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1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6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3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0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8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9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D066-8026-4F07-9334-4381E90A0140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9A943-2610-491F-A90A-D25891E4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Time series data + Domain adaptation/generalization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5415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魏煜华 </a:t>
            </a:r>
            <a:endParaRPr lang="en-US" altLang="zh-CN" dirty="0" smtClean="0"/>
          </a:p>
          <a:p>
            <a:r>
              <a:rPr lang="en-US" altLang="zh-CN" dirty="0" smtClean="0"/>
              <a:t>2020.12.03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240"/>
            <a:ext cx="6083956" cy="3515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33" y="2395855"/>
            <a:ext cx="6186526" cy="40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384" y="329938"/>
            <a:ext cx="9587845" cy="110293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 WITH WEAK SUPERVISION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32874"/>
            <a:ext cx="10681355" cy="5184742"/>
          </a:xfrm>
        </p:spPr>
        <p:txBody>
          <a:bodyPr/>
          <a:lstStyle/>
          <a:p>
            <a:r>
              <a:rPr lang="en-US" altLang="zh-CN" dirty="0"/>
              <a:t>The general principle </a:t>
            </a:r>
            <a:r>
              <a:rPr lang="en-US" altLang="zh-CN" dirty="0" smtClean="0"/>
              <a:t>is </a:t>
            </a:r>
            <a:r>
              <a:rPr lang="en-US" altLang="zh-CN" dirty="0"/>
              <a:t>to use the </a:t>
            </a:r>
            <a:r>
              <a:rPr lang="en-US" altLang="zh-CN" dirty="0">
                <a:solidFill>
                  <a:srgbClr val="FF0000"/>
                </a:solidFill>
              </a:rPr>
              <a:t>weak supervision information </a:t>
            </a:r>
            <a:r>
              <a:rPr lang="en-US" altLang="zh-CN" dirty="0"/>
              <a:t>as constraints to efficiently search for good model parameters.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3" y="2792690"/>
            <a:ext cx="5661910" cy="24651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98" y="2658358"/>
            <a:ext cx="5901586" cy="3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384" y="329938"/>
            <a:ext cx="11418216" cy="110293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Idea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212" y="1432874"/>
            <a:ext cx="10681355" cy="51847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方法：</a:t>
            </a:r>
            <a:r>
              <a:rPr lang="en-US" altLang="zh-CN" dirty="0" smtClean="0"/>
              <a:t>Disentangled </a:t>
            </a:r>
            <a:r>
              <a:rPr lang="en-US" altLang="zh-CN" dirty="0"/>
              <a:t>Semantic Representation for Domain </a:t>
            </a:r>
            <a:r>
              <a:rPr lang="en-US" altLang="zh-CN" dirty="0" smtClean="0"/>
              <a:t>Adaptation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MIMIC-III-AHRF </a:t>
            </a:r>
            <a:r>
              <a:rPr lang="en-US" altLang="zh-CN" sz="2400" dirty="0" smtClean="0"/>
              <a:t>(age group to age group)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MIMIC-III-ICD9 </a:t>
            </a:r>
          </a:p>
          <a:p>
            <a:pPr marL="0" indent="0">
              <a:buNone/>
            </a:pPr>
            <a:r>
              <a:rPr lang="en-US" altLang="zh-CN" dirty="0" smtClean="0"/>
              <a:t>	RF-data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HAR </a:t>
            </a:r>
            <a:r>
              <a:rPr lang="en-US" altLang="zh-CN" sz="2000" dirty="0" smtClean="0"/>
              <a:t>(participants to participant )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07" y="1716635"/>
            <a:ext cx="5562792" cy="2941053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5806911" y="763571"/>
            <a:ext cx="1395167" cy="190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447175" y="763571"/>
            <a:ext cx="10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BSR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00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355699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Variational</a:t>
            </a:r>
            <a:r>
              <a:rPr lang="en-US" altLang="zh-CN" sz="3600" dirty="0" smtClean="0"/>
              <a:t> Recurrent Adversarial Deep Domain Adaptation (ICLR 2017)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08288"/>
            <a:ext cx="10690781" cy="5005633"/>
          </a:xfrm>
        </p:spPr>
        <p:txBody>
          <a:bodyPr/>
          <a:lstStyle/>
          <a:p>
            <a:r>
              <a:rPr lang="en-US" altLang="zh-CN" dirty="0"/>
              <a:t>we address this problem with a model that learns </a:t>
            </a:r>
            <a:r>
              <a:rPr lang="en-US" altLang="zh-CN" dirty="0">
                <a:solidFill>
                  <a:srgbClr val="FF0000"/>
                </a:solidFill>
              </a:rPr>
              <a:t>temporal latent dependencies</a:t>
            </a:r>
            <a:r>
              <a:rPr lang="en-US" altLang="zh-CN" dirty="0"/>
              <a:t> </a:t>
            </a:r>
            <a:r>
              <a:rPr lang="en-US" altLang="zh-CN" dirty="0" smtClean="0"/>
              <a:t>between </a:t>
            </a:r>
            <a:r>
              <a:rPr lang="en-US" altLang="zh-CN" dirty="0"/>
              <a:t>the latent variables across </a:t>
            </a:r>
            <a:r>
              <a:rPr lang="en-US" altLang="zh-CN" dirty="0" err="1" smtClean="0"/>
              <a:t>timesteps</a:t>
            </a:r>
            <a:r>
              <a:rPr lang="en-US" altLang="zh-CN" dirty="0" smtClean="0"/>
              <a:t> </a:t>
            </a:r>
            <a:r>
              <a:rPr lang="en-US" altLang="zh-CN" dirty="0"/>
              <a:t>that can be </a:t>
            </a:r>
            <a:r>
              <a:rPr lang="en-US" altLang="zh-CN" dirty="0">
                <a:solidFill>
                  <a:srgbClr val="FF0000"/>
                </a:solidFill>
              </a:rPr>
              <a:t>transferred across </a:t>
            </a:r>
            <a:r>
              <a:rPr lang="en-US" altLang="zh-CN" dirty="0" smtClean="0">
                <a:solidFill>
                  <a:srgbClr val="FF0000"/>
                </a:solidFill>
              </a:rPr>
              <a:t>domains</a:t>
            </a:r>
            <a:r>
              <a:rPr lang="en-US" altLang="zh-CN" dirty="0" smtClean="0"/>
              <a:t> that </a:t>
            </a:r>
            <a:r>
              <a:rPr lang="en-US" altLang="zh-CN" dirty="0"/>
              <a:t>experience different distributions in their </a:t>
            </a:r>
            <a:r>
              <a:rPr lang="en-US" altLang="zh-CN" dirty="0" smtClean="0"/>
              <a:t>features</a:t>
            </a:r>
          </a:p>
          <a:p>
            <a:endParaRPr lang="en-US" altLang="zh-CN" dirty="0"/>
          </a:p>
          <a:p>
            <a:r>
              <a:rPr lang="en-US" altLang="zh-CN" dirty="0" smtClean="0"/>
              <a:t>Use </a:t>
            </a:r>
            <a:r>
              <a:rPr lang="en-US" altLang="zh-CN" dirty="0" err="1">
                <a:solidFill>
                  <a:srgbClr val="FF0000"/>
                </a:solidFill>
              </a:rPr>
              <a:t>variational</a:t>
            </a:r>
            <a:r>
              <a:rPr lang="en-US" altLang="zh-CN" dirty="0"/>
              <a:t> methods to produce a latent representation that captures underlying temporal latent </a:t>
            </a:r>
            <a:r>
              <a:rPr lang="en-US" altLang="zh-CN" dirty="0" smtClean="0"/>
              <a:t>dependencies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Perform </a:t>
            </a:r>
            <a:r>
              <a:rPr lang="en-US" altLang="zh-CN" dirty="0">
                <a:solidFill>
                  <a:srgbClr val="FF0000"/>
                </a:solidFill>
              </a:rPr>
              <a:t>adversarial</a:t>
            </a:r>
            <a:r>
              <a:rPr lang="en-US" altLang="zh-CN" dirty="0"/>
              <a:t> training on this representation similarly to the Domain Adversarial Neural Network (DANN)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4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1617" y="710301"/>
            <a:ext cx="10743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U</a:t>
            </a:r>
            <a:r>
              <a:rPr lang="zh-CN" altLang="en-US" dirty="0" smtClean="0"/>
              <a:t>ses </a:t>
            </a:r>
            <a:r>
              <a:rPr lang="zh-CN" altLang="en-US" dirty="0"/>
              <a:t>a VRNN to model </a:t>
            </a:r>
            <a:r>
              <a:rPr lang="zh-CN" altLang="en-US" dirty="0" smtClean="0"/>
              <a:t>and transfer </a:t>
            </a:r>
            <a:r>
              <a:rPr lang="zh-CN" altLang="en-US" dirty="0"/>
              <a:t>complex domain-invariant temporal latent relationships for unsupervised domain </a:t>
            </a:r>
            <a:r>
              <a:rPr lang="zh-CN" altLang="en-US" dirty="0" smtClean="0"/>
              <a:t>adaptation of </a:t>
            </a:r>
            <a:r>
              <a:rPr lang="zh-CN" altLang="en-US" dirty="0"/>
              <a:t>multivariate time-series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A</a:t>
            </a:r>
            <a:r>
              <a:rPr lang="en-US" altLang="zh-CN" dirty="0" smtClean="0"/>
              <a:t>chieving </a:t>
            </a:r>
            <a:r>
              <a:rPr lang="en-US" altLang="zh-CN" dirty="0"/>
              <a:t>domain adaptation via the </a:t>
            </a:r>
            <a:r>
              <a:rPr lang="en-US" altLang="zh-CN" dirty="0">
                <a:solidFill>
                  <a:srgbClr val="FF0000"/>
                </a:solidFill>
              </a:rPr>
              <a:t>latent representation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60" y="1731357"/>
            <a:ext cx="9122609" cy="49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3592" y="653740"/>
            <a:ext cx="10743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U</a:t>
            </a:r>
            <a:r>
              <a:rPr lang="zh-CN" altLang="en-US" dirty="0" smtClean="0"/>
              <a:t>ses </a:t>
            </a:r>
            <a:r>
              <a:rPr lang="zh-CN" altLang="en-US" dirty="0"/>
              <a:t>a VRNN to model </a:t>
            </a:r>
            <a:r>
              <a:rPr lang="zh-CN" altLang="en-US" dirty="0" smtClean="0"/>
              <a:t>and transfer </a:t>
            </a:r>
            <a:r>
              <a:rPr lang="zh-CN" altLang="en-US" dirty="0"/>
              <a:t>complex domain-invariant temporal latent relationships for unsupervised domain </a:t>
            </a:r>
            <a:r>
              <a:rPr lang="zh-CN" altLang="en-US" dirty="0" smtClean="0"/>
              <a:t>adaptation of </a:t>
            </a:r>
            <a:r>
              <a:rPr lang="zh-CN" altLang="en-US" dirty="0"/>
              <a:t>multivariate time-series</a:t>
            </a:r>
            <a:r>
              <a:rPr lang="zh-CN" altLang="en-US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/>
              <a:t>A</a:t>
            </a:r>
            <a:r>
              <a:rPr lang="en-US" altLang="zh-CN" dirty="0" smtClean="0"/>
              <a:t>chieving </a:t>
            </a:r>
            <a:r>
              <a:rPr lang="en-US" altLang="zh-CN" dirty="0"/>
              <a:t>domain adaptation via the </a:t>
            </a:r>
            <a:r>
              <a:rPr lang="en-US" altLang="zh-CN" dirty="0">
                <a:solidFill>
                  <a:srgbClr val="FF0000"/>
                </a:solidFill>
              </a:rPr>
              <a:t>latent representation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17" y="1690193"/>
            <a:ext cx="9592651" cy="47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986" y="452872"/>
            <a:ext cx="9496156" cy="618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17" y="152167"/>
            <a:ext cx="9519293" cy="66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69" y="1031012"/>
            <a:ext cx="8705667" cy="45297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83" y="259019"/>
            <a:ext cx="7029225" cy="598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040" y="5733963"/>
            <a:ext cx="9698845" cy="8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621" y="263952"/>
            <a:ext cx="10925666" cy="101809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Multi-Source Deep Domain Adaptation with Weak </a:t>
            </a:r>
            <a:r>
              <a:rPr lang="en-US" altLang="zh-CN" sz="3200" dirty="0" smtClean="0"/>
              <a:t>Supervision for </a:t>
            </a:r>
            <a:r>
              <a:rPr lang="en-US" altLang="zh-CN" sz="3200" dirty="0"/>
              <a:t>Time-Series Sensor </a:t>
            </a:r>
            <a:r>
              <a:rPr lang="en-US" altLang="zh-CN" sz="3200" dirty="0" smtClean="0"/>
              <a:t>Data (KDD 2020)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449" y="1442301"/>
            <a:ext cx="10633436" cy="4734662"/>
          </a:xfrm>
        </p:spPr>
        <p:txBody>
          <a:bodyPr/>
          <a:lstStyle/>
          <a:p>
            <a:r>
              <a:rPr lang="en-US" altLang="zh-CN" sz="2400" dirty="0"/>
              <a:t>While less numerous, researchers have introduced a few time series adaptation </a:t>
            </a:r>
            <a:r>
              <a:rPr lang="en-US" altLang="zh-CN" sz="2400" dirty="0" smtClean="0"/>
              <a:t>methods (VRADA, R-DANN…)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include the two most related approaches, VRADA and </a:t>
            </a:r>
            <a:r>
              <a:rPr lang="en-US" altLang="zh-CN" sz="2400" dirty="0" smtClean="0"/>
              <a:t>R-DANN</a:t>
            </a:r>
            <a:r>
              <a:rPr lang="en-US" altLang="zh-CN" sz="2400" dirty="0"/>
              <a:t>, as baseline models in our empirical </a:t>
            </a:r>
            <a:r>
              <a:rPr lang="en-US" altLang="zh-CN" sz="2400" dirty="0" smtClean="0"/>
              <a:t>study.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Convolutional deep </a:t>
            </a:r>
            <a:r>
              <a:rPr lang="en-US" altLang="zh-CN" sz="2400" dirty="0"/>
              <a:t>Domain Adaptation model for Time Series data (</a:t>
            </a:r>
            <a:r>
              <a:rPr lang="en-US" altLang="zh-CN" sz="2400" dirty="0" err="1">
                <a:solidFill>
                  <a:srgbClr val="FF0000"/>
                </a:solidFill>
              </a:rPr>
              <a:t>CoDATS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Domain Adaptation </a:t>
            </a:r>
            <a:r>
              <a:rPr lang="en-US" altLang="zh-CN" sz="2400" dirty="0"/>
              <a:t>with Weak Supervision (</a:t>
            </a:r>
            <a:r>
              <a:rPr lang="en-US" altLang="zh-CN" sz="2400" dirty="0">
                <a:solidFill>
                  <a:srgbClr val="FF0000"/>
                </a:solidFill>
              </a:rPr>
              <a:t>DA-WS</a:t>
            </a:r>
            <a:r>
              <a:rPr lang="en-US" altLang="zh-CN" sz="2400" dirty="0"/>
              <a:t>) method by </a:t>
            </a:r>
            <a:r>
              <a:rPr lang="en-US" altLang="zh-CN" sz="2400" dirty="0" smtClean="0"/>
              <a:t>utilizing </a:t>
            </a:r>
            <a:r>
              <a:rPr lang="en-US" altLang="zh-CN" sz="2400" dirty="0" smtClean="0">
                <a:solidFill>
                  <a:srgbClr val="FF0000"/>
                </a:solidFill>
              </a:rPr>
              <a:t>weak </a:t>
            </a:r>
            <a:r>
              <a:rPr lang="en-US" altLang="zh-CN" sz="2400" dirty="0">
                <a:solidFill>
                  <a:srgbClr val="FF0000"/>
                </a:solidFill>
              </a:rPr>
              <a:t>supervision</a:t>
            </a:r>
            <a:r>
              <a:rPr lang="en-US" altLang="zh-CN" sz="2400" dirty="0"/>
              <a:t> in the form of target-domain label distributions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08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61" y="904245"/>
            <a:ext cx="5334880" cy="46965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20" y="707525"/>
            <a:ext cx="6139534" cy="48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D1E3F9AE-FDA5-4792-8D77-E516327E132D}" vid="{B0210F61-1767-4F6B-B487-E92B433AE5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842</TotalTime>
  <Words>293</Words>
  <Application>Microsoft Office PowerPoint</Application>
  <PresentationFormat>宽屏</PresentationFormat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黑体</vt:lpstr>
      <vt:lpstr>宋体</vt:lpstr>
      <vt:lpstr>Arial</vt:lpstr>
      <vt:lpstr>Times New Roman</vt:lpstr>
      <vt:lpstr>主题2</vt:lpstr>
      <vt:lpstr>Time series data + Domain adaptation/generalization</vt:lpstr>
      <vt:lpstr>Variational Recurrent Adversarial Deep Domain Adaptation (ICLR 2017)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Multi-Source Deep Domain Adaptation with Weak Supervision for Time-Series Sensor Data (KDD 2020)</vt:lpstr>
      <vt:lpstr>PowerPoint 演示文稿</vt:lpstr>
      <vt:lpstr>PowerPoint 演示文稿</vt:lpstr>
      <vt:lpstr>DA WITH WEAK SUPERVISION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+ Domain adaptation/generalization</dc:title>
  <dc:creator>1036758468@qq.com</dc:creator>
  <cp:lastModifiedBy>1036758468@qq.com</cp:lastModifiedBy>
  <cp:revision>17</cp:revision>
  <dcterms:created xsi:type="dcterms:W3CDTF">2020-12-03T15:17:52Z</dcterms:created>
  <dcterms:modified xsi:type="dcterms:W3CDTF">2020-12-04T13:58:20Z</dcterms:modified>
</cp:coreProperties>
</file>