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77" d="100"/>
          <a:sy n="77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4A779-1953-ED41-BCC1-74278719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615BE-2807-F14C-A0E5-B907C8C7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D3DE8-DCD6-EE4B-95DA-93A6FC4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61B25-D7B3-1D4B-A728-500BD6F1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D65F2-EFFB-A34D-BC89-9779EBCA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6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F26-59C0-BD42-BA16-78838B7A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94F9F-8CC5-3B4C-A321-43360A12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F295-97FD-A14F-8760-FFE38A3E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04782-E872-BC49-9EF5-FDEAD3A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A9954-2386-C647-99A5-DEDF0E39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F37689-B48F-4649-8970-A924FFF4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0E4D0-50DE-C745-A911-A9F1C369C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96F58-DFA3-D84A-ADE8-1B7F7645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A6A46-4695-F745-AC1D-4805156F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FAEF-6668-EF44-8D12-3A0DED77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5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C746-63FB-AC4A-A919-D673F061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8D297-AB97-9440-91DA-64C9FB7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212C6-C031-C643-BC10-94B9BBC4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DBA84-7B0B-F649-88A0-DB23D3A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B88ED-C6DA-6F43-B1E8-C6002392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7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7A95C-72CC-BE45-B387-E079600A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259F-E828-C94E-8389-A42083D2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3BDE-CC1F-4940-8C16-5140FB60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2E096-6098-F541-B6A1-D2461B02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A9E7-5447-A74E-9486-83EC8AA6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2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463B8-C253-DA45-832A-84EC7F4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51814-76CA-1B43-B50A-5F2FDCAB2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00073-3641-7C41-9777-DDE03B1C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1C8D3-A56C-3F42-AF67-9D5AF508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6A139-0340-B643-A7C4-FACB84CF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C9BAD-1C1D-0441-AC25-1E68B972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6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51691-30E0-724F-AA51-A4C6196B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37EE-4D6D-8743-A4C5-852956C2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33219-9806-9D45-95EF-B8FA194E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DA493-3874-D448-A770-0BD0D948A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26929-1DA2-0B42-A27F-8C5607E20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D79A8-8096-134A-896C-59DAED1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4167D7-5339-6A40-8C7F-1A09C491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DE2AC-F5AB-2948-8403-55E9CF08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9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D50C-3677-1645-A18D-FB58854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F96C1-85A7-4F47-8AFE-3863E07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AD378-34FA-0048-9DFC-A24FE597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B3831-7330-5E48-89FC-DC220B3B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9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A9475-3193-8142-8876-2C2DE39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FB624-5174-6C4D-AE44-9E957B2A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B7E4C-1920-BA49-92A2-C92542CC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6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1DF1-2277-154E-86D8-DB03AC1C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2593B-E163-B44A-8296-CDBA697F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B3AF7-57C4-0D4A-875D-F2CB7240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30BD7-7AFA-6C4F-9CAE-C269E472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F7587-390A-C745-8636-202C936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9C401-7404-5D4A-9171-52D9607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1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5A8C-8893-E243-9DD6-F0E209BB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C3CED8-AC99-D04B-A6AF-04D68890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1FEF2-2C50-3C46-9E1B-0BEF08D1A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BA7AC-1B4C-344B-A9FC-FD69ED33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918DF6-676B-A24D-95BC-2772472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C0F42-045C-9E4F-930F-71BB9723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8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1684D-70D0-E347-BB5F-EA9448DB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60775-D8D7-DE43-B756-95580E6E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BB104-0434-B241-9A63-6DC4ABAC9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EAD0-543F-F84F-BFE0-9F0207DA079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94FE9-BA10-0241-8E44-681F78F7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0191D-E175-6447-974E-3F45FB4D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B35D-7619-9C44-83FE-F12AEB9AB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10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AE77-9BDA-764C-90F9-772F3810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DIVIDEMIX: LEARNING WITH NOISY LABELS AS SEMI-SUPERVISED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77761-59E6-8C48-90D6-8DCB4A922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Xiaoyu</a:t>
            </a:r>
            <a:r>
              <a:rPr kumimoji="1" lang="zh-CN" altLang="en-US" dirty="0"/>
              <a:t> </a:t>
            </a:r>
            <a:r>
              <a:rPr kumimoji="1" lang="en-US" altLang="zh-CN" dirty="0"/>
              <a:t>Li</a:t>
            </a:r>
          </a:p>
          <a:p>
            <a:r>
              <a:rPr kumimoji="1" lang="en-US" altLang="zh-CN" dirty="0"/>
              <a:t>2020.12.2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9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864-5D03-2F4D-A563-9A681F7D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874CF-4320-3F4E-B790-6A5B0FF7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29D2B-2B6F-B940-AB3A-172E4EBF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33" y="49695"/>
            <a:ext cx="7993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85F7E-AB4B-4F43-8D5A-997E1D68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28AC1-159B-ED4C-B970-4B2EECE8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364F0-E7F4-104E-826A-BBCA99E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11" y="478352"/>
            <a:ext cx="8228482" cy="62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959A-4143-C449-B7B1-9E6214D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44E84-DD25-BB4B-8310-FBB24D6B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B5E2D-20EE-F648-9A4C-7017DCCD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54" y="1950244"/>
            <a:ext cx="11569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959A-4143-C449-B7B1-9E6214D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Experiments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44E84-DD25-BB4B-8310-FBB24D6B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C2105-2D09-3B46-AEF7-F5EACFB6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273300"/>
            <a:ext cx="11442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0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959A-4143-C449-B7B1-9E6214D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Experiments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44E84-DD25-BB4B-8310-FBB24D6B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E53F8-EAFD-0C41-90D7-B73D1FC0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798906"/>
            <a:ext cx="11531600" cy="472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759B9C-EEEE-0F48-9BC6-F75C82746939}"/>
              </a:ext>
            </a:extLst>
          </p:cNvPr>
          <p:cNvSpPr txBox="1"/>
          <p:nvPr/>
        </p:nvSpPr>
        <p:spPr>
          <a:xfrm>
            <a:off x="1638795" y="6434384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Mini</a:t>
            </a:r>
            <a:r>
              <a:rPr kumimoji="1" lang="zh-CN" altLang="en-US" dirty="0"/>
              <a:t>： </a:t>
            </a:r>
            <a:r>
              <a:rPr lang="en" altLang="zh-CN" dirty="0"/>
              <a:t> first 50 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1000 classes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98704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959A-4143-C449-B7B1-9E6214D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Experiments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44E84-DD25-BB4B-8310-FBB24D6B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304F49-C22B-4941-8DE9-AEB49A41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1" y="1219994"/>
            <a:ext cx="11430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69AF-EEB6-594B-870C-A90E76F4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2E621-9E52-3E45-AA95-A91C3FA8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</a:p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6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83AB-BB4B-164D-B369-2936D554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Label noise 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83AB6-7C4D-9448-9E36-1253413B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005" cy="4351338"/>
          </a:xfrm>
        </p:spPr>
        <p:txBody>
          <a:bodyPr/>
          <a:lstStyle/>
          <a:p>
            <a:r>
              <a:rPr kumimoji="1" lang="en-US" altLang="zh-CN" dirty="0"/>
              <a:t>Training setting (Network structure, loss, epoch, batch size, </a:t>
            </a:r>
            <a:r>
              <a:rPr kumimoji="1" lang="en-US" altLang="zh-CN" dirty="0" err="1"/>
              <a:t>lr</a:t>
            </a:r>
            <a:r>
              <a:rPr kumimoji="1" lang="en-US" altLang="zh-CN" dirty="0"/>
              <a:t>…)</a:t>
            </a:r>
          </a:p>
          <a:p>
            <a:pPr marL="0" indent="0">
              <a:buNone/>
            </a:pPr>
            <a:r>
              <a:rPr kumimoji="1" lang="en-US" altLang="zh-CN" dirty="0"/>
              <a:t>	Capability to fit samples</a:t>
            </a:r>
          </a:p>
          <a:p>
            <a:pPr marL="0" indent="0">
              <a:buNone/>
            </a:pPr>
            <a:r>
              <a:rPr kumimoji="1" lang="en-US" altLang="zh-CN" dirty="0"/>
              <a:t>	Robust to noisy sample (larger gradient assigned to clean sample)</a:t>
            </a:r>
          </a:p>
          <a:p>
            <a:r>
              <a:rPr kumimoji="1" lang="en-US" altLang="zh-CN" dirty="0"/>
              <a:t>Indicator (CE, Reversed CE, MAE, MSE …)</a:t>
            </a:r>
          </a:p>
          <a:p>
            <a:pPr marL="0" indent="0">
              <a:buNone/>
            </a:pPr>
            <a:r>
              <a:rPr kumimoji="1" lang="en-US" altLang="zh-CN" dirty="0"/>
              <a:t>	Larger value for clean/noisy sample</a:t>
            </a:r>
          </a:p>
          <a:p>
            <a:r>
              <a:rPr kumimoji="1" lang="en-US" altLang="zh-CN" dirty="0"/>
              <a:t>Divider (Clustering: </a:t>
            </a:r>
            <a:r>
              <a:rPr kumimoji="1" lang="en-US" altLang="zh-CN" dirty="0" err="1"/>
              <a:t>Kmeans</a:t>
            </a:r>
            <a:r>
              <a:rPr kumimoji="1" lang="en-US" altLang="zh-CN" dirty="0"/>
              <a:t>, GMM, BMM)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3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55B81-2F2B-9E4A-B895-9D1AE2B1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Label noise 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29E83-6926-694A-8DF6-5EE23C14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CE as indicator might not be the best choice. To learn such indicator?</a:t>
            </a:r>
          </a:p>
          <a:p>
            <a:pPr marL="0" indent="0">
              <a:buNone/>
            </a:pPr>
            <a:r>
              <a:rPr kumimoji="1" lang="en-US" altLang="zh-CN" dirty="0"/>
              <a:t>	Dense(dot-product ((Output * W1)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(Label * W2))) -&gt; 0~1</a:t>
            </a:r>
          </a:p>
          <a:p>
            <a:r>
              <a:rPr kumimoji="1" lang="en-US" altLang="zh-CN" dirty="0"/>
              <a:t>Network structure as early-learning regularization</a:t>
            </a:r>
          </a:p>
          <a:p>
            <a:pPr marL="0" indent="0">
              <a:buNone/>
            </a:pPr>
            <a:r>
              <a:rPr kumimoji="1" lang="en-US" altLang="zh-CN" dirty="0"/>
              <a:t>	Early-learning regularization is proved effective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 Can such regularization be achieved by network update moving average?</a:t>
            </a:r>
          </a:p>
          <a:p>
            <a:r>
              <a:rPr kumimoji="1" lang="en-US" altLang="zh-CN" dirty="0"/>
              <a:t>Self-labeling instead of clustering?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D3F73-9755-D043-A529-E740B997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83" y="3648694"/>
            <a:ext cx="6210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094A4-F5F0-4D42-8643-F9DE847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BF980-F2C2-A945-BBFA-7EACF1D7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Samples with noisy label is not inevitable.</a:t>
            </a:r>
          </a:p>
          <a:p>
            <a:pPr marL="0" indent="0">
              <a:buNone/>
            </a:pPr>
            <a:r>
              <a:rPr kumimoji="1" lang="en-US" altLang="zh-CN" dirty="0"/>
              <a:t>	 It is extremely expensive and time-consuming to label extensive data with high-quality annotations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 DNNs can easily </a:t>
            </a:r>
            <a:r>
              <a:rPr kumimoji="1" lang="en-US" altLang="zh-CN" dirty="0">
                <a:highlight>
                  <a:srgbClr val="FFFF00"/>
                </a:highlight>
              </a:rPr>
              <a:t>overfit to noisy labels</a:t>
            </a:r>
            <a:r>
              <a:rPr kumimoji="1" lang="en-US" altLang="zh-CN" dirty="0"/>
              <a:t> and results in </a:t>
            </a:r>
            <a:r>
              <a:rPr kumimoji="1" lang="en-US" altLang="zh-CN" dirty="0">
                <a:highlight>
                  <a:srgbClr val="FFFF00"/>
                </a:highlight>
              </a:rPr>
              <a:t>poor generalization performance</a:t>
            </a:r>
            <a:r>
              <a:rPr kumimoji="1"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1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5A730-D03D-794B-893D-C3D2A60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195CD-0722-D14F-B9D5-7180A100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dirty="0"/>
              <a:t>Existing methods to learn with noisy labels and to reduce annotation cost.</a:t>
            </a:r>
          </a:p>
          <a:p>
            <a:r>
              <a:rPr lang="en" altLang="zh-CN" dirty="0"/>
              <a:t>loss correction approach</a:t>
            </a:r>
          </a:p>
          <a:p>
            <a:pPr marL="0" indent="0">
              <a:buNone/>
            </a:pPr>
            <a:r>
              <a:rPr lang="en" altLang="zh-CN" dirty="0"/>
              <a:t>	correct label with prediction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mixup</a:t>
            </a:r>
            <a:r>
              <a:rPr lang="en" altLang="zh-CN" dirty="0"/>
              <a:t> augmentation	</a:t>
            </a:r>
          </a:p>
          <a:p>
            <a:pPr marL="0" indent="0">
              <a:buNone/>
            </a:pPr>
            <a:r>
              <a:rPr lang="en" altLang="zh-CN" dirty="0"/>
              <a:t>	design a reliable criteria to select clean samples</a:t>
            </a:r>
          </a:p>
          <a:p>
            <a:pPr marL="0" indent="0">
              <a:buNone/>
            </a:pPr>
            <a:r>
              <a:rPr lang="en" altLang="zh-CN" dirty="0"/>
              <a:t>	train two networks where each network selects small-loss samples in a mini-batch to train the other</a:t>
            </a:r>
          </a:p>
          <a:p>
            <a:r>
              <a:rPr lang="en" altLang="zh-CN" dirty="0"/>
              <a:t>semi-supervised learning (SSL)</a:t>
            </a:r>
          </a:p>
          <a:p>
            <a:pPr marL="0" indent="0">
              <a:buNone/>
            </a:pPr>
            <a:r>
              <a:rPr lang="en" altLang="zh-CN" dirty="0"/>
              <a:t>	 leverage unlabeled samples by enforcing the model to produce </a:t>
            </a:r>
            <a:r>
              <a:rPr lang="en" altLang="zh-CN" dirty="0">
                <a:highlight>
                  <a:srgbClr val="FFFF00"/>
                </a:highlight>
              </a:rPr>
              <a:t>low entropy predictions </a:t>
            </a:r>
            <a:r>
              <a:rPr lang="en" altLang="zh-CN" dirty="0"/>
              <a:t>on unlabeled data or </a:t>
            </a:r>
            <a:r>
              <a:rPr lang="en" altLang="zh-CN" dirty="0">
                <a:highlight>
                  <a:srgbClr val="FFFF00"/>
                </a:highlight>
              </a:rPr>
              <a:t>consistent predictions </a:t>
            </a:r>
            <a:r>
              <a:rPr lang="en" altLang="zh-CN" dirty="0"/>
              <a:t>on perturbed input. </a:t>
            </a:r>
            <a:r>
              <a:rPr lang="en" altLang="zh-CN" dirty="0" err="1">
                <a:highlight>
                  <a:srgbClr val="FFFF00"/>
                </a:highlight>
              </a:rPr>
              <a:t>MixMatch</a:t>
            </a:r>
            <a:r>
              <a:rPr lang="en" altLang="zh-CN" dirty="0">
                <a:highlight>
                  <a:srgbClr val="FFFF00"/>
                </a:highlight>
              </a:rPr>
              <a:t> unifies several dominant SSL approaches</a:t>
            </a:r>
            <a:r>
              <a:rPr lang="en" altLang="zh-CN" dirty="0"/>
              <a:t> in one framework and achieves state-of-the-art performance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9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78FB-DF2B-E049-9159-4DB5C66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D70E3-E3F0-F24A-96FE-55509CB9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Existing methods to learn with noisy labels and to reduce annotation cost.</a:t>
            </a:r>
          </a:p>
          <a:p>
            <a:r>
              <a:rPr lang="en" altLang="zh-CN" dirty="0"/>
              <a:t>loss correction approach</a:t>
            </a:r>
          </a:p>
          <a:p>
            <a:r>
              <a:rPr lang="en" altLang="zh-CN" dirty="0"/>
              <a:t>semi-supervised learning (SSL)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Despite the individual advances in LNL and SSL, their connection has been underexplored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08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5E8E-6E53-E540-BCAB-87A34AC6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8CD59-E4AA-4242-AE74-A8484433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DivideMix</a:t>
            </a:r>
            <a:r>
              <a:rPr kumimoji="1" lang="en-US" altLang="zh-CN" dirty="0"/>
              <a:t>: </a:t>
            </a:r>
            <a:r>
              <a:rPr lang="en" altLang="zh-CN" dirty="0"/>
              <a:t>addresses learning with label noise in a semi-supervised manner.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18780-ABF4-F249-9CCA-60CFC19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5744"/>
            <a:ext cx="10414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8D65-8F01-1549-8BEF-5D0C7766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 Co-Divide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35A2A-CBCC-3B4D-868B-CC35BA7B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2BF5B1-BDB6-8648-BB91-8D0B400E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194"/>
            <a:ext cx="10414000" cy="245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7E0032-2E3F-AF48-A3F4-7984203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37" y="4132263"/>
            <a:ext cx="6223000" cy="1054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4F49A8-75FC-EB44-9653-B793DB0EB7C4}"/>
              </a:ext>
            </a:extLst>
          </p:cNvPr>
          <p:cNvSpPr/>
          <p:nvPr/>
        </p:nvSpPr>
        <p:spPr>
          <a:xfrm>
            <a:off x="838200" y="5159458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To fit a two-component GMM to l using the Expectation-Maximization algorithm.</a:t>
            </a:r>
          </a:p>
          <a:p>
            <a:r>
              <a:rPr lang="en" altLang="zh-CN" dirty="0"/>
              <a:t>For each sample, its clean probability </a:t>
            </a:r>
            <a:r>
              <a:rPr lang="en" altLang="zh-CN" dirty="0" err="1"/>
              <a:t>w</a:t>
            </a:r>
            <a:r>
              <a:rPr lang="en" altLang="zh-CN" baseline="-25000" dirty="0" err="1"/>
              <a:t>i</a:t>
            </a:r>
            <a:r>
              <a:rPr lang="en" altLang="zh-CN" dirty="0"/>
              <a:t> is the posterior probability p(</a:t>
            </a:r>
            <a:r>
              <a:rPr lang="en" altLang="zh-CN" dirty="0" err="1"/>
              <a:t>g|li</a:t>
            </a:r>
            <a:r>
              <a:rPr lang="en" altLang="zh-CN" dirty="0"/>
              <a:t>),     where g is the Gaussian component with smaller mean (smaller loss)</a:t>
            </a:r>
          </a:p>
          <a:p>
            <a:r>
              <a:rPr lang="en" altLang="zh-CN" dirty="0"/>
              <a:t>To divide with threshold </a:t>
            </a:r>
            <a:r>
              <a:rPr lang="el-GR" altLang="zh-CN" dirty="0"/>
              <a:t>τ</a:t>
            </a:r>
            <a:r>
              <a:rPr lang="en-US" altLang="zh-CN" dirty="0"/>
              <a:t> on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 .</a:t>
            </a:r>
            <a:endParaRPr lang="en" altLang="zh-CN" dirty="0"/>
          </a:p>
          <a:p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FB2681-DB0A-B246-9495-9A93F91F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51" y="5491163"/>
            <a:ext cx="863600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8999E-718D-E84A-B54B-EEC6CEE12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97" y="5168106"/>
            <a:ext cx="190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8D65-8F01-1549-8BEF-5D0C7766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Co-divide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35A2A-CBCC-3B4D-868B-CC35BA7B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Confidence Penalty for Asymmetric Noise</a:t>
            </a:r>
          </a:p>
          <a:p>
            <a:pPr marL="457200" lvl="1" indent="0">
              <a:buNone/>
            </a:pPr>
            <a:r>
              <a:rPr lang="en" altLang="zh-CN" dirty="0"/>
              <a:t>for asymmetric (i.e. class-conditional) label noise, the network would quickly overfit to noise during warm up and produce over-confident (low entropy) predictions, which leads to most samples having near-zero normalized loss. </a:t>
            </a:r>
            <a:r>
              <a:rPr lang="en" altLang="zh-CN" dirty="0">
                <a:sym typeface="Wingdings" pitchFamily="2" charset="2"/>
              </a:rPr>
              <a:t> add entropy during warm up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F1DE3B-7379-1D41-AB10-89A1896F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5357"/>
            <a:ext cx="4953000" cy="812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28F723-3C99-3843-A20D-6231C038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4218049"/>
            <a:ext cx="8606971" cy="24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8D65-8F01-1549-8BEF-5D0C7766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35A2A-CBCC-3B4D-868B-CC35BA7B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087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/>
              <a:t>We get 				  and 				B as batch size</a:t>
            </a:r>
          </a:p>
          <a:p>
            <a:pPr marL="0" indent="0">
              <a:buNone/>
            </a:pPr>
            <a:r>
              <a:rPr lang="en" altLang="zh-CN" dirty="0"/>
              <a:t>Two improvements to </a:t>
            </a:r>
            <a:r>
              <a:rPr lang="en" altLang="zh-CN" dirty="0" err="1"/>
              <a:t>MixMatch</a:t>
            </a:r>
            <a:r>
              <a:rPr lang="en" altLang="zh-CN" dirty="0"/>
              <a:t>:</a:t>
            </a:r>
          </a:p>
          <a:p>
            <a:pPr marL="514350" indent="-514350">
              <a:buAutoNum type="arabicPeriod"/>
            </a:pPr>
            <a:r>
              <a:rPr lang="en" altLang="zh-CN" dirty="0"/>
              <a:t>CO-REFINEMENT</a:t>
            </a:r>
          </a:p>
          <a:p>
            <a:pPr marL="0" indent="0">
              <a:buNone/>
            </a:pPr>
            <a:r>
              <a:rPr lang="en" altLang="zh-CN" dirty="0"/>
              <a:t>	linearly combining the ground-truth label </a:t>
            </a:r>
            <a:r>
              <a:rPr lang="en" altLang="zh-CN" dirty="0" err="1"/>
              <a:t>y</a:t>
            </a:r>
            <a:r>
              <a:rPr lang="en" altLang="zh-CN" baseline="-25000" dirty="0" err="1"/>
              <a:t>b</a:t>
            </a:r>
            <a:r>
              <a:rPr lang="en" altLang="zh-CN" dirty="0"/>
              <a:t> with the network’s prediction p</a:t>
            </a:r>
            <a:r>
              <a:rPr lang="en" altLang="zh-CN" baseline="-25000" dirty="0"/>
              <a:t>b</a:t>
            </a:r>
            <a:r>
              <a:rPr lang="en" altLang="zh-CN" dirty="0"/>
              <a:t> (averaged across multiple augmentations of </a:t>
            </a:r>
            <a:r>
              <a:rPr lang="en" altLang="zh-CN" dirty="0" err="1"/>
              <a:t>x</a:t>
            </a:r>
            <a:r>
              <a:rPr lang="en" altLang="zh-CN" baseline="-25000" dirty="0" err="1"/>
              <a:t>b</a:t>
            </a:r>
            <a:r>
              <a:rPr lang="en" altLang="zh-CN" dirty="0"/>
              <a:t>), guided by the clean probability </a:t>
            </a:r>
            <a:r>
              <a:rPr lang="en" altLang="zh-CN" dirty="0" err="1"/>
              <a:t>w</a:t>
            </a:r>
            <a:r>
              <a:rPr lang="en" altLang="zh-CN" baseline="-25000" dirty="0" err="1"/>
              <a:t>b</a:t>
            </a:r>
            <a:r>
              <a:rPr lang="en" altLang="zh-CN" dirty="0"/>
              <a:t> produced by the other network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2. CO-GUESSING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CA4B5-1B41-4548-BC3D-C1443E83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85" y="1893908"/>
            <a:ext cx="3378200" cy="39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9AFED6-1A1F-454C-B75C-87ACA665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89" y="1879064"/>
            <a:ext cx="2324100" cy="33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72273D-D0D5-8E40-8E56-8C52C125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35" y="4656653"/>
            <a:ext cx="3009900" cy="46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598BF-5047-1243-9380-440A5AB3C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735" y="5175229"/>
            <a:ext cx="6578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8D65-8F01-1549-8BEF-5D0C7766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87CABB-8A82-F54A-A73F-22BC59E8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870870" cy="5177641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" altLang="zh-CN" dirty="0"/>
              <a:t>CO-GUESSING</a:t>
            </a:r>
          </a:p>
          <a:p>
            <a:pPr marL="0" indent="0">
              <a:buNone/>
            </a:pPr>
            <a:r>
              <a:rPr lang="en" altLang="zh-CN" dirty="0"/>
              <a:t>	Having acquired X (and U) which consists of multiple augmentations of labeled (unlabeled) samples and their refined (guessed) labels, we follow </a:t>
            </a:r>
            <a:r>
              <a:rPr lang="en" altLang="zh-CN" dirty="0" err="1"/>
              <a:t>MixMatch</a:t>
            </a:r>
            <a:r>
              <a:rPr lang="en" altLang="zh-CN" dirty="0"/>
              <a:t> to “mix” the data get </a:t>
            </a:r>
            <a:r>
              <a:rPr lang="en" altLang="zh-CN" dirty="0" err="1"/>
              <a:t>U’and</a:t>
            </a:r>
            <a:r>
              <a:rPr lang="en" altLang="zh-CN" dirty="0"/>
              <a:t> X’.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CFED6A-5C31-1247-920A-C267F914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70" y="3200399"/>
            <a:ext cx="2971800" cy="177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59403-4425-0647-9691-0AE8B867A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61" y="3429000"/>
            <a:ext cx="4889500" cy="154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2ED2FE-D47D-F340-B1C8-7449534BD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461" y="4968214"/>
            <a:ext cx="6591300" cy="111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2F7BBE-4058-9743-8123-DC0151069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461" y="6113214"/>
            <a:ext cx="3581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540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Helvetica</vt:lpstr>
      <vt:lpstr>Wingdings</vt:lpstr>
      <vt:lpstr>Office 主题​​</vt:lpstr>
      <vt:lpstr>DIVIDEMIX: LEARNING WITH NOISY LABELS AS SEMI-SUPERVISED LEARNING</vt:lpstr>
      <vt:lpstr>Background</vt:lpstr>
      <vt:lpstr>Motivation</vt:lpstr>
      <vt:lpstr>Motivation</vt:lpstr>
      <vt:lpstr>Method</vt:lpstr>
      <vt:lpstr>Method  Co-Divide </vt:lpstr>
      <vt:lpstr>Method Co-divide</vt:lpstr>
      <vt:lpstr>Method   </vt:lpstr>
      <vt:lpstr>Method</vt:lpstr>
      <vt:lpstr>Algorithm</vt:lpstr>
      <vt:lpstr>Experiments</vt:lpstr>
      <vt:lpstr>Experiments</vt:lpstr>
      <vt:lpstr>Experiments</vt:lpstr>
      <vt:lpstr>Experiments</vt:lpstr>
      <vt:lpstr>Experiments</vt:lpstr>
      <vt:lpstr>PowerPoint 演示文稿</vt:lpstr>
      <vt:lpstr>Label noise detection</vt:lpstr>
      <vt:lpstr>Label noise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DIVIDEMIX: LEARNING WITH NOISY LABELS AS SEMI-SUPERVISED LEARNING</dc:title>
  <dc:creator>李 晓宇</dc:creator>
  <cp:lastModifiedBy>1036758468@qq.com</cp:lastModifiedBy>
  <cp:revision>15</cp:revision>
  <dcterms:created xsi:type="dcterms:W3CDTF">2020-12-01T17:30:41Z</dcterms:created>
  <dcterms:modified xsi:type="dcterms:W3CDTF">2020-12-02T11:20:41Z</dcterms:modified>
</cp:coreProperties>
</file>