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277ED-9394-8D4C-BBAB-3124904BB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2E61D-0B91-ED4B-9103-9A326475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31A68-8CE1-C848-8332-956DD361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40C24-5A3A-0E43-B0D9-76962F9C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582E9-D1A1-D04B-A2F2-D626E759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3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B130-180D-CF4C-B18C-15E4ED5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00D00-E4A1-0546-AD56-14319EA4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6DDC1-C3EC-F149-BAD1-2A91EA16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63467-B855-1444-AA1C-4E3A0452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84ADC-B44F-784C-B3CC-2715AD5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9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46436-D9D1-1848-A6E0-07E7BD70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6D0C6-A904-CD46-8A42-DC495F211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ED3C6-BDD8-F44F-A3D7-A2B0DEDE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1FD9D-CE8D-A647-8FF0-FB27D07F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2C9FE-5F34-7849-8637-79164AE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14C5-3CBA-774D-BAB0-EF21F8D4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80BB2-A7AA-1645-BBA4-CD9C80F2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8945A-EA46-304B-AFAF-66F601F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8ED96-F0D1-AF4D-BBEE-93479A4E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280D2-DF41-2446-AC5A-205E29FC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3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748F-D759-764B-BF2A-AAD4A063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C7660-CEFE-6F48-85C2-98B67AC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FDE9-BBA0-4841-B562-7EC3839D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95217-164B-5744-A73F-A06E2D8D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F3324-1331-7444-BD25-926355CC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6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0CC3-EC80-184D-93ED-2B142DB7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A00A9-4EED-2844-ADCE-B51226EC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BE9C5-9CD2-E84E-A087-F4368957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7EC90-784D-C541-ABC8-07208DD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4E080-8DFC-AB4A-A3D4-3FD9BB30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43519-9CCB-494F-80AB-86653219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1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DD7B-9DDA-F746-9B98-B8F7C83D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917EB-113B-1E4C-8315-81F86CA4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89BA2-017A-754B-B819-3FF487D5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F73AED-F02A-E942-8CDA-57A5DF7BE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F0F4D-B9FD-F346-B4CB-AB4CC0D8B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2F359F-9135-C841-97DF-C8F8D9D8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7BBFF5-63D4-5448-85B4-A999616B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ABF16-5C49-7541-9412-EF1220E8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7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4DF8-3D53-4744-B853-CCAD1C50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C7763-1697-574F-B680-99985315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965AE6-B830-8444-9560-2E88C166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646F0-7336-6946-877F-D1D133E3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9E85E-2884-E946-88E0-90395359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3B23F-72EB-5043-B8C0-4661A2F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0FD4A-2960-B649-82FF-C781B670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E89C-EA35-8A4D-8F5B-540C65A2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9CBE9-BD94-4148-AF06-A221234D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C5081-61CD-EB47-A781-C387B712B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B3575-E8F7-BE4E-A851-0CA86BEF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79FA7-00A9-CA40-A03B-01AEA76F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F3BEB-B202-0D48-A209-95D6AF7E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84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0EE86-C34A-F24F-A6BF-1623DBC0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7658C1-D6B2-2244-AF8A-40188662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8BB0E-7D4C-1B48-A626-35F6E8F2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6E19E-52C6-0B47-B6E3-1C81F24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91DDD-0CFF-7345-B4E3-34F4EBF0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F76DA-399B-0048-9166-9E39ACAB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26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5DD68-C2E6-6441-8D74-6E868EB3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2ECA1-EC51-2E41-881A-E0EF1813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B64F6-1859-7847-9538-4AD91094C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2EF3-AB7D-F94F-8E6C-C66D4475AA44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58800-FFEF-B243-B24C-39FA612D6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5314B-2DB9-0947-A1BA-E11C63A3E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63C3-1AEA-2D40-BC2A-00A2F3AD3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2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B848F-E499-D04A-AF8D-D0C5B981F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Training data-efficient image transformers &amp; distillation through attention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2979E-1288-9E4E-BA3C-5857775D3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李晓宇</a:t>
            </a:r>
            <a:endParaRPr kumimoji="1" lang="en-US" altLang="zh-CN" dirty="0"/>
          </a:p>
          <a:p>
            <a:r>
              <a:rPr kumimoji="1" lang="en-US" altLang="zh-CN" dirty="0"/>
              <a:t>2021.3.16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00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60FF-3F16-3F4C-BC8D-6D1C084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 - Distillation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3CE64-F17E-B54F-BBFE-0F97FCC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9D576A-D068-1745-989A-4C048BF6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863"/>
            <a:ext cx="8559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60FF-3F16-3F4C-BC8D-6D1C084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3CE64-F17E-B54F-BBFE-0F97FCC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7662E-16E5-0044-916F-1744FA56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880308" cy="41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60FF-3F16-3F4C-BC8D-6D1C084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3CE64-F17E-B54F-BBFE-0F97FCC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125F48-E7F3-DE42-B7EB-E0DD18CD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1" y="0"/>
            <a:ext cx="7946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60FF-3F16-3F4C-BC8D-6D1C084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 – transfer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3CE64-F17E-B54F-BBFE-0F97FCC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2A18E2-0BE1-0D4E-8E4F-C4802B64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1455"/>
            <a:ext cx="8572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60FF-3F16-3F4C-BC8D-6D1C084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 – Ablation 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3CE64-F17E-B54F-BBFE-0F97FCC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08784-BA59-E644-ABEE-EF76B253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0800"/>
            <a:ext cx="90678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74C3A4-BED1-294C-BF48-8FB79A24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4200" cy="3670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516482-E6BA-874B-899E-C45EEFB3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15" y="1495916"/>
            <a:ext cx="5383836" cy="53620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2DC5-9607-984C-8736-AFBDCEB6364C}"/>
              </a:ext>
            </a:extLst>
          </p:cNvPr>
          <p:cNvSpPr/>
          <p:nvPr/>
        </p:nvSpPr>
        <p:spPr>
          <a:xfrm>
            <a:off x="455373" y="4176958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https://github.com/facebookresearch/deit</a:t>
            </a:r>
          </a:p>
        </p:txBody>
      </p:sp>
    </p:spTree>
    <p:extLst>
      <p:ext uri="{BB962C8B-B14F-4D97-AF65-F5344CB8AC3E}">
        <p14:creationId xmlns:p14="http://schemas.microsoft.com/office/powerpoint/2010/main" val="56558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04AE-8649-E846-B3C8-5011CF48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1AD5-F4EB-304D-B030-98B469F4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Motivated by the success of attention-based models in Natural Language Processing, there has been increasing interest in architectures leveraging attention mechanisms within convnets. (hybrid architecture)</a:t>
            </a:r>
          </a:p>
          <a:p>
            <a:r>
              <a:rPr lang="en" altLang="zh-CN" dirty="0"/>
              <a:t>The vision transformer (</a:t>
            </a:r>
            <a:r>
              <a:rPr lang="en" altLang="zh-CN" dirty="0" err="1">
                <a:highlight>
                  <a:srgbClr val="FFFF00"/>
                </a:highlight>
              </a:rPr>
              <a:t>ViT</a:t>
            </a:r>
            <a:r>
              <a:rPr lang="en" altLang="zh-CN" dirty="0"/>
              <a:t>) presents excellent results with transformers trained with a large private labelled image dataset (JFT-300M (not released yet by Google), 300 millions images).</a:t>
            </a:r>
          </a:p>
          <a:p>
            <a:r>
              <a:rPr lang="en" altLang="zh-CN" dirty="0" err="1"/>
              <a:t>ViT</a:t>
            </a:r>
            <a:r>
              <a:rPr lang="en" altLang="zh-CN" dirty="0"/>
              <a:t> paper concludes that - </a:t>
            </a:r>
            <a:r>
              <a:rPr lang="en" altLang="zh-CN" dirty="0">
                <a:highlight>
                  <a:srgbClr val="FFFF00"/>
                </a:highlight>
              </a:rPr>
              <a:t>transformers “do not generalize well when trained on insufficient amounts of data”, and the training of these models involved extensive computing resources</a:t>
            </a:r>
            <a:r>
              <a:rPr lang="en" altLang="zh-CN" dirty="0"/>
              <a:t>.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8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45A3-7F7D-C740-9019-BEB42AA0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Vision 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11FAF-E017-EB43-AB98-066EC96E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9C3BA-834F-0841-B691-B81A8C7E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47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C3AE-0158-E041-85A9-D3A2D36F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Distillation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F1062-13D1-D54E-AB1A-AA79F27E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Soft distillation</a:t>
            </a:r>
          </a:p>
          <a:p>
            <a:pPr marL="0" indent="0">
              <a:buNone/>
            </a:pPr>
            <a:r>
              <a:rPr lang="en" altLang="zh-CN" dirty="0"/>
              <a:t>	</a:t>
            </a:r>
          </a:p>
          <a:p>
            <a:r>
              <a:rPr lang="en" altLang="zh-CN" dirty="0"/>
              <a:t>Hard-label distillation</a:t>
            </a:r>
          </a:p>
          <a:p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	Note that the hard label associated with the teacher may change depending on the specific data augmentation.</a:t>
            </a:r>
          </a:p>
          <a:p>
            <a:pPr marL="0" indent="0">
              <a:buNone/>
            </a:pPr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D6B7A-F368-1242-ABDE-8BF2BE50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11" y="2338649"/>
            <a:ext cx="6375400" cy="44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AA55BE-E54C-6C4C-8C70-A501ADC1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11" y="3258344"/>
            <a:ext cx="5219700" cy="584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38AC69-B06E-B240-AAA9-68EDBED9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241" y="3391694"/>
            <a:ext cx="2070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7926-AD78-F84C-A2FF-E4AE4CFB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Proposed Distillation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9A153-A93A-1D48-B71C-8B746690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45" y="165100"/>
            <a:ext cx="4457700" cy="6692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96357E-6A64-3644-8942-97E5BF5BF518}"/>
              </a:ext>
            </a:extLst>
          </p:cNvPr>
          <p:cNvSpPr txBox="1"/>
          <p:nvPr/>
        </p:nvSpPr>
        <p:spPr>
          <a:xfrm>
            <a:off x="451413" y="2025569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 = </a:t>
            </a:r>
            <a:r>
              <a:rPr kumimoji="1" lang="en-US" altLang="zh-CN" dirty="0" err="1"/>
              <a:t>Softmax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class_token_result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distillation_token_result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70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7926-AD78-F84C-A2FF-E4AE4CFB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Proposed Distillation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9A153-A93A-1D48-B71C-8B746690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45" y="165100"/>
            <a:ext cx="4457700" cy="6692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197136-7777-9F44-9CC8-B39487347756}"/>
              </a:ext>
            </a:extLst>
          </p:cNvPr>
          <p:cNvSpPr txBox="1"/>
          <p:nvPr/>
        </p:nvSpPr>
        <p:spPr>
          <a:xfrm>
            <a:off x="2731625" y="5636870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Cos(</a:t>
            </a:r>
            <a:r>
              <a:rPr kumimoji="1" lang="en-US" altLang="zh-CN" dirty="0" err="1"/>
              <a:t>class_token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distillation_token</a:t>
            </a:r>
            <a:r>
              <a:rPr kumimoji="1" lang="en-US" altLang="zh-CN" dirty="0"/>
              <a:t>)=0.06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E63662-131A-664C-BC37-A6F1D7AA5293}"/>
              </a:ext>
            </a:extLst>
          </p:cNvPr>
          <p:cNvSpPr txBox="1"/>
          <p:nvPr/>
        </p:nvSpPr>
        <p:spPr>
          <a:xfrm>
            <a:off x="2731625" y="1747255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Cos(</a:t>
            </a:r>
            <a:r>
              <a:rPr kumimoji="1" lang="en-US" altLang="zh-CN" dirty="0" err="1"/>
              <a:t>class_token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distillation_token</a:t>
            </a:r>
            <a:r>
              <a:rPr kumimoji="1" lang="en-US" altLang="zh-CN" dirty="0"/>
              <a:t>)=0.93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52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C7C41-A64A-F546-82AF-417ABC64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DeiT</a:t>
            </a:r>
            <a:r>
              <a:rPr kumimoji="1" lang="en-US" altLang="zh-CN" dirty="0"/>
              <a:t> models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27F31-049F-DC4E-868F-75848F8B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3BE0E-32E8-C144-A6B5-FC6A3AE0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36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60FF-3F16-3F4C-BC8D-6D1C084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 – teacher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3CE64-F17E-B54F-BBFE-0F97FCC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6402F-C169-7540-BF7C-4B4A8F93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72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3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201</Words>
  <Application>Microsoft Macintosh PowerPoint</Application>
  <PresentationFormat>宽屏</PresentationFormat>
  <Paragraphs>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Training data-efficient image transformers &amp; distillation through attention</vt:lpstr>
      <vt:lpstr>PowerPoint 演示文稿</vt:lpstr>
      <vt:lpstr>Background</vt:lpstr>
      <vt:lpstr>Vision Transformer</vt:lpstr>
      <vt:lpstr>Normal Distillation</vt:lpstr>
      <vt:lpstr>Proposed Distillation</vt:lpstr>
      <vt:lpstr>Proposed Distillation</vt:lpstr>
      <vt:lpstr>DeiT models</vt:lpstr>
      <vt:lpstr>Experiments – teacher model</vt:lpstr>
      <vt:lpstr>Experiments - Distillation</vt:lpstr>
      <vt:lpstr>Experiments</vt:lpstr>
      <vt:lpstr>Experiments</vt:lpstr>
      <vt:lpstr>Experiments – transfer learning</vt:lpstr>
      <vt:lpstr>Experiments – Ablation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data-efficient image transformers &amp; distillation through attention</dc:title>
  <dc:creator>李 晓宇</dc:creator>
  <cp:lastModifiedBy>李 晓宇</cp:lastModifiedBy>
  <cp:revision>7</cp:revision>
  <dcterms:created xsi:type="dcterms:W3CDTF">2021-03-15T14:40:00Z</dcterms:created>
  <dcterms:modified xsi:type="dcterms:W3CDTF">2021-03-15T16:38:39Z</dcterms:modified>
</cp:coreProperties>
</file>