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404CB-EE25-D64B-9AA1-013BE8AA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1FB418-2486-6041-A3CE-3FC7231F6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CA853-3997-AE4A-996C-AF289139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11CA7-E5C3-0141-B9E6-D05A2EE7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21D68-2D24-3F47-8C4F-E10EEB16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94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D921-CBA6-524F-A7D3-4403645F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D935-91E5-7841-8618-59F484A27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C9860-3192-2041-A3A1-332BC32F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40645-839C-E54E-8FCB-413814FC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7F7E4-9655-264D-B7E2-11827CB4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3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041519-848D-8844-A042-AD58055A8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AA2AA-FEEA-AA4C-9F34-2233F922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0B61-E7A8-1341-BF23-CED0D85C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89C0F-4B60-BD4A-A354-5D2FD584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0433-4544-E746-B6D4-243A2D7F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3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EA39-7A34-BF41-B6C9-3646E102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23D6C-6195-D04C-B6F2-3800CB1F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C833-B6AE-954E-9079-8BC8A809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43F37-062C-C243-8955-8FCCED6B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8200C-48EB-844A-9A19-09FC9EA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97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FFB0-F9CC-3B4F-8793-94377A0B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3FA3-E2FD-0048-86B9-CF06A513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7B434-4AFA-CA46-B151-AFBC769C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F72B3-7D47-0841-9F06-FB304239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DC14-4499-D440-B00D-261422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9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7857-F6D9-954A-B041-84B6F06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D3AAA-6E6A-714E-B080-12DA217D3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B7FE4-18FA-1845-9C1A-67F4ED07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241A0-6916-5B45-8ED0-A22029F7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E0558-9D2C-CC41-BD4F-E6C59F3F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6C142-C29F-3E42-BE7C-2FFF96C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6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6B13-6C61-554B-ACA2-C0DA7E60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6D36C-09D9-AA42-893F-7D82423D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E9D58-0FB3-0E46-9E35-B3483693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D3E6E-2E35-2E4B-92CD-BF7ABF38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947D8-A8C4-7941-A667-059F0881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DEBF5-100C-0340-BA15-6C51454F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07969-828B-3443-B232-5A451327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242269-239E-4841-BEE8-994C2416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66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B7D4-3936-2747-99CF-3E7890A0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E4742-0CCD-004D-8B89-45655AE3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CFCED-855F-ED49-96F0-20F9D89B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57C58-FE93-5D42-91E4-F97075D1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63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91415-EB3D-1B41-9CEC-30174ED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0C8663-5408-294B-92E1-C66C5DE4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8D984-C7B9-C043-8690-63FB8D3A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2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CD8A0-BAAE-7043-9ABD-18E4111E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9B05C-95BF-3547-864F-D2E09874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803BE-80AE-FF46-8E54-8488C206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734DA-185F-FD4E-A877-CAF22CBD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E3D41-A3EF-204B-AA1A-5E07EB9C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B6ADF-74A6-3449-B244-C91D2C52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29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6059-FC45-A340-AE2F-3919FD8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54B9D7-4E8D-3340-B4A5-AA561F8C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89966-7E26-C84B-A59E-D2ED15AD5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00733-A7AD-3C49-97C8-912E9390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D5350-3C3F-3B45-9ED5-D729A4AF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9F2F2-DD24-AB46-968B-7545A514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EFD3C8-9092-E74F-B9D7-E137FD4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BC666-48C7-C04B-90B2-CC620320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3AF74-2BC1-7B4E-A5B7-1B54D1092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63FD-5DED-AB41-81A1-FD6B2269A192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B4836-898B-3849-9E2F-E7C548E83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C803-538B-F54A-8C7F-B46C97FC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2C02-710A-4945-ABBF-CC263E5A0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7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BCD7-C4A2-154A-856A-4276A3A01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" altLang="zh-CN" dirty="0"/>
              <a:t>Distilling</a:t>
            </a:r>
            <a:br>
              <a:rPr lang="en" altLang="zh-CN" dirty="0"/>
            </a:br>
            <a:r>
              <a:rPr lang="en" altLang="zh-CN" dirty="0"/>
              <a:t>effective supervision from severe label noise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D5462-BFD2-064C-A432-8DE518346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Xiaoyu</a:t>
            </a:r>
            <a:r>
              <a:rPr kumimoji="1" lang="en-US" altLang="zh-CN" dirty="0"/>
              <a:t> Li</a:t>
            </a:r>
          </a:p>
          <a:p>
            <a:r>
              <a:rPr kumimoji="1" lang="en-US" altLang="zh-CN" dirty="0"/>
              <a:t>2020.1.5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29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7F627-ABAB-4346-A408-DE42ADBC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B9604-1D90-9147-A170-5B60A0A1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Cifar</a:t>
            </a:r>
            <a:r>
              <a:rPr kumimoji="1" lang="en-US" altLang="zh-CN" dirty="0"/>
              <a:t> 100 Uniform Noise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3DD3CF-956B-EA41-A88C-4FD4C3E1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471"/>
            <a:ext cx="7213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7F627-ABAB-4346-A408-DE42ADBC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B9604-1D90-9147-A170-5B60A0A1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Cifar</a:t>
            </a:r>
            <a:r>
              <a:rPr kumimoji="1" lang="en-US" altLang="zh-CN" dirty="0"/>
              <a:t> 10 Flip Noise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E250A4-EB83-7546-8E32-3184F8E8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4716"/>
            <a:ext cx="5397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E6B3D-91BD-4047-ABD6-3301CD17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54366-9FD5-0446-81B0-A2713A51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EFBB7B-20C4-EC49-9EF0-30CDA65C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15" y="365125"/>
            <a:ext cx="6188528" cy="55879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BF395D-A435-B444-86B8-8B33DC9D59B3}"/>
              </a:ext>
            </a:extLst>
          </p:cNvPr>
          <p:cNvSpPr txBox="1"/>
          <p:nvPr/>
        </p:nvSpPr>
        <p:spPr>
          <a:xfrm>
            <a:off x="2971586" y="6176963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“Our method achieves 77.21% on the Clothing1M dataset.”</a:t>
            </a:r>
          </a:p>
        </p:txBody>
      </p:sp>
    </p:spTree>
    <p:extLst>
      <p:ext uri="{BB962C8B-B14F-4D97-AF65-F5344CB8AC3E}">
        <p14:creationId xmlns:p14="http://schemas.microsoft.com/office/powerpoint/2010/main" val="36611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C4B3-23ED-AB4E-80E6-4D71784C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B19BF-1ED8-D74E-A5B7-D8C7EE7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CC3E7B-C676-7041-B2D2-14A76643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5130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4F78-9650-E04E-B69D-658DAB0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D6AE9-5FE3-584E-92D6-77EC8993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Training deep neural networks usually requires large-scale labeled data.</a:t>
            </a:r>
          </a:p>
          <a:p>
            <a:r>
              <a:rPr lang="en" altLang="zh-CN" dirty="0"/>
              <a:t>Methods are proposed to learning from noisy label. </a:t>
            </a:r>
          </a:p>
          <a:p>
            <a:r>
              <a:rPr lang="en" altLang="zh-CN" dirty="0"/>
              <a:t>When noisy labels become prominent, deep neural networks inevitably overfit noisy labeled data</a:t>
            </a:r>
            <a:r>
              <a:rPr kumimoji="1" lang="en-US" altLang="zh-CN" dirty="0"/>
              <a:t>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49945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7EBA5-19CA-8040-ACB8-ED09DF77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04A6-32A0-EF44-B408-93ED52BF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To overcome this problem, we argue that 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" altLang="zh-CN" dirty="0"/>
              <a:t>building the dataset wisely is necessary. </a:t>
            </a:r>
          </a:p>
          <a:p>
            <a:pPr marL="0" indent="0">
              <a:buNone/>
            </a:pPr>
            <a:r>
              <a:rPr lang="en" altLang="zh-CN" dirty="0"/>
              <a:t>	meta data + noisy data</a:t>
            </a:r>
          </a:p>
          <a:p>
            <a:r>
              <a:rPr lang="en" altLang="zh-CN" dirty="0"/>
              <a:t>Noise-robust training </a:t>
            </a:r>
          </a:p>
          <a:p>
            <a:pPr marL="0" indent="0">
              <a:buNone/>
            </a:pPr>
            <a:r>
              <a:rPr lang="en" altLang="zh-CN" dirty="0"/>
              <a:t>	VS</a:t>
            </a:r>
          </a:p>
          <a:p>
            <a:pPr marL="0" indent="0">
              <a:buNone/>
            </a:pPr>
            <a:r>
              <a:rPr lang="en" altLang="zh-CN" dirty="0"/>
              <a:t>	    Semi-Supervised Learning</a:t>
            </a:r>
          </a:p>
          <a:p>
            <a:r>
              <a:rPr lang="en" altLang="zh-CN" dirty="0"/>
              <a:t>Should we discard noisy labels and opt in semi-supervised training at high noise regimes for model deployment?</a:t>
            </a:r>
          </a:p>
          <a:p>
            <a:pPr marL="0" indent="0">
              <a:buNone/>
            </a:pPr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00D4F2-CBB4-5A4F-AF31-41A8C352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08" y="831963"/>
            <a:ext cx="4587421" cy="37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52B42-5E22-AF43-A8FC-F7FDEF3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64D62-11BD-F046-9FEE-26BA1938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To wisely take advantage of a small trusted dataset to optimize exemplar </a:t>
            </a:r>
            <a:r>
              <a:rPr lang="en" altLang="zh-CN" dirty="0">
                <a:highlight>
                  <a:srgbClr val="FFFF00"/>
                </a:highlight>
              </a:rPr>
              <a:t>weights</a:t>
            </a:r>
            <a:r>
              <a:rPr lang="en" altLang="zh-CN" dirty="0"/>
              <a:t> and </a:t>
            </a:r>
            <a:r>
              <a:rPr lang="en" altLang="zh-CN" dirty="0">
                <a:highlight>
                  <a:srgbClr val="FFFF00"/>
                </a:highlight>
              </a:rPr>
              <a:t>labels</a:t>
            </a:r>
            <a:r>
              <a:rPr lang="en" altLang="zh-CN" dirty="0"/>
              <a:t> of mislabeled data in order </a:t>
            </a:r>
            <a:r>
              <a:rPr lang="en" altLang="zh-CN" dirty="0">
                <a:highlight>
                  <a:srgbClr val="FFFF00"/>
                </a:highlight>
              </a:rPr>
              <a:t>to distill effective supervision</a:t>
            </a:r>
            <a:r>
              <a:rPr lang="en" altLang="zh-CN" dirty="0"/>
              <a:t> from them for supervised training.</a:t>
            </a:r>
          </a:p>
          <a:p>
            <a:pPr marL="457200" lvl="1" indent="0">
              <a:buNone/>
            </a:pPr>
            <a:r>
              <a:rPr lang="en" altLang="zh-CN" dirty="0"/>
              <a:t>1. To incorporate conventional </a:t>
            </a:r>
            <a:r>
              <a:rPr lang="en" altLang="zh-CN" dirty="0">
                <a:highlight>
                  <a:srgbClr val="FFFF00"/>
                </a:highlight>
              </a:rPr>
              <a:t>pseudo labeling into meta optimization</a:t>
            </a:r>
            <a:r>
              <a:rPr lang="en" altLang="zh-CN" dirty="0"/>
              <a:t>.</a:t>
            </a:r>
          </a:p>
          <a:p>
            <a:pPr marL="457200" lvl="1" indent="0">
              <a:buNone/>
            </a:pPr>
            <a:r>
              <a:rPr lang="en" altLang="zh-CN" dirty="0"/>
              <a:t>2. To further utilize the probe data as anchors to </a:t>
            </a:r>
            <a:r>
              <a:rPr lang="en" altLang="zh-CN" dirty="0">
                <a:highlight>
                  <a:srgbClr val="FFFF00"/>
                </a:highlight>
              </a:rPr>
              <a:t>reconstruct the entire noisy dataset </a:t>
            </a:r>
            <a:r>
              <a:rPr lang="en" altLang="zh-CN" dirty="0"/>
              <a:t>using learned data weights and labels and thereby perform supervised training.</a:t>
            </a:r>
          </a:p>
          <a:p>
            <a:pPr marL="457200" lvl="1" indent="0">
              <a:buNone/>
            </a:pPr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0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6BBA-9944-7946-9A8D-348E4FE2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CBE16B-8D64-AD4F-882D-BC1ED7239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071" y="2859767"/>
            <a:ext cx="4597400" cy="16383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405909-96B4-8549-817E-138CBC251E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/>
              <a:t>Initial pseudo label estimator</a:t>
            </a:r>
          </a:p>
          <a:p>
            <a:pPr marL="0" indent="0">
              <a:buNone/>
            </a:pPr>
            <a:r>
              <a:rPr lang="en" altLang="zh-CN" dirty="0"/>
              <a:t>	averaging prediction over K augmentations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Improved pseudo label initialization</a:t>
            </a:r>
          </a:p>
          <a:p>
            <a:pPr marL="0" indent="0">
              <a:buNone/>
            </a:pPr>
            <a:r>
              <a:rPr lang="en" altLang="zh-CN" dirty="0"/>
              <a:t>	consistency on the predictions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3731B4-0E37-504A-B89E-42754055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043" y="5930900"/>
            <a:ext cx="4660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3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D2EE1-F2E3-4B42-AC11-C96B1AD1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F0B59-5503-DA48-A047-FEACFD4D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Meta re-labeling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46531-2156-5741-8576-ADAEC5CD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57" y="2397578"/>
            <a:ext cx="5181600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E02C01-4159-954F-BA60-D4983529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29" y="4126593"/>
            <a:ext cx="3784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494F-69A1-874A-9282-B6F82A4C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19EDB-C3DB-9541-830D-4F5854A0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Supervised training</a:t>
            </a:r>
          </a:p>
          <a:p>
            <a:pPr marL="0" indent="0">
              <a:buNone/>
            </a:pPr>
            <a:r>
              <a:rPr lang="en" altLang="zh-CN" dirty="0"/>
              <a:t>	possibly-mislabeled (which are assigned with pseudo labels)  VS possibly-clean (which are assigned with original labels) using the binary criterion(</a:t>
            </a:r>
            <a:r>
              <a:rPr lang="el-GR" altLang="zh-CN" dirty="0"/>
              <a:t>ω</a:t>
            </a:r>
            <a:r>
              <a:rPr lang="en" altLang="zh-CN" dirty="0" err="1"/>
              <a:t>i</a:t>
            </a:r>
            <a:r>
              <a:rPr lang="en" altLang="zh-CN" dirty="0"/>
              <a:t> &lt; T)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42767D-C53E-9547-9870-F11569C1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1" y="3814423"/>
            <a:ext cx="4749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63291-407D-FB46-BC83-FBE390AC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9641C-A885-804C-B427-F9FEBB2E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635A0-5DFF-FA44-96EF-424C2969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11" y="0"/>
            <a:ext cx="5404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7F627-ABAB-4346-A408-DE42ADBC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B9604-1D90-9147-A170-5B60A0A1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Cifar</a:t>
            </a:r>
            <a:r>
              <a:rPr kumimoji="1" lang="en-US" altLang="zh-CN" dirty="0"/>
              <a:t> 10 Uniform Noise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6FC6C-0246-1046-9989-1B9BCAE0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7" y="2278063"/>
            <a:ext cx="7734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250</Words>
  <Application>Microsoft Macintosh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Distilling effective supervision from severe label noise</vt:lpstr>
      <vt:lpstr>Background</vt:lpstr>
      <vt:lpstr>Motivation</vt:lpstr>
      <vt:lpstr>Method</vt:lpstr>
      <vt:lpstr>Method</vt:lpstr>
      <vt:lpstr>Method</vt:lpstr>
      <vt:lpstr>Method</vt:lpstr>
      <vt:lpstr>Method</vt:lpstr>
      <vt:lpstr>Experiments</vt:lpstr>
      <vt:lpstr>Experiments</vt:lpstr>
      <vt:lpstr>Experiments</vt:lpstr>
      <vt:lpstr>Experiment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Distilling effective supervision from severe label noise</dc:title>
  <dc:creator>李 晓宇</dc:creator>
  <cp:lastModifiedBy>李 晓宇</cp:lastModifiedBy>
  <cp:revision>7</cp:revision>
  <dcterms:created xsi:type="dcterms:W3CDTF">2021-01-04T12:42:51Z</dcterms:created>
  <dcterms:modified xsi:type="dcterms:W3CDTF">2021-01-04T15:03:27Z</dcterms:modified>
</cp:coreProperties>
</file>