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6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82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4AA2E-BC04-754E-8FAB-3FC20B35E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B23E62-6A48-8649-9C3C-305A20C20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F4FA3-C094-9844-824D-32E93A8D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EB09-4FD2-3445-B46A-6F878A520B10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65A27A-2D38-624D-B668-C53ED11B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41B85-E35B-C843-AD77-DCB597E6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E70B-0910-9247-964B-F0E82ADF0F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125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6B7E0-7E80-7D4F-BD83-7B3C4403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3009D0-F53E-794E-BDE8-1AA90DE07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3A511-8288-934E-A2F2-4D765E3A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EB09-4FD2-3445-B46A-6F878A520B10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7F0A58-C223-904D-B552-9B37662F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F322A-97D8-BB45-ABEA-C80B1F4E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E70B-0910-9247-964B-F0E82ADF0F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599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08A264-3391-8C43-947C-3298993A8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BE755B-1BD5-D04D-9820-F99B4F9F9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5B166-663B-854F-AF08-21C15759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EB09-4FD2-3445-B46A-6F878A520B10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7B156E-8CA7-2444-9FCB-696894B6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814EB-8442-034E-9EA7-A06F8E0A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E70B-0910-9247-964B-F0E82ADF0F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94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BCE69-32D9-9F43-9211-377C89F2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470EF-2C5E-274F-8321-89E15A705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E92B1-A2CE-DE4D-9C3C-CAEA20E8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EB09-4FD2-3445-B46A-6F878A520B10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CFB1E-B298-8C46-B33B-42A6F235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92E25-371B-7E4F-A7B2-27A02701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E70B-0910-9247-964B-F0E82ADF0F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849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4D990-F6B6-1F44-A24E-BC00D1E14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D6242F-DDBB-034D-8003-96B0FBF89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90AEA-8FB9-6E4F-80E2-25B40944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EB09-4FD2-3445-B46A-6F878A520B10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73276-6485-8F45-80D8-B16DDD0D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C5F9F-DF51-BD4F-A157-0E2F9A32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E70B-0910-9247-964B-F0E82ADF0F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047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35FE8-F981-5A4A-BF43-E63FEE42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F7FE9-3C43-C148-AE1C-BC8DCD697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16AEA-FC18-CC40-92A4-9C6BC6FAD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E44261-BE72-2A47-85C2-7100767C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EB09-4FD2-3445-B46A-6F878A520B10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BBB229-7624-0146-B595-30801A76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89B1E6-BD0D-1C44-87F8-0E505775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E70B-0910-9247-964B-F0E82ADF0F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17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0DD17-5346-D747-9377-1A9A90B81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DACFF4-5FF8-1A48-A9E1-18A7D74A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5BDE64-2C27-FA4D-B71E-9A9251B83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78C793-0A92-2D4B-B406-BFAA070E4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DC5855-1564-CF4D-8114-EC628DC8B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33CF3A-6622-3949-8620-DA6FB444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EB09-4FD2-3445-B46A-6F878A520B10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08B1D4-6DE4-2147-B0BA-5ABED991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DAFE7C-6FA7-434C-A831-472C2405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E70B-0910-9247-964B-F0E82ADF0F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520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580A5-4156-C44F-87BF-12A71947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3E9C1F-1B29-6E46-AE8A-4ED4BE00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EB09-4FD2-3445-B46A-6F878A520B10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8D850E-1566-B346-8363-2456BF4C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21E3C8-493D-F044-821E-AA146982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E70B-0910-9247-964B-F0E82ADF0F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22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462502-4952-D344-98BC-7F20470E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EB09-4FD2-3445-B46A-6F878A520B10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5BC2D3-0DDD-5F4E-B7A1-8D73FB0E9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51DA0B-B0BF-4D4A-903C-073BF259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E70B-0910-9247-964B-F0E82ADF0F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79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BC3DB-4D9B-234D-9824-30EC211D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FFED9-A200-2442-BF1B-BF1ED179C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451CFF-4C57-434B-8B69-A2445DEFD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CB970D-FA21-B244-821A-22DDFE10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EB09-4FD2-3445-B46A-6F878A520B10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1A944A-3C5E-7F44-974C-8F134AD3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184944-F48F-394C-BF05-E2C7E235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E70B-0910-9247-964B-F0E82ADF0F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307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79D8C-6FE9-C54A-94C5-1310E69F6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448D37-8660-DF49-A6AB-09EEF6312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ECD0A1-D0B3-B34D-97B2-4DC59EE5E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D5DB27-01FC-7B42-A78B-FE6739C3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EB09-4FD2-3445-B46A-6F878A520B10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F73F7E-2CF9-684F-A0C1-6A8A8BD9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B525E0-C410-7E48-A470-B566B69B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E70B-0910-9247-964B-F0E82ADF0F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619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>
            <a:extLst>
              <a:ext uri="{FF2B5EF4-FFF2-40B4-BE49-F238E27FC236}">
                <a16:creationId xmlns:a16="http://schemas.microsoft.com/office/drawing/2014/main" id="{02510CD5-FF5D-7C4C-BDF5-50F92013BA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36219212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think-cell 幻灯片" r:id="rId15" imgW="7772400" imgH="10058400" progId="TCLayout.ActiveDocument.1">
                  <p:embed/>
                </p:oleObj>
              </mc:Choice>
              <mc:Fallback>
                <p:oleObj name="think-cell 幻灯片" r:id="rId1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7905A8-6D89-AA4B-AF9F-72CDD54D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92AF57-5F7B-FA4F-BFDA-E94E8ACB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2B95B-F79B-E242-A541-D3E0623D3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0EB09-4FD2-3445-B46A-6F878A520B10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44AD56-1657-8844-B7D1-81CC4BA91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F0424-E27C-DB46-9B9D-305D42D77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1E70B-0910-9247-964B-F0E82ADF0F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72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EC5705BB-271F-004D-9019-3B05A08BCA3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9292497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think-cell 幻灯片" r:id="rId4" imgW="7772400" imgH="10058400" progId="TCLayout.ActiveDocument.1">
                  <p:embed/>
                </p:oleObj>
              </mc:Choice>
              <mc:Fallback>
                <p:oleObj name="think-cell 幻灯片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C7BEDB1E-5815-0D48-84CB-9875667A0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>
            <a:normAutofit fontScale="90000"/>
          </a:bodyPr>
          <a:lstStyle/>
          <a:p>
            <a:r>
              <a:rPr lang="en" altLang="zh-CN" dirty="0" err="1"/>
              <a:t>Swin</a:t>
            </a:r>
            <a:r>
              <a:rPr lang="en" altLang="zh-CN" dirty="0"/>
              <a:t> Transformer: Hierarchical Vision Transformer using Shifted Windows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BC0E43-0910-DA41-9807-921020A98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339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2269E322-D07B-E345-BE9D-4680E9FCBB3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think-cell 幻灯片" r:id="rId4" imgW="7772400" imgH="10058400" progId="TCLayout.ActiveDocument.1">
                  <p:embed/>
                </p:oleObj>
              </mc:Choice>
              <mc:Fallback>
                <p:oleObj name="think-cell 幻灯片" r:id="rId4" imgW="7772400" imgH="10058400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2269E322-D07B-E345-BE9D-4680E9FCBB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C0AEE11A-80E5-C841-97DE-5F008759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5D49B-CF48-2441-87F5-9CFB4B816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Relative Position Bias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FB07D1-6B00-A14B-AC33-D114284B4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608943"/>
            <a:ext cx="53467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0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A0854146-9122-2047-A7F1-A48A51C460E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1165101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think-cell 幻灯片" r:id="rId4" imgW="7772400" imgH="10058400" progId="TCLayout.ActiveDocument.1">
                  <p:embed/>
                </p:oleObj>
              </mc:Choice>
              <mc:Fallback>
                <p:oleObj name="think-cell 幻灯片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3B68A34F-F812-614B-BACC-1D7CB656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40C14-FD58-4945-8C6F-F3C43A23D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B35442-2275-7843-AE12-CA58CF5639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1936" y="584200"/>
            <a:ext cx="5956300" cy="5689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91EBFF-8B64-8A45-AA8A-FBAE3E4FC9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855687"/>
            <a:ext cx="5560558" cy="269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9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331FC-FB23-3C4E-837F-6DD5A0D5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06A7C-7A29-B445-8FAD-AD4A1E1E7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0F37D1-9136-B94F-9D8C-0E31130EF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25300" cy="2654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95C8CD8-0883-794B-BF69-E2BD7FA21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3668"/>
            <a:ext cx="8724900" cy="1016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682009-0C8E-6B49-B629-4690ABBC3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3539668"/>
            <a:ext cx="5786477" cy="328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8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72DBDE32-6690-374A-B168-7CA2EB280EC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360902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think-cell 幻灯片" r:id="rId4" imgW="7772400" imgH="10058400" progId="TCLayout.ActiveDocument.1">
                  <p:embed/>
                </p:oleObj>
              </mc:Choice>
              <mc:Fallback>
                <p:oleObj name="think-cell 幻灯片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F44128A3-BA3E-CD4C-95D3-BB02D82F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51C10-BC3B-9F43-9731-3FE027994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Challenges in adapting Transformer from language to vision arise from differences between the two domains.</a:t>
            </a:r>
          </a:p>
          <a:p>
            <a:pPr marL="0" indent="0">
              <a:buNone/>
            </a:pPr>
            <a:r>
              <a:rPr lang="en" altLang="zh-CN" dirty="0"/>
              <a:t>	large variations in the scale of visual entities </a:t>
            </a:r>
          </a:p>
          <a:p>
            <a:pPr marL="0" indent="0">
              <a:buNone/>
            </a:pPr>
            <a:r>
              <a:rPr lang="en" altLang="zh-CN" dirty="0"/>
              <a:t>	the high resolution of pixels in images</a:t>
            </a:r>
          </a:p>
          <a:p>
            <a:pPr marL="0" indent="0">
              <a:buNone/>
            </a:pPr>
            <a:endParaRPr lang="en" altLang="zh-CN" dirty="0"/>
          </a:p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44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2269E322-D07B-E345-BE9D-4680E9FCBB3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526511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幻灯片" r:id="rId4" imgW="7772400" imgH="10058400" progId="TCLayout.ActiveDocument.1">
                  <p:embed/>
                </p:oleObj>
              </mc:Choice>
              <mc:Fallback>
                <p:oleObj name="think-cell 幻灯片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C0AEE11A-80E5-C841-97DE-5F008759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5D49B-CF48-2441-87F5-9CFB4B816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C8A6B6-4C5B-FF48-A9EC-35929D556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825625"/>
            <a:ext cx="6197600" cy="3505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4E05A7-CA12-474A-84B4-BBB154B2ED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7600" y="2365375"/>
            <a:ext cx="59944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2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2269E322-D07B-E345-BE9D-4680E9FCBB3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think-cell 幻灯片" r:id="rId4" imgW="7772400" imgH="10058400" progId="TCLayout.ActiveDocument.1">
                  <p:embed/>
                </p:oleObj>
              </mc:Choice>
              <mc:Fallback>
                <p:oleObj name="think-cell 幻灯片" r:id="rId4" imgW="7772400" imgH="10058400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2269E322-D07B-E345-BE9D-4680E9FCBB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C0AEE11A-80E5-C841-97DE-5F008759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5D49B-CF48-2441-87F5-9CFB4B816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646D90-281D-F341-BE42-CCD70734A6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300628"/>
            <a:ext cx="12192000" cy="425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8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2269E322-D07B-E345-BE9D-4680E9FCBB3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think-cell 幻灯片" r:id="rId4" imgW="7772400" imgH="10058400" progId="TCLayout.ActiveDocument.1">
                  <p:embed/>
                </p:oleObj>
              </mc:Choice>
              <mc:Fallback>
                <p:oleObj name="think-cell 幻灯片" r:id="rId4" imgW="7772400" imgH="10058400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2269E322-D07B-E345-BE9D-4680E9FCBB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C0AEE11A-80E5-C841-97DE-5F008759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CB56AB-BCA9-5341-8849-07A33B3350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636" y="1634421"/>
            <a:ext cx="8928100" cy="27813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43F431C-6593-EE46-9B39-DBDCA3CDB515}"/>
              </a:ext>
            </a:extLst>
          </p:cNvPr>
          <p:cNvSpPr txBox="1"/>
          <p:nvPr/>
        </p:nvSpPr>
        <p:spPr>
          <a:xfrm>
            <a:off x="2120355" y="6180567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Patch size=4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998CAE-0918-7849-8492-5463D3056BDC}"/>
              </a:ext>
            </a:extLst>
          </p:cNvPr>
          <p:cNvSpPr txBox="1"/>
          <p:nvPr/>
        </p:nvSpPr>
        <p:spPr>
          <a:xfrm>
            <a:off x="2149209" y="5075505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 layer CNN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B40128-2C01-0249-86A1-8E004C381EA2}"/>
              </a:ext>
            </a:extLst>
          </p:cNvPr>
          <p:cNvSpPr txBox="1"/>
          <p:nvPr/>
        </p:nvSpPr>
        <p:spPr>
          <a:xfrm>
            <a:off x="1436914" y="5628036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Kernel size=Patch size=stride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FC930C-7981-A14C-9B73-334AEB7BFB57}"/>
              </a:ext>
            </a:extLst>
          </p:cNvPr>
          <p:cNvSpPr txBox="1"/>
          <p:nvPr/>
        </p:nvSpPr>
        <p:spPr>
          <a:xfrm>
            <a:off x="1828800" y="4459265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Linear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Embedding: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F508F2-0954-3540-9C2E-E66E576E95A7}"/>
              </a:ext>
            </a:extLst>
          </p:cNvPr>
          <p:cNvSpPr txBox="1"/>
          <p:nvPr/>
        </p:nvSpPr>
        <p:spPr>
          <a:xfrm>
            <a:off x="5040086" y="4459265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Merging: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9A0DC3-8A7B-7045-BEC9-0E2FFEEA9012}"/>
              </a:ext>
            </a:extLst>
          </p:cNvPr>
          <p:cNvSpPr txBox="1"/>
          <p:nvPr/>
        </p:nvSpPr>
        <p:spPr>
          <a:xfrm>
            <a:off x="4800601" y="5075505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Split + </a:t>
            </a:r>
            <a:r>
              <a:rPr kumimoji="1" lang="en-US" altLang="zh-CN" dirty="0" err="1"/>
              <a:t>Concat</a:t>
            </a:r>
            <a:r>
              <a:rPr kumimoji="1" lang="en-US" altLang="zh-CN" dirty="0"/>
              <a:t> + Norm + Dense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76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2269E322-D07B-E345-BE9D-4680E9FCBB3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think-cell 幻灯片" r:id="rId4" imgW="7772400" imgH="10058400" progId="TCLayout.ActiveDocument.1">
                  <p:embed/>
                </p:oleObj>
              </mc:Choice>
              <mc:Fallback>
                <p:oleObj name="think-cell 幻灯片" r:id="rId4" imgW="7772400" imgH="10058400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2269E322-D07B-E345-BE9D-4680E9FCBB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C0AEE11A-80E5-C841-97DE-5F008759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5D49B-CF48-2441-87F5-9CFB4B816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Why W-MSA(masked self-attention)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BEA99A-9979-164A-9635-B44624D1AB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664" y="2984500"/>
            <a:ext cx="3898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4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2269E322-D07B-E345-BE9D-4680E9FCBB3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think-cell 幻灯片" r:id="rId4" imgW="7772400" imgH="10058400" progId="TCLayout.ActiveDocument.1">
                  <p:embed/>
                </p:oleObj>
              </mc:Choice>
              <mc:Fallback>
                <p:oleObj name="think-cell 幻灯片" r:id="rId4" imgW="7772400" imgH="10058400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2269E322-D07B-E345-BE9D-4680E9FCBB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C0AEE11A-80E5-C841-97DE-5F008759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5D49B-CF48-2441-87F5-9CFB4B816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Window shift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553D44-06E1-124C-A453-4A6843255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7600" y="2365375"/>
            <a:ext cx="5994400" cy="2425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227A79-BB0C-0E49-AEB7-0283C3F386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2949575"/>
            <a:ext cx="39624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5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2269E322-D07B-E345-BE9D-4680E9FCBB3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think-cell 幻灯片" r:id="rId4" imgW="7772400" imgH="10058400" progId="TCLayout.ActiveDocument.1">
                  <p:embed/>
                </p:oleObj>
              </mc:Choice>
              <mc:Fallback>
                <p:oleObj name="think-cell 幻灯片" r:id="rId4" imgW="7772400" imgH="10058400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2269E322-D07B-E345-BE9D-4680E9FCBB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C0AEE11A-80E5-C841-97DE-5F008759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5D49B-CF48-2441-87F5-9CFB4B816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Efficient batch computation for shifted configuration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5C4B1F-9EA5-F64B-A8B3-E674B905F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471" y="2460171"/>
            <a:ext cx="5969000" cy="1676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165360-F39D-3640-A086-46152ADE8C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6278" y="3698988"/>
            <a:ext cx="60071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897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96</Words>
  <Application>Microsoft Macintosh PowerPoint</Application>
  <PresentationFormat>宽屏</PresentationFormat>
  <Paragraphs>25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think-cell 幻灯片</vt:lpstr>
      <vt:lpstr>Swin Transformer: Hierarchical Vision Transformer using Shifted Windows</vt:lpstr>
      <vt:lpstr>PowerPoint 演示文稿</vt:lpstr>
      <vt:lpstr>Background</vt:lpstr>
      <vt:lpstr>Method</vt:lpstr>
      <vt:lpstr>Method</vt:lpstr>
      <vt:lpstr>Method</vt:lpstr>
      <vt:lpstr>Method</vt:lpstr>
      <vt:lpstr>Method</vt:lpstr>
      <vt:lpstr>Method</vt:lpstr>
      <vt:lpstr>Method</vt:lpstr>
      <vt:lpstr>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Swin Transformer: Hierarchical Vision Transformer using Shifted Windows</dc:title>
  <dc:creator>李 晓宇</dc:creator>
  <cp:lastModifiedBy>李 晓宇</cp:lastModifiedBy>
  <cp:revision>9</cp:revision>
  <dcterms:created xsi:type="dcterms:W3CDTF">2021-04-13T12:49:42Z</dcterms:created>
  <dcterms:modified xsi:type="dcterms:W3CDTF">2021-04-20T01:13:02Z</dcterms:modified>
</cp:coreProperties>
</file>