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5T14:03:11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18609 6597 0,'0'18'78,"0"17"-62,35-18-16,71 54 16,-71-71-16,159 18 15,-176-18-15,0 0 0,-1 0 0,1 0 16,0 0-16,-1 0 0,1 0 0,35 0 0,-36 0 0,19-18 16,-19 18-16,1 0 0,0 0 0,17 0 15,0-18-15,71 18 16,-71 0-16,-17 0 0,0 0 15,-1 0 1,1 0-16,0 0 0,52 0 16,-52 0-16,-18-17 0,17 17 0,19 0 15,-19 0-15,71-18 0,-88 0 0,36 18 0,-19 0 0,1 0 0,17 0 16,18 0-16,71-35 0,-107 35 0,1 0 0,0 0 16,-1 0-16,36-17 0,-18 17 0,-17 0 0,17 0 0,-17 0 0,17 0 0,-17 0 15,0 0-15,52 0 0,-52 0 0,-1 0 16,1 0-16,0 0 0,-1 0 0,1 0 0,0 0 0,-1 0 15,1 0-15,-1 0 0,1 0 16,0 0-16,-1 0 16,1 0-16,0 0 0,-1 0 15,1 0 1,17 0-16,-17 0 0,0 0 0,17 0 16,0 0-16,36 17 0,-54-17 0,1 0 0,0 18 15,-1-18-15,1 0 0,-1 0 0,1 0 0,0 0 0,123 35 16,-124-35-16,1 18 0,0-1 0,88 1 15,-89-18-15,54 0 16,-54 0-16,1 0 0,0 0 0,-1 0 16,1 0-16,0 0 0,-1 0 15,-17-18-15,18 18 0,0 0 0,34 0 16,-34 0-16,0 0 0,52 0 16,-52 0-16,0 0 0,-1 0 0,1 0 0,-1 0 0,213-17 31,-195 17-31,36-18 15,-36 18-15,18-18 16,-36 18-16,1 0 0,0 0 16,-1 0-16,1 0 0,0 0 15,17 0-15,-17-17 0,70-1 16,-53 1 0,36 17-16,-54 0 0,1-18 0,0 18 0,-1 0 15,1 0-15,-1 0 0,1-18 0,0 18 16,-1 0-16,1 0 15,0-17-15,-1 17 0,1 0 16,0 0-16,-1 0 16,-17-18-16,18 18 0,-1 0 15,1 0-15,0 0 0,-1 0 16,36-18-16,0 18 16,-18 0-16,-17 0 0,0 0 15,-1 0-15,1 0 0,0 0 0,-1 0 0,1 0 16,0 0-16,35-17 0,-36 17 15,1 0-15,-1 0 0,19 0 0,-19 0 0,1-18 0,0 18 16,17 0-16,-17-18 0,-1 18 16,1 0-16,-18-17 0,17 17 0,1 0 0,0-18 0,-1 18 15,1 0-15,35 0 0,-35 0 16,17 0-16,0 0 16,-17 0-16,-1 0 0,1 0 15,0 0 48,-18-17-63,0-1 0,17 18 0,-17-18 15,18 18-15,-18-17 0,0-1 16,0 0-16,0 1 0,0-1 16,0-35-16,-18 36 15,18-1-15,-35-53 0,17 54 0,18-1 16,-17 0-16,-1 1 0,0-1 0,18 0 0,0 1 15,-17 17-15,17-18 0,-18 18 0,18-17 16,-17 17 0,17-18-16,-18 18 15,18-18-15,0 1 0,-18 17 16,1 0-16,-1-18 0,-17 0 16,-1 1-16,1 17 0,18-18 0,-89 0 15,-71-34 1,71 34-16,54 0 0,-1 1 0,0 17 0,35 0 0,0 0 0,1-18 15,-1 18-15,1-18 0,-1 18 0,0 0 0,1 0 0,-19 0 0,-17-17 0,36 17 16,-1-18-16,1 18 0,-1 0 0,0 0 0,1-18 16,-19 18-16,19 0 15,-1 0-15,0 0 0,1-17 16,-19 17-16,19 0 0,-1 0 0,1 0 16,-54-18-16,36 18 0,-1 0 0,19 0 15,-124 0-15,123 0 0,-17 0 0,17 0 0,-141 0 16,124 0-16,17 0 0,-17 0 0,18-17 0,-1 17 0,0 0 0,1-18 0,-1 18 0,-17 0 0,-1 0 15,19 0-15,-18-18 0,17 18 0,0 0 0,-17 0 0,17 0 0,-17 0 0,17 0 0,1 0 0,-1 0 0,-17-17 16,0 17-16,-1-18 0,19 18 0,-1 0 0,0 0 0,-17 0 0,17 0 0,-34-18 16,16 18-16,19 0 0,-54 0 0,53 0 0,-17 0 0,18 0 0,-1 0 15,0 0-15,1 0 0,-19 0 0,19 0 0,-1 0 0,0 0 0,-17 0 0,-18 0 0,53-17 0,-17 17 0,-1 0 0,-35 0 16,18 0-16,17 0 0,0 0 0,-17-18 0,0 18 0,17 0 0,1 0 0,-1-18 16,-17 18-16,17 0 0,0 0 0,-17 0 0,18 0 0,-1 0 0,0 0 0,1 0 0,-1 0 0,-17-17 15,17 17-15,-17 0 0,17 0 0,-17 0 16,17 0-16,1-18 0,-1 18 0,0 0 0,1 0 0,-1 0 0,0 0 15,-17 0-15,17 0 0,1 0 0,-36 0 16,35 0-16,18 18 0,-17-18 0,-54 0 16,53 17-16,1 1 0,-1-18 0,1 0 0,-72 18 15,54 17 1,17-35-16,-34 0 0,34 0 0,0 0 0,18 18 0,-17-18 0,-1 0 16,18 17-16,-35-17 0,17 0 0,18 18 0,-18-18 0,1 0 0,-1 18 15,-35-1-15,36-17 0,-1 18 16,-17-1-16,-1 36 0,19-53 0,-1 0 0,0 18 15,-87 35-15,87-53 0,0 18 0,1-18 0,-19 17 0,1 1 16,18-1-16,-1-17 0,0 0 0,18 18 0,-17-18 0,-1 18 0,0-18 0,-17 0 0,35 17 0,-18-17 0,1 18 0,-36 0 16,18-1-16,17-17 0,18 18 0,-18-18 0,1 0 0,-1 18 0,0-18 0,1 17 15,-1 1-15,0-18 0,1 0 0,17 17 0,-18-17 0,18 18 16,0 0 15,0-1-31,-17 1 16,17 0-16,0-1 0,-18 19 0,0 17 15,18-36 1,0 1-16,0-1 0,-17-17 0,17 18 16,0 0-16,0-1 0,0 1 0,0 0 15,0-1-15,0 1 0,0 0 16,0-1 0,0 1-1,0-1 1,17-17-1,-17 18-15,18-18 0,0 18 16,-1-1-16,1-17 0,17 18 16,-35 0-16,35-1 0,-17-17 0,0 0 15,-1 18-15,1 0 0,0-18 0,-1 0 16,-17 17-16,18-17 0,-1 0 0,-17 18 0,18-18 16</inkml:trace>
  <inkml:trace contextRef="#ctx0" brushRef="#br0" timeOffset="10759.3275">12559 7408 0,'18'0'63,"-1"0"-48,1 0-15,-1 0 0,1 0 0,0 0 0,-1 0 0,19 0 0,105 0 16,-124 0-16,1 0 0,0 0 0,-1 0 16,89 0-16,-88 0 0,-1 18 0,1-18 0,35 0 15,-35 0-15,17 0 0,18 18 16,-18-18-16,18 0 0,-35 0 0,-1 0 0,1 0 0,0 0 16,-1 0-16,1 0 0,-1 0 0,36 0 15,-17 0-15,-1 0 0,18 0 0,-18 0 16,18 0-16,-35 0 0,-1 0 0,1 0 0,0 0 0,17 0 0,18 0 15,0 0-15,35 0 0,-70 0 0,34 0 0,1 0 16,-35 0-16,17 0 0,-17 0 0,17 0 0,0 0 0,-17 0 16,0 0-16,-1 0 0,1 0 0,0 0 0,-1 0 15,19 0-15,-1 0 0,-17 0 0,17 0 0,0 0 16,-17 0-16,-1 0 0,1 0 16,0 0-16,-1 0 0,19 0 15,-19 0-15,1-18 0,-1 18 16,36-35-16,-35 35 0,-18-18 0,18 18 0,-1 0 0,-17-18 0,36 1 15,-36-1-15,70 0 0,-52 1 0,-1 17 16,1-18-16,17 1 0,-17 17 0,0-18 16,-1 18-16,1 0 0,-18-18 0,18 18 15,-18-17-15,17 17 16,-17-36-16,0 19 0,0-1 0,0 0 16,0 1-16,0-18 0,0 17 15,0-17-15,0 17 0,0-17 0,0 17 16,0 0-16,0 1 0,-17-1 15,17 1-15,0-1 0,-18 18 0,0-18 16,1-17-16,-1 35 0,-17-35 16,-1-18-16,1 35 0,17-17 0,1 17 15,-1 1-15,1 17 0,-1-18 0,18 0 0,-18 18 0,-17-17 16,17-1-16,1 18 0,-1-18 0,0 18 0,1 0 16,-18-17-16,17-1 0,0 18 0,-17-18 15,0 18-15,-18 0 0,18 0 16,17 0-16,0 0 0,1 0 0,17-17 0,-18 17 0,0 0 15,1 0-15,-1 0 0,18-18 0,-18 18 0,1-17 0,-19 17 16,-16-18-16,-19 0 16,36 18-16,17 0 15,-17-17-15,-53 17 16,52-18-16,1 18 0,17 0 0,1-18 0,-1 18 0,1 0 0,-1 0 0,0 0 0,1 0 0,-1 0 16,0 0-16,1 0 0,-36 0 0,35 0 0,-158-17 15,140 17-15,19 0 0,-1 0 0,-17 0 0,17 0 0,-17 0 16,-18 0-16,0 0 0,36 0 0,-1 0 0,0 0 0,1 0 0,-19 0 15,19 0-15,-1 0 0,0 0 0,1 0 16,-1 17-16,-17 1 16,17-18-16,1 0 0,-1 18 15,-35 17-15,35-35 0,-52 53 16,17-36-16,35-17 0,18 18 0,-17-18 0,-1 0 0,0 0 16,18 18-16,-17-18 0,-1 17 0,0-17 0,-17 18 15,35 0-15,-17-18 0,-1 0 16,0 17-16,18 1 0,0 0 15,-17-18-15,-1 0 16,18 17-16,-18 1 0,18-1 16,0 1-16,0 0 0,0-1 15,-17 1-15,17 17 0,0 1 0,0-19 0,0 36 16,17-18-16,-17-17 0,18-18 16,-18 18-16,0 17 0,18-35 0,-18 18 0,17-18 15,-17 17-15,0 1 16,18-18-16,-18 18 15,18-18 1,17 52 0,-18-16-16,1-19 15,17 1-15,-17 0 0,0-1 16,-1-17-16,1 18 0,0-18 16</inkml:trace>
  <inkml:trace contextRef="#ctx0" brushRef="#br0" timeOffset="14728.3269">18327 9296 0,'0'17'78,"17"-17"-78,1 0 0,-18 18 0,71 0 16,-54-18-16,1 0 0,52 0 15,-52 0-15,0 0 0,-1 0 0,89 17 16,-88-17-16,123 18 31,-106-18-31,89 18 0,-107-1 16,1-17-16,0 0 0,-1 0 0,1 0 0,0 0 0,-1 0 0,1 18 15,-1-18-15,19 0 0,-1 0 0,18 0 16,-18 0-16,-17 0 0,17 0 16,-35-18-16,18 18 0,-1 0 0,1 0 0,35-17 15,-35 17-15,17 0 16,-17 0-16,-1 0 0,1 0 0,-1 0 0,1 0 16,0-18-16,17 18 0,-17 0 0,17-18 15,-17 1-15,-1 17 0,36-18 16,-53 0-16,71-35 0,-54 36 0,1 17 15,-18-18-15,18 18 0,-18-35 0,17 35 0,1-18 0,-18 1 0,35-36 16,-35 35-16,0 0 0,18 1 16,-18-54-16,0 18 15,-36 18-15,36 17 0,0 1 16,-17 17-16,17-18 0,0 0 0,0 1 0,-18 17 0,18-18 0,0 1 0,0-1 0,-17 18 16,17-35-16,-18 35 0,0-53 0,1 0 15,17 17-15,-18 1 16,18 18-16,0-1 0,0 0 15,-18 18-15,1 0 0,17-17 16,0-1-16,-18 18 0,0 0 0,1-18 16,-1 18-16,1-17 0,-1 17 0,-35-18 15,35 18-15,-35-18 0,36 1 16,-1 17-16,1 0 0,-1 0 0,-17 0 16,17 0-16,18-18 0,-53 18 15,35 0-15,1 0 0,-36-17 16,18 17-16,-18 0 15,35 0-15,-105 0 0,105 0 0,-17 0 16,17 0-16,-17 0 0,17 0 0,0 0 0,1 0 0,-1 0 0,-17 0 16,-53 0-16,70 0 0,-35 0 15,35 0-15,1 0 0,-1 0 16,1 0 0,-1 0-1,0 0-15,1 0 0,-1 0 0,0 17 0,-17-17 16,0 18-16,17-1 0,1-17 15,-1 0-15,-17 18 0,-1-18 0,19 18 0,17-1 0,-53-17 16,53 18-16,-35 0 0,17-18 0,18 17 0,-18-17 0,1 0 16,-1 0-16,0 18 0,1 0 0,-1-18 15,0 0-15,18 17 0,-17-17 0,-19 0 16,19 0-16,-1 18 16,1-18-16,-1 0 0,18 17 0,-18-17 0,1 0 15,-1 0-15,18 18 0,-18-18 16,1 18-16,17-1 0,0 1 15,-18 0-15,18-1 0,-35 19 16,35-1-16,0-17 0,-18-1 0,18 1 0,0-1 16,-17-17-16,17 18 0,0 0 0,0-1 0,0 1 0,0 0 0,0 52 15,0-52 1,0 35-16,0-36 0,0 1 16,0 35-16,17-35 0,-17-1 15,18 1-15,-18-1 0,17 1 0,1-18 0,-18 18 16,0-1-16,18-17 0,-1 0 0,-17 18 0,18-18 15,-18 18-15,18-18 0,35 17 16,-18 1-16,-18-18 0,-17 18 0,18-18 0,0 0 16,-1 0-16,1 17 0,0-17 0,-1 0 0,1 0 0,0 18 0,-1-18 15,1 0-15,0 0 0,-1 0 0,18 0 16,-17 0-16,17 18 0,-17-18 16,17 0-16,-35 17 0,53-17 15,-35 0-15,17 0 16,-17 0-16,-1 0 0,1 0 0,0 0 15,-1 0-15,1 0 0,0 0 0,-1 0 16,18 0-16,-17 0 0,0 0 16,17 0-16,-17 0 0,-1 0 15,1 0 1,0 18-16,-1-18 16,1 0-16,0 0 0,-1 0 15,1 0-15,-1 0 0,1 0 16</inkml:trace>
  <inkml:trace contextRef="#ctx0" brushRef="#br0" timeOffset="17997.0538">8784 11448 0,'35'0'94,"18"17"-94,0-17 15,-35 0-15,0 0 0,17 0 0,35 0 0,-34 0 0,-19 0 16,1 0-16,0 0 0,-1 0 0,1 0 0,-1 0 0,1 0 0,0 0 0,-1 0 0,1 0 0,0 0 0,-1 0 0,1 0 16,0 0-16,-1 0 0,1 0 0,35 0 0,-36 0 15,19 0-15,-19 0 0,19 0 0,-19 0 16,71 18-16,-52-18 16,-1 0-16,18 0 0,-35 0 0,-1 0 0,1 18 0,17-18 15,-17 0-15,-1 0 0,1 0 0,0 0 0,70 0 16,-53 0-16,0 0 0,1 0 0,52-18 15,18 18 1,-89 0-16,1 0 0,0 0 0,-1 0 0,1 0 0,0 0 0,-1 0 0,1 0 0,-1 0 0,1 0 0,17 0 16,-17 0-16,35 0 0,-35 0 0,-1 0 0,1 0 0,0 0 0,17 0 0,-18 0 0,36 0 15,0 18-15,-17-18 0,-19 0 0,71 0 0,-52 0 0,-19 0 0,71 0 16,-70 0-16,70 0 0,1 0 16,-72 0-16,1 0 0,-1 0 0,1 0 0,0 0 0,-1 0 0,1 0 15,0 0-15,-1 0 0,1 0 0,0 0 0,-1 0 0,1 17 0,-1-17 0,1 0 0,0 0 16,-1 0-16,36 0 0,-17 0 0,-19 0 0,1 0 0,-1 0 15,1 0-15,35 0 0,-35 0 0,-1 0 0,1 0 0,141 0 16,-142 0-16,19 0 0,-19-17 0,1 17 0,17 0 16,0 0-16,-17-18 0,0 18 0,-1 0 0,1 0 0,0 0 0,-1 0 0,1 0 0,0 0 0,-1 0 0,1-18 15,-1 18-15,1 0 0,0 0 0,-1 0 0,36 0 0,-35 0 0,0 0 0,-1 0 0,1 0 16,17 0-16,71 0 0,-88 0 0,-1 0 16,107-17-16,-107 17 0,1 0 0,0 0 0,17 0 0,-17 0 0,-1 0 0,18-18 15,1 18-15,-19 0 0,1-18 0,0 18 0,-1 0 0,1 0 0,-18-17 0,18 17 0,-1-18 16,1 18-16,0 0 0,-18-18 0,17 18 15,1 0-15,-1 0 0,-17-17 16,0-1-16,36 18 0,-19 0 16,1-17-16,0 17 0,-1 0 0,1 0 15,0-36-15,-1 36 0,1 0 0,-1 0 0,1 0 0,0-17 16,52-19-16,-52 36 0,0-17 16,34-36-16,-34 53 0,17-18 15,-35 0-15,18 18 0,-18-17 0,18 17 16,-1 0-16,-17-18 15,18 1-15,0 17 0,-18-18 0,17 18 0,-17-18 16,18 18-16,-18-17 0,18 17 0,-18-18 0,17 0 16,-17 1-16,18-1 0,-18 0 15,0 1 1,0-1-16,0 1 16,0-19-16,0 19 0,0-1 15,0-17-15,0 17 0,0 0 16,0 1-16,0-36 0,0 35 15,0 1-15,0-1 47,-18 18-47,18-18 0,0 1 0,-17-1 16,-1-17-16,18 17 0,-18 18 0,1-18 16,17 1-16,0-1 0,-18 18 0,0-35 15,18 17-15,-17 18 16,17-17-16,-18 17 0,0 0 15,1-18 1,-1 0-16,0-17 0,1 35 16,-1 0-16,1-18 0,-1 1 15,-17 17-15,35-18 0,-53-17 0,35 35 0,0 0 16,18-18-16,-17 18 0,-1 0 0,1-17 0,-1 17 0,0 0 16,18-18-16,-17 18 0,17-18 0,-18 18 0,-17 0 15,17-17 1,-35-1-16,53 0 0,-17 18 0,-72 0 15,36-35-15,0 18 0,36 17 0,-1 0 16,1 0-16,-36-18 0,35 18 0,0 0 0,1 0 0,-1-18 0,-17 18 0,17 0 0,-35-17 16,0 17-16,-17 0 0,35 0 0,17-18 0,-53 0 15,54 18-15,-54-17 0,36 17 16,17 0-16,1 0 16,-1 0-16,-17-18 15,17 18-15,0 0 16,1-18-16,-1 18 0,0 0 0,1 0 15,-1 0-15,-17 0 0,0 0 16,17 0-16,0 0 0,1 0 0,-1 0 0,-17 0 16,17 0-16,-17 0 0,17 0 0,1 0 15,-1 0-15,0 0 0,-35 0 16,36 0-16,-71 0 0,52-17 0,1 17 16,-18 0-16,18-18 0,-106 0 0,123 18 15,-70-17-15,70 17 0,-17 0 0,0 0 0,-54-18 16,54 18-16,0 0 0,35-17 0,-18 17 0,1 0 0,-1 0 0,0 0 0,-70-18 15,71 18-15,-1 0 0,0 0 0,1 0 0,-1 0 0,-17 0 16,17 0-16,0 0 0,1 0 0,-1 0 0,1 0 0,-1 0 0,-106-35 16,107 35-16,-19-18 0,-16 18 15,16 0-15,-34 0 0,52 0 0,-17 0 0,17 0 16,-52 0-16,34 0 0,-52 0 16,18 0-16,52 0 0,-17 0 0,17 0 0,0 0 0,1 0 0,-19 0 0,-16 0 15,16 0-15,19 0 0,-1 0 0,0 0 0,1 0 0,-1 0 0,0 0 0,1 0 16,-1 0-16,-70 0 0,17 0 15,-17 0-15,53 0 0,-53 35 16,0-35 0,70 0-16,0 0 0,1 0 0,-1 0 0,0 0 0,1 0 0,-1 18 15,0-18-15,1 0 0,-1 0 0,1 0 0,-19 18 16,19-18-16,-1 0 0,0 0 0,1 0 16,-1 0-16,0 0 0,1 17 0,-1 1 15,18-1-15,-17-17 0,-1 18 16,0 0-16,1-1 0,-1 1 0,0-18 15,18 35-15,0-17 0,-17-18 0,-1 0 0,0 35 16,18-17-16,-17 0 0,17-1 0,-18-17 16,0 18-16,18-1 0,-17-17 0,17 18 0,0 0 15,-18-1-15,18 1 0,-17 0 0,-1-1 0,18 54 16,0-54-16,-18-17 0,18 18 0,0 0 16,0-1-16,0 1 0,0 17 0,-17-35 0,17 18 0,0 17 15,0 0-15,0-17 0,0 0 0,0-1 16,-18 1-16,18 0 0,0-1 15,0 1-15,0 0 0,0-1 16,0 1-16,0 0 16,0-1-16,0 1 0,0-1 15,0 1-15,0 0 0,0-1 0,0 1 0,0 17 16,0-17-16,0 0 0,0-1 0,0 1 16,0-1-16,0 19 0,0-19 0,0 1 0,18 0 0,-1 17 15,-17 0-15,0-17 0,0-1 16,0 1-16,18-18 15,-18 18-15,18-1 16,-1 1-16,-17 0 0,18-1 16,17 19-16,-17-19 15,70 54-15,-88-54 0,35-17 16,-17 18-16,35 0 0,-36-1 0,1 1 16,0 0-16,-1-18 0,1 0 46,0 0-30,-18 17-16,35 1 0,-17-18 16,-1 0-16,-17 18 0,18-18 0,-1 0 15,1 17-15,0-17 0,-1 0 0,1 0 0,0 0 16,-1 18-16,1-18 0,0 0 0,-18 17 16,17-17-16,1 0 15,-18 18-15,17-18 0,1 0 0,17 0 16,-17 18-16,17-18 0,1 0 15,-19 0-15,1 0 0,-18 17 0,18-17 0,-1 0 16,1 0-16,-1 0 0,1 0 219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5T14:03:41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24201 4127 0,'0'-17'140,"0"-1"-140,-18 18 0,18-17 0,-18 17 16,-17-18-16,35 0 0,-18 18 16,-17-17-16,35-1 15,-18 18-15,1 0 16,-1 0 0,1-18-16,-1 18 0,-17-17 15,17 17-15,18-18 0,-71 18 16,54 0-16,-1 0 0,0 0 0,-17-18 15,35 1-15,-17 17 16,-1 0-16,0 0 0,1 0 31,-1 0-31,18-18 0,-35 18 16,17 0-16,-17 0 16,17-17-16,1 17 0,17-18 0,-36 18 15,19 0-15,-1 0 16,18-18-16,-18 18 15,1 0 1,-1 0 0,0 0-16,1 0 15,-1 0-15,1 0 0,-1 0 32,0 0-17,1 0 1,17 18-16,-18 0 15,0-18-15,18 17 0,-17-17 0,-1 18 0,-17-1 16,35 1-16,0 0 0,-18-1 0,-17 19 16,35-19-16,0 1 0,-35 17 15,35-17-15,0-1 0,0 1 16,0 0-16,0-1 0,0 1 16,0 0-16,-18-1 0,18 19 15,0-19-15,-18-17 0,18 36 16,0-19-16,0 1 15,0-1-15,0 1 16,0 0-16,0-1 16,0 1-16,0 0 15,0-1 1,0 1-16,0 0 16,0 17-1,0-18-15,18 36 16,-18-35-16,18 17 15,-1-35-15,-17 18 0,0 0 0,0-1 32,18-17-17,-1 0-15,1 18 0,17-1 16,-17-17-16,-18 18 0,53 17 16,-35-35-16,17 0 15,-17 0-15,-18 18 16,17 0-16,1-18 0,-18 17 0,53 1 15,-36-18 1,54 35-16,-53-35 0,-1 0 16,1 0-16,35 0 0,-36 0 0,1 0 0,0 0 0,17 0 15,-17 0-15,17 0 0,-18 0 0,1 0 16,0 0-16,-18-17 0,17 17 0,1 0 16,0 0-16,-1 0 15,1-18-15,0 18 0,17-18 16,0 18-16,18-17 15,-18-1-15,-17 18 0,0-18 0,-1 18 0,1 0 16,-18-17-16,18 17 0,-18-18 0,35 18 16,-35-18-16,35 1 0,-35-1 0,18 1 15,-18-1-15,17 18 0,1-18 0,-18 1 16,18 17-16,-18-18 0,17 18 0,1-18 16,0 1-16,-1-1 0,1 0 15,17-17-15,-35 18 0,0-19 16,18 36-16,-1-35 0,-17 17 0,18 18 15,-18-35-15,0 17 0,0 1 0,0-1 16,0 1-16,0-1 0,0 0 16,0 1-16,0-1 15,0 0-15,0 1 0,0-1 16,0 0-16,0 1 16,0-1-16,0 0 15,-18 1 1,1 17-16,17-18 0,0 1 47,-18-1-32,0 18-15,18-18 16,-52 1-16,52-1 0,-53 18 16,35-18-16,-17 1 15,17 17-15,0 0 16,1 0-16,-1-18 15,1 18-15,-1-18 0,0 1 16,-17 17-16,17 0 16,1 0-16,-36 0 0,53-18 0,-18 18 0,1 0 0,-1 0 15,0-17-15,1 17 0,-19 0 16,19 0-16,-1-18 0,0 18 16,1 0-16,-1 0 15,0 0 1,1 0-1,-1 0-15,1 0 0,-1 0 16,-17 0-16,17 0 0,0 0 0,1 0 0,-19 0 16,19 0-16,-1 0 0,1 0 0,-1 0 15,0 0-15,1 0 0,-19 0 16,19 0 0,-1 0-1,0 0 16,1 0-15,-1 0 0,-35 0-16,18 0 15,35 18-15,-35-1 0,17-17 0,0 0 16,1 18-16,-1-1 0,0-17 0,18 18 16,0 0-1,-17-18-15,17 17 16,-18-17-1,18 18 1,0 0-16,0-1 0,-17-17 16,17 36-16,-18-36 0,18 17 0,0 1 15,0-1-15,0 1 16</inkml:trace>
  <inkml:trace contextRef="#ctx0" brushRef="#br0" timeOffset="15676.3237">5256 5362 0,'18'0'94,"0"0"-94,-1 0 16,1 0 15,0 0-15,-1 0-16,1 0 0,-1 0 15,36-35-15,-35 17 16,17 18-16,-17 0 0,0 0 0,-18-17 0,35-1 15,-17 18-15,-1 0 16,-17-18-16,18 18 0,-1-17 16,-17-1-16,18 18 0,0 0 15,-18-18-15,17 18 0,-17-17 16,0-1 15,0 1-31,0-1 16,0-35-16,0 35 0,0 1 0,0-1 15,0 0-15,0-17 16,0 18-16,0-1 0,0 0 16,0 1-1,-17 17-15,17-18 0,0 0 16,-18 18-16,18-17 0,-18-1 0,1 18 16,17-35-16,-18 35 0,1-18 15,17 0-15,-18 1 0,0 17 16,18-18-16,-17 18 15,17-17-15,-18 17 0,0 0 16,18-18-16,-17 0 16,-1 18-16,0 0 15,-17-17-15,17 17 0,1 0 0,-36-36 16,35 36-16,1 0 0,-1 0 16,-17 0-16,17 0 0,0 0 15,1-17-15,-1 17 0,1 0 0,-1 0 16,0 0-16,1 0 0,-1 0 15,-35 0-15,18 17 16,17 1-16,1-18 0,-19 18 0,19-18 16,-1 35-16,0-35 0,1 18 0,-1-1 15,0-17-15,1 18 0,17-1 0,-18-17 0,18 18 16,-18-18-16,18 18 0,0-1 16,-17-17-16,-1 18 0,18 0 0,0-1 15,0 1-15,0 0 0,0-1 0,0 1 0,0 35 16,0-18-16,0-17 15,0 35-15,0-36 0,0 1 0,18-18 0,-18 18 0,0-1 16,0 1-16,0-1 0,17-17 0,19 53 16,-19-53-1,-17 18 17,18-18-32,17 0 15,-17 0-15,0 0 0,35 0 16,-36 0-16,36 0 0,-18 0 15,1 0-15,-1 0 0</inkml:trace>
  <inkml:trace contextRef="#ctx0" brushRef="#br0" timeOffset="26210.3241">8784 9366 0,'18'0'94,"-1"0"-94,19 0 0,34 0 16,-52 0-16,0 0 0,-1 0 0,18 0 0,1 0 0,-1 0 0,53 0 0,-53 0 15,-17 0-15,17 0 0,-17 0 0,53 0 0,-36 0 0,-17 0 0,17 0 0,-18 0 0,1 0 0,0 0 0,-1 0 0,19 0 0,-19 0 0,1 0 16,17-17-16,18 17 0,-35 0 0,35 0 0,-36 0 0,19 0 0,-19 0 0,1 0 0,17 0 0,-17 0 0,-1 0 0,19-18 0,-19 18 0,1 0 15,17 0-15,71-18 0,-71 18 0,-35-17 0,106 17 0,-53-18 0,-18 18 0,106-18 16,-123 18-16,35 0 0,-35 0 0,-1-17 0,1 17 0,35 0 16,-18 0-16,194-18 0,-211 18 0,35 0 15,-35 0-15,35 0 0,-36 0 0,1 0 0,-1 0 0,19 0 0,-19 0 0,1 0 16,17 0-16,-17 0 0,0 0 0,-18 18 0,17-18 0,1 0 0,0 17 0,-1-17 0,1 0 16,-1 0-16,1 0 0,0 18 0,17-18 0,-17 0 0,-1 0 0,1 0 0,17 0 0,-17 0 0,17 0 15,0 0-15,-17 0 0,0 18 0,17-18 0,0 0 0,-17 0 0,17 0 0,-17 0 0,35 0 16,-36 0-16,19 0 0,17 0 0,-18 0 0,0 0 0,18 0 0,-35 0 0,17 0 0,-17 0 0,105 0 15,-105 0-15,35-18 0,-36 18 0,54 0 0,-36 0 0,0 0 0,-17 0 0,35 0 16,176 0-16,-211 0 0,-1 0 0,1 0 16,0 0-16,17 0 0,-17 0 0,-1 0 0,1 0 0,0 0 0,-1 0 0,1 0 0,-1 0 15,1 0-15,0 0 0,-1 0 0,1 0 0,0 0 16,-1 0-16,1 18 0,0-1 0,17-17 16,-17 0-16,-1 0 0,18 0 0,1 0 0,-1 18 15,-17-18-15,52 0 0,-52 18 0,-1-18 0,19 0 0,-19 0 0,72 17 16,-72-17-16,18 0 0,-17 0 0,0 0 0,-1 0 15,1 0-15,0 0 0,-1 0 0,1 0 0,0 0 32,-1 0-32,1 0 15,0 18-15,-1-18 0,36 18 16,-35-18-16,-1 0 0,1 0 0,70 0 16,-70 0-16,-1 0 0,1 0 0,0 0 0,70-18 15,-70 0-15,-1 18 16,1 0-16,17-17 0,-35-1 15,18 18-15,-1 0 0,1 0 16,0 0-16,-1 0 0,36 0 16,-17 0-16,-1 0 15,53 0-15,-35-18 16,-35 18-16,17-17 0,-35-1 16,17 18-16,1 0 0,0 0 15,-18-18-15,0 1 63,0-1-63,0 0 15,0 1-15,0-18 0,0-18 16,0 35-16,0 0 0,0 1 16,0-1-16,0 0 31,0 1-16,0-36 1,-18 35 0,18 1-16,-18-1 0,18 0 15,-17 18-15,17-17 16,-18-1-16,1 18 16,-1-18-16,-17-17 0,17 35 15,0-17-15,-17-1 0,17 0 16,-17 18-16,18-17 0,-1-1 0,18 0 0,-18 18 0,1 0 0,-1 0 15,18-17-15,-18 17 0,1 0 0,-1-18 16,-17 0-16,17 18 0,0 0 0,-17-17 16,18 17-16,-36 0 0,35-18 0,-105 0 15,87 18-15,19-17 0,-19 17 0,19 0 0,-1 0 16,0 0-16,1 0 0,-1-18 0,1 18 0,-19 0 0,19-17 0,-1 17 0,0-18 0,-17 18 16,-88-35-16,105 35 0,-35-18 15,18 0-15,17 18 0,-17 0 0,35-17 0,-71 17 16,54 0-16,-1-18 0,0 18 0,-35-18 15,36 18-15,-18 0 0,-1 0 0,19 0 0,-1 0 16,-70 0-16,70 0 0,-88 0 0,71 0 16,-212-17-16,212 17 15,-89 0-15,107 0 0,-1-18 0,0 18 16,1 0-16,-1 0 0,0-17 0,1 17 0,-1 0 0,1 0 16,-19 0-16,19 0 0,-1 0 0,-35 0 15,-17 0-15,34 0 16,-70 0-16,54 0 0,34 0 0,-17 0 0,-1 0 0,1 0 15,17 0-15,1 0 0,-19 0 0,1 0 0,0 0 0,17 0 0,1 0 0,-19 0 0,19 0 0,-1 0 0,-17 0 0,17 0 16,-52 0-16,34 0 0,19 0 0,-19 0 0,19 0 0,-1 0 0,-52 0 0,34 0 16,-140 0-16,123-18 0,35 18 0,1 0 0,-1 0 0,-17 0 15,17 0-15,-123-18 0,106 18 0,17 0 16,-17 0-16,17 0 0,1 0 0,-1 0 0,0 0 0,1 0 0,-1 0 16,0 0-16,1 0 0,-1 0 0,-17 0 0,17 0 0,18 18 0,-53-18 15,0 0-15,18 0 0,17 0 0,-17 0 0,0 0 16,-53 18-16,52-18 0,19 0 0,-107 17 15,89-17-15,17 0 0,1 0 0,-19 0 16,19 0-16,-1 0 0,1 0 0,-1 0 0,0 0 0,1 0 16,-36 0-16,35 0 15,-17 0-15,17 18 16,1-18-16,17 17 0,-18 1 16,0-18-16,1 0 0,-1 0 0,0 0 15,18 18-15,-17-18 0,-1 17 0,0-17 0,1 0 0,-1 0 16,18 18-16,-17 0 0,-1-18 0,18 17 0,-18-17 15,1 0-15,-1 0 0,18 18 16,-18-18-16,18 18 16,0-1-16,-35 1 15,35-1-15,-18-17 0,18 18 0,-17-18 0,-1 0 16,0 18-16,1-1 0,-1 1 0,1-18 16,17 18-16,-18-18 0,0 0 0,18 17 15,0 1-15,-17-18 0,-1 0 0,0 0 16,1 35-1,-1-17-15,0-18 16,1 35 0,-1-35-16,1 18 15,-1-18-15,0 35 0,1-35 16,17 18-16,-18-18 0,0 17 0,1-17 16,17 18-16,-18 0 15,0-18-15,18 17 16,0 1-16,-17-18 0,-1 18 0,18-1 15,-17 1-15,17-1 16,-18-17-16,18 18 16,-18-18-16,18 18 15,0-1 17,0 1-32,0 0 15,-17-18-15,17 17 0,0 1 16,0 0 46,0-1-62,0 1 16,0 17-16,0 0 16,0-17-16,17-18 78,1 0-78,-18 18 0,35-1 15,-17-17-15,-1 18 16,1-18-16,0 0 0,-1 0 16,1 0-16,0 0 15,-1 0 95,1 0-95,0 0-15,17 0 0</inkml:trace>
  <inkml:trace contextRef="#ctx0" brushRef="#br0" timeOffset="31386.3632">14411 12612 0,'0'17'78,"-35"1"-78,17 0 0,18-1 16,-159 89-1,159-88-15,-17-18 0,-1 0 0,18 17 0,-18-17 0,18 18 0,-35 0 16,35-1-16,-53 19 0,53-19 0,-17 1 16,-1-18-16,18 18 0,-35-1 15,17 1-15,18-1 0,0 1 16,-18-18-16,1 0 15,17 18-15,0-1 0,-18 36 16,0-17-16,-34 87 16,16-35-1,19-70-15,17 17 16,0-17-16,-18 17 0,0-35 0,18 18 16,0-1-16,0 1 31,0 17-16,0-17 1,0 0-16,0-1 16,18 1-1,-18-1-15,18 72 0,-1-89 16,1 88-16,17-35 16,-35-18-16,18-35 0,-1 0 0,-17 18 0,18-18 15,-18 17-15,18 1 0,-1-18 16,-17 18-16,18-18 15,0 0-15,-1 17 16,-17 1 0,18-18-16,0 0 0,-1 18 15,1-18-15,-1 0 0,1 0 0,0 17 0,17-17 16,18 18-16,-35-18 0,52 0 16,-52 0-16,-1 0 0,1 0 0,17 0 0,-17 0 0,0 0 0,-1 0 0,1 0 0,0 0 15,-1 0-15,1 0 0,-1 0 0,1 0 0,0 0 0,-1 0 0,1 0 0,0 0 16,35 17-16,-36 1 0,1-18 0,-18 18 15,35-18-15,0 17 0,1 1 16,-19-18-16,1 18 0,17-1 0,-17-17 0,-1 0 0,19 0 16,-36 18-16,35-18 0,-17 0 0,17 0 0,-17 0 0,17 0 15,18 0-15,0 0 16,-36-18-16,1 18 0,53-17 0,-54 17 16,36 0-16,-35 0 0,35 0 15,-36 0-15,1 0 0,0 0 0,-1 0 0,1 0 16,-1 0-16,1 0 0,0 0 0,-1 0 0,19 17 15,17 1-15,0 17 16,-18-35-16,0 0 16,0 18-16,-17-18 0,0 17 0,-1-17 0,-17 18 0,106-18 15,-71 0-15,-17 18 0,0-18 0,-1 0 0,1 0 0,0 0 0,-1 0 0,1 0 16,-1 17-16,19-17 0,-19 0 0,19 0 0,-1 0 0,-17 0 16,-1 0-16,19 0 0,-19 0 0,1 0 0,-1 0 0,1 0 0,0 0 15,35 0-15,-18 0 0,-17 0 0,-1 0 0,1 0 0,-1 0 0,1 0 16,70-17-16,-70 17 0,0 0 0,-1 0 0,18 0 0,-17 0 15,0 0-15,105 0 0,-105 0 0,0 0 0,17 0 0,-18-18 0,1 18 16,35-18-16,-18 18 0,-17 0 0,17-17 0,-17 17 0,17 0 16,-17 0-16,-1 0 0,1 0 0,0 0 0,-1 0 0,1 0 0,0 0 15,17 0-15,-18 0 0,1 0 16,0 0-16,-1 0 0,1 0 0,0 0 16,17 0-16,18 0 0,-35 17 0,-1-17 15,36 18-15,-35-18 0,52 0 0,-52 0 0,17 0 16,-17 0-16,-1 0 0,1 0 0,0 0 0,-1 0 0,1 0 0,0 0 0,-1 0 0,19 0 15,-19 0-15,18 0 0,-17 0 0,17 0 0,-17 0 0,0 0 0,-1 0 0,1 0 16,0 0-16,-1 0 0,19-18 0,-1 18 16,0 0-16,-17 0 0,17 18 15,-17-18-15,-1 0 0,1 0 0,35 0 16,-36 18-16,19-18 0,-19 0 16,19 0-16,-1 0 0,-17 0 0,17 0 0,71 0 15,-89-18-15,1 18 0,88-35 16,-71 35-16,-35-18 0,18 18 0,-1 0 0,1-17 0,0 17 0,-1 0 0,-17-18 0,18 18 0,0 0 0,-1 0 15,1 0-15,-18-18 0,17 18 0,1 0 0,0 0 0,-1 0 0,1 0 0,0 0 0,-1 0 0,1 0 16,0 0-16,-1 0 0,1 0 0,-1 0 0,1 0 0,0 0 0,-1 0 0,1 0 0,0 0 16,88 0-16,-71 0 15,-18 0-15,36 0 0,-17 0 0,-19 0 16,19 0-16,-1 0 0,-18 0 0,1 0 0,0 0 0,-1 0 16,1 0-16,0 0 0,-1 0 0,1 0 0,0 0 0,-1 0 0,1 0 0,17 0 15,-17-17-15,35 17 0,-18 0 0,-17-18 16,-1 18-16,1 0 0,-18-18 0,18 18 0,-1 0 0,18 0 0,1 0 15,-19 0-15,19-17 0,-19 17 16,1 0-16,0-18 0,-1 18 0,1 0 0,-1 0 16,1 0-16,17-18 0,-17 18 15,0 0-15,-1 0 0,1 0 0,17-17 16,-17-1-16,-1 18 0,1 0 0,17 0 0,1-35 0,-19 17 0,19 18 16,17-35-16,-36 35 0,1 0 0,-18-18 0,17 18 15,19-35-15,-19 35 0,1 0 0,-18-18 0,18 18 0,-18-17 16,35-18-16,-17 17 0,-1 0 15,-17 1-15,18 17 0,-18-18 16,17 0-16,-17 1 0,0-1 0,0 0 0,18 18 16,17-53-16,-35 36 0,18-1 0,-18-17 15,18 35-15,-18-18 0,0 1 0,17 17 0,-17-18 16,18 18-16,-18-18 0,0 1 0,18 17 16,-18-18-16,0 0 15,0 1 1,0-1-16,0 1 15,0-1-15,0-17 0,0 17 16,0 0-16,0 1 0,0-1 0,0 0 16,0 1-16,0-1 0,-18 18 0,18-17 0,0-1 0,-18 18 15,18-18-15,0 1 0,0-1 0,-17 18 16,-1-18-16,18 1 0,-18-1 47,18 0-47,-17 1 15,17-1-15,-18 0 16,0-34-16,1 52 0,-1-53 16,18 35-16,-17 18 0,17-18 15,-18 18-15,18-17 0,-18-1 0,1 18 0,17-35 16,-36 17-16,36 1 0,-17-1 16,-19 0-16,36 1 0,-35-1 15,35 0 1,-17 1-16,-1 17 0,0 0 15,18-18-15,-17 18 16,17-18-16,-18 18 0,0 0 0,1-17 16,-1-1-16,-17 1 0,17 17 0,-17-18 0,17 0 15,-35-17-15,36 35 0,-1-18 0,0 18 0,1 0 0,-1 0 0,-17-17 16,17 17-16,18-18 0,-17 18 0,-1 0 0,0 0 0,1 0 0,-1 0 0,0 0 16,-17-18-16,0 18 0,17 0 0,-17-17 15,-89-1-15,107 18 16,-71 0-16,70 0 0,0 0 0,1 0 0,-1 0 0,0 0 15,1 0-15,-1 0 0,-17 0 0,17 0 0,1 0 0,-1 0 0,0 0 16,-70-18-16,70 18 0,-17 0 0,18 0 16,-1 0-16,-53-17 0,54 17 0,-1 0 15,0 0-15,-17 0 0,17 0 0,1 0 0,-1 0 0,1 0 16,-1 0-16,0 0 0,1 0 0,-1 0 0,0-18 0,1 18 0,-1 0 0,0 0 0,-17 0 16,0 0-16,17 0 0,-17 0 0,17 0 0,1 0 0,-1 0 0,0 0 15,-17 0-15,18 0 0,-1 0 0,-88-17 0,88 17 0,1 0 0,-36 0 16,35 0-16,1 0 0,-36 0 0,35 0 0,-17 0 0,-18 0 15,35 0-15,-35 0 0,36 0 0,-1 0 0,0 0 0,1 0 0,-1 0 16,0 0-16,1 0 0,-1 0 0,1 0 0,-1 0 0,0 0 0,1 0 0,-1 0 0,0 0 0,1 0 16,-1 0-16,0 0 0,-17 0 0,-18 0 15,36 0-15,-1 0 0,0 0 0,-35 0 16,18 0-16,17 0 0,-34 0 0,34 0 0,0 0 16,-35 0-16,0 0 0,36 0 0,-1 0 0,-17 17 0,17-17 0,-35 0 15,36 0-15,-1 0 0,0 0 0,18 18 0,-35-18 0,17 0 0,1 0 0,-18 0 16,-18 17-16,17-17 0,19 0 0,-1 0 0,-17 0 0,17 0 15,-35 0-15,18 0 0,17 0 0,-17 0 16,0 0-16,17 0 0,-52 0 16,52 0-16,0 0 0,1 0 15,-1 0-15,-17 0 0,17 0 0,0 0 0,1 0 16,-1 0-16,1 0 0,-1 0 0,0 0 0,1 0 0,-1 0 16,0 0-16,1 0 0,-1 0 0,0 0 0,1 0 15,17-17-15,-18 17 0,-17 0 0,17 0 0,1 0 16,-1 0-16,0 0 0,1 0 0,-1 0 0,0 0 15,1 0-15,-1 0 0,1 0 0,-1 0 16,-17 0-16,17 0 16,-17 0-16,17 0 0,0 0 0,-17 0 15,0 0-15,35-18 0,-18 18 0,1 0 0,-1 0 16,-17 0-16,35-17 0,-18 17 0,0 0 0,1-18 16,-1 18-16,0 0 0,1 0 0,-1 0 15,-17 0-15,35-18 0,-18 18 0,1 0 0,-1 0 16,0 0-16,1 0 0,-1 0 0,-52 0 15,52 0-15,0 0 16,-17 0-16,17 18 0,1-18 0,-1 0 0,-17 18 16,-1-18-16,19 0 15,-1 17-15,1-17 0,-1 0 0,0 0 16,1 0-16,-1 0 0,0 0 0,1 0 0,-1 0 16,-17 0-16,17 0 0,1 0 0,-1 0 0,-35 0 15,0 0-15,18 0 16,17 0-16,1 0 0,-1 0 0,0 0 0,1 0 0,-1 0 15,0 0-15,-17 18 0,17-18 0,1 0 16,-1 0-16,0 0 0,-17 0 16,0 17-16,17-17 0,-17 0 15,17 0-15,1 0 0,-1 0 0,-17 0 16,17 0-16,1 18 0,-1 0 0,0-18 16,1 0-16,-1 0 0,0 0 15,1 0-15,-1 0 0,18 17 16,-35-17-16,17 0 0,18 18 15,-17-18 1,-1 0 0,-17 18-1,17-18-15,0 0 16,18 17-16,-17-17 0,-1 0 16,-17 18-16,17-18 15,0 0-15,1 0 0,-1 0 16,18 18-16,-17-18 0,-1 0 15,0 0-15,1 0 0,-1 0 16,18 17 0,-18-17-16</inkml:trace>
  <inkml:trace contextRef="#ctx0" brushRef="#br0" timeOffset="70606.0018">9472 15610 0,'0'18'79,"0"0"-79,18-18 0,-1 17 0,36 19 15,0-19 1,176 36-16,-211-53 0,0 0 15,35 0-15,-36 0 0,19 0 0,-19 0 0,1 0 0,0 0 0,-1 0 0,1 0 0,-1 0 0,19 0 0,17 0 16,-36 0-16,107 0 0,-107 0 0,160 0 16,-142 0-16,-17 0 15,52 0-15,1 0 0,-54 0 0,1 0 0,17 0 0,-17 0 0,17 0 16,-17 0-16,17 0 0,-17 0 0,17 0 0,-17 0 0,17 0 0,-17 0 16,-1 0-16,1 0 0,0 0 0,-1-17 0,1 17 0,-1 0 0,125-18 15,-125 18-15,124-18 0,-123 18 0,0 0 0,17 0 16,0 0-16,71-17 0,-88 17 15,70 0-15,-71 0 0,1 0 0,0 0 0,-1 0 16,1 0-16,0 0 0,-1 0 0,1 0 0,0 0 0,17 0 16,0 0-16,0 0 0,1 0 0,-19 0 0,36 0 15,0 0-15,141 0 16,-176 0-16,-1 0 0,1 0 0,0 0 0,-1 0 0,1 0 0,0 0 0,-1 0 0,89 0 16,-71 0-16,-17 0 0,17 0 0,-17 0 0,0 0 0,-1 0 0,36 0 15,35 0-15,-70 0 0,35 0 0,-35 0 0,-1 0 16,1 0-16,52 0 0,-34 0 15,-19 0-15,19 0 0,-19 0 0,1 0 16,0 0-16,-1 0 0,1 0 0,-1 0 16,1 0-16,17 0 0,-17 0 15,17 0-15,-17 0 0,0 0 0,87 0 16,-52 0-16,-35 0 16,88 0-16,-89 0 0,1 0 0,0 0 0,-1-18 15,1 18-15,-18-18 0,18 18 0,-1 0 0,1 0 0,0 0 0,-1 0 0,1 0 16,-1 0-16,1 0 0,0 0 0,-1 0 0,72 0 15,-54 0-15,0 0 0,-17-17 16,70 17-16,-70 0 0,34 0 16,-16 0-16,-1 0 0,0 0 0,-17 0 0,0 0 0,-1 0 0,1 0 0,0 0 15,-1 0-15,1 0 0,-1 0 0,1 0 0,0 0 0,-1 0 16,19 0-16,-19 0 16,19 0-16,-19 0 15,1 0-15,70-18 0,-70 18 0,-1 0 0,1 0 16,0 0-16,-1 0 0,1 0 0,-1-18 0,1 18 0,0 0 0,-1 0 0,1 0 0,0 0 0,17-17 0,-17 17 15,-1 0-15,89-18 0,-71 18 0,-17 0 16,35 0-16,-35 0 0,-1 0 0,1-18 0,-1 18 16,1 0-16,0-17 0,-1 17 47,-17-18-47,18 18 15,-18-17-15,0-1 0,18 18 0,-1-18 0,1 1 16,-18-1-16,18 18 0,-18-18 0,0 1 0,17 17 15,-17-36-15,18 36 0,-18-17 0,0-1 0,0 1 16,0-1-16,0 0 0,0 1 16,0-1-16,0 0 15,0-17-15,0 17 0,0 1 16,-35-1-16,35 1 0,0-1 0,0 0 16,0 1-16,-18 17 0,18-18 15,-18-17-15,1-1 16,17 19-1,-18-1-15,18 0 0,-18 18 16,1 0 0,17-35-16,-18 35 0,18-17 15,-18 17-15,18-18 0,-17 0 16,17 1-16,-18 17 0,18-18 16,-35 0-16,35 1 0,-18 17 15,18-18-15,-17 18 0,17-18 0,0 1 16,-18 17-16,0 0 0,1 0 15,17-18-15,-18 18 0,0-17 16,1 17-16,-1 0 0,18-18 16,-17 18-16,17-18 0,-18 18 0,0 0 0,18-17 15,-17-1-15,-1 18 0,0-18 16,1 18 0,-1 0-16,0 0 0,1 0 15,-1 0-15,18-17 16,-18 17-16,1 0 0,17-18 0,-18 0 15,1 18-15,-1 0 0,0 0 16,1 0-16,-1 0 0,18-17 16,-35 17-16,17 0 0,0-18 0,1 18 15,-1 0-15,-17 0 0,17 0 0,1 0 16,-1 0-16,0 0 0,18-17 16,-35 17-16,17 0 0,1 0 0,-1 0 0,18-18 15,-17 18-15,-1 0 0,0 0 0,1 0 16,-1-18-16,0 18 15,1 0-15,-1 0 0,0 0 0,18-17 0,-70-1 16,52 18-16,-17 0 0,17 0 0,-17-18 16,0 18-16,-1 0 0,19-17 0,-1 17 0,-17 0 0,17 0 15,1 0-15,-1 0 0,0 0 0,1 0 0,-1 0 0,0 0 0,1 0 0,-54 0 16,54 0-16,-1 0 0,0 0 0,1 0 16,-19 0-16,19 0 0,-19 0 15,-16 0-15,34 0 0,0 0 0,1 0 16,-1 0-16,0 0 0,1 0 0,-1 0 0,0-18 15,1 18-15,-18 0 0,17 0 0,-17 0 16,17 0-16,-35 0 0,35 0 0,1 0 0,-36-18 16,35 18-16,-35 0 0,36 0 0,-1 0 15,0 0-15,1 0 0,-1 0 0,0 0 0,1 0 0,-1 0 0,1 0 0,-1 0 16,0 0-16,1 0 0,-19 0 0,1 0 0,0 0 16,17 0-16,1 0 0,-1 0 0,0 0 0,-35 0 0,36 0 0,-1 0 15,0 0-15,-105-17 0,105 17 0,1 0 0,-1 0 0,-35 0 16,35 0-16,1-18 0,-1 18 0,1-18 0,-1 1 0,0 17 0,1 0 15,-1 0-15,0 0 0,1 0 0,-1 0 0,0 0 0,-17-18 0,-18 1 16,36 17-16,-1 0 0,0 0 0,-17 0 0,-35-18 16,34 18-16,19 0 0,-1 0 15,0 0-15,-17 0 0,17 0 0,1 0 0,-1 0 0,0 0 0,1 0 0,-18 0 16,17 0-16,0 0 0,1 0 0,-1 0 0,0 0 16,-17 0-16,17 0 0,1 0 0,-1 0 0,1 0 15,-1 0-15,0 0 31,1 0-31,-1 0 0,0 0 16,1 0-16,-36 0 16,35 0-16,-17 0 0,17 0 0,1 0 15,-54 0-15,36 0 0,17 0 0,0 0 16,1 0-16,-1 0 0,1 0 0,-1 0 0,0 0 16,1 0-16,-1 0 0,0 0 15,1 0-15,-1 0 16,0 0-16,1 0 0,-18 0 15,35 18-15,-36-18 0,36 17 0,-53-17 16,18 0-16,35 18 0,-18-18 0,1 0 0,-18 0 0,-18 17 16,0 1-16,35-18 0,0 0 0,1 0 15,-1 0-15,0 0 0,1 0 47,-1 18-31,1-1-16,-1-17 0,0 0 0,-52 0 15,52 0-15,0 0 16,-17 0-16,18 0 0,-1 0 0,0 0 16,1 0-16,-1 0 15,0 0-15,1 0 16,-1 0-16,-17 18 16,17 0-16,-17-1 15,17-17-15,1 0 0,-1 0 0,0 0 0,1 18 16,-1-18-16,0 0 0,18 18 0,-17-18 15,-1 0-15,-17 0 0,17 0 16,1 0-16,-1 17 16,0-17-16,1 0 15,-1 0-15,18 18 0,-18-18 16,-17 18-16,17-18 0,-17 0 16,0 0-16,0 0 0,17 0 0,0 17 15,1-17-15,17 18 0,-18-18 0,0 0 0,1 0 16,-1 0-16,1 0 0,17 17 0,0 1 15,-18 0-15,0-18 0,1 0 16,17 17-16,-18 1 0,0-18 0,18 18 16,-53 17-16,53-17 15,-17-18-15,-1 0 0,18 17 0,-18-17 63,18 53-32,-35 35-31,0 36 16,35-107-16,0 1 0,0 0 0,0 17 15,0-17-15,0-1 0,0 1 0,0 0 16,0-1 46,0 1-46,0-1-16,18-17 16,-18 18-16,0 0 15,17-18-15,-17 17 0,18-17 16,-1 0-16,-17 18 0,0 0 16,18-18-16,-18 17 0,18-17 0,-18 18 15,0 0 1,17-18-16,-17 17 15,18-17-15,0 18 16,-1 17-16,-17-17 0,36-18 0,-19 35 16,1-35-16,17 53 0,-17-35 15,17-1-15,-35 1 0,18-1 0,-1-17 16,-17 18-16,18-18 16,0 0-1,-1 18-15,19-1 16,-1 1-16,-18-18 0,1 0 15,-18 18-15,71 17 0,-54-35 0,1 0 0,0 0 16,17 18-16,-18-18 0,19 0 16,-19 0-16,-17 17 31,18-17-15,35 18-1,-35-18-15,-1 0 0,1 0 0,0 18 0,-1-18 16,89 35-16,-53-35 0,0 0 15,-36 0-15,1 0 0,-18 17 0,18-17 0,-1 0 0,1 0 16,0 0-16,-1 0 0,1 0 16,0 0-1,-1 18-15,1-18 16,-1 0-16,-17 18 0,36-18 0,17 0 16,-53 17-16,17-17 0,1 0 15,35 18-15,-35-18 0,-1 0 16,1 0-16,17 0 0,-17 0 0,-1 0 15,1 0-15,0 0 0,-1 0 16,1 0 0,0 0-16,-1 0 15,1 0-15,-1 0 0,1 0 16,0 0-16,-1 0 16,1 0-16,0 18 0,-1-18 15,1 0-15,0 0 0,-1 0 16,1 0-16,-18 17 0,17 1 0,1-18 0,0 0 15,17 0-15,-17 0 16,-1 0-16,19 0 16,-19 0-16,1 0 0,0 0 15,-1 0-15,1 0 0,17 0 16,-17 0-16,-1 0 16,1 0-16,0 0 0,-1 0 0,1 0 15,0 0-15,-1 0 0,1 0 16,-1 0-1,1 0-15,0 0 16,-1 0-16,1 0 16,0 0-16,-1 0 15,1 0-15,0 0 0,-1 0 16,1 0-16,-1-18 0,1 18 16,0-17-16,-1 17 15,1 0-15,0 0 0,17 0 16,-17 0-16,-1-18 15,1 18-15,-18-18 0,18 18 16,-1 0-16,18-17 0,-17-1 16,0 18-16,-1-18 0,1 18 0,0 0 0,-18-17 15,17 17-15,1-18 0,0 18 0,17 0 16,-18 0 0,-17-17-16,18 17 0,-18-18 15,18 18-15,-18-18 16,17 18-16,1 0 0,0 0 15,17 0-15,-17 0 0,17-17 16,-18 17-16,1 0 0,17-18 16,-17 18-16,0 0 0,-1 0 15,1 0-15,0 0 0,-1 0 16,1-18-16,0 18 16,-1 0-16,1 0 0,-1 0 15,1 0-15,-18-17 0,35 17 16,-17 0-16,0 0 0,-1-18 0,1 18 15,35 0-15,-36 0 0,1 0 0,0-18 0,35 18 16,-36 0-16,19 0 0,-1-17 16,-18 17-16,1 0 0,0 0 15,-1 0 1,1 0-16,0 0 16,-1 0-16,1 0 15,0 0 1,-1 0-16,1 0 31,0 0-31,-1 0 16,1 17-16,-1-17 15,1 18-15,0-18 0,-1 0 0,1 18 0,0-18 16,-1 0-16,1 0 0,-18 17 16,18-17 15,-1 0-16,1 0-15,-18 18 16,17-18 0,1 0-16,-18 18 78,18-18-78,-1 0 0,1 0 0,-18 17 15,18-17-15,-1 0 0,-17 18 16,18-18-16,0 0 16</inkml:trace>
  <inkml:trace contextRef="#ctx0" brushRef="#br0" timeOffset="99573.15">14746 12435 0,'-18'0'31,"-17"0"-31,18 0 16,-72 18-16,72-18 0,-1 18 0,0-18 0,1 0 15,-1 0-15,-52 17 16,34-17-16,1 18 0,17-18 0,-17 0 16,17 0-1,-17 18-15,0 17 16,17-35-16,-17 0 15,35 18-15,-18-18 0,-17 17 16,0 18 0,17-35-16,1 18 15,-1-18-15,0 0 16,18 18 0,-17-18-16,17 17 31,-18-17 0,0 0-15,18 18-16,0 0 0,-17-1 15,17 1-15,-36 17 0,36-17 16,-17 70-16,-1-70 0,18-1 16,0 1-16,-17-18 250,17 18-250,0-1 0,0 1 15,0-1-15,-18 1 0,18 0 0,0-1 16,0 1-16,0 0 15,-18-1 64,18 1-79,0 0 0,-17-1 15,17 1-15,0 0 47,0-1-47,35 177 31,-17-88-31,-1-71 16,-17-17-16,0 0 0,0-1 0,0 1 16,18-18 109</inkml:trace>
  <inkml:trace contextRef="#ctx0" brushRef="#br0" timeOffset="109403.1938">15469 12312 0,'-17'0'93,"-1"0"-93,0 0 0,1-18 0,-1 18 16,-17-17-16,17 17 0,1 0 0,-72 0 16,72 0-1,-71 0-15,70 0 0,-159 0 16,160 0 0,-142 17-16,141-17 0,1 0 15,-18 18-15,35 0 0,-36-18 0,19 0 0,-1 0 16,0 0-16,1 0 0,17 17 15,-18-17-15,0 0 32,1 0-17,-1 0-15,1 0 0,-1 0 0,-53 18 16,54-1-16,-1 1 16,-17 0-16,17-18 0,0 0 15,1 0-15,-1 0 0,18 17 16,-17-17-16,17 18 0,-18-18 15,0 18 1,1-1-16,-54 36 31,53-53-31,-34 53 0,34-53 16,0 18-16,18-1 0,-17-17 0,17 18 16,-18-18 15,0 35-16,1-35-15,17 18 0,0 0 0,-18-18 16,18 17-16,-18 19 0,-17-1 16,35-18-16,-17 1 15,-1 17-15,18-17 0,-18-18 0,18 18 16,0-1-16,-17 1 0,17 0 0,-18-18 16,18 17-16,-18-17 15,18 18-15,0-1 0,0 1 16,-17-18-16,17 18 0,-18-1 15,18 1-15,0 0 16,0-1-16,0 1 0,0 0 16,-18-18-16,18 17 0,0 1 0,0 0 15,0 17-15,0-18 0,0 1 16,0 0-16,0-1 0,0 1 16,0 0-16,0-1 0,0 1 15,0 0-15,0-1 0,0 1 16,0-1-16,0 1 15,0 0-15,0-1 0,0 1 0,0 0 16,0-1-16,0 1 0,0 0 0,0 34 16,0-34-16,0 0 0,0-1 0,0 1 0,0 0 15,0-1-15,0 1 0,0 0 16,0-1 0,0 1 15,0 0-31,18-18 15,-18 17-15,18 1 0,-18-1 0,0 19 16,35-36-16,-35 35 0,18-35 0,-18 18 0,0-1 16,17-17-16,-17 18 0,18-18 0,-18 18 0,0-1 0,18-17 0,-1 0 0,1 35 15,17-17-15,-35 0 16,71-1-16,-54-17 0,1 0 0,17 18 16,0-18-16,-35 18 15,18-18-15,0 0 0,-18 17 16,17-17-1,1 0-15,0 0 0,-1 0 16,1 18-16,0 0 16,193 17-1,-193-18-15,0-17 0,-1 0 0,54 0 0,17 0 16,-70 0-16,17 0 0,-18 0 16,1 0-16,35 0 0,-35 0 0,-1 0 0,1 0 15,17 0 1,-17 0-1,17 0-15,-17 0 0,70 0 16,-70 0-16,87 18 16,-52-18-16,-17 18 0,-19-18 0,1 0 15,0 0-15,-1 0 0,1 0 0,-1 0 0,1 0 0,0 0 0,-1 0 16,1 0-16,0 0 0,-1 0 0,1 0 16,17 0-16,-17 0 0,-1 0 15,19 0-15,-19 0 0,1 0 0,0 0 16,-1 0-16,1 0 0,35 0 0,-35 0 15,17 0-15,0 0 0,-17 0 0,17 0 16,-17 0-16,-1 0 0,19 0 16,-19 0-16,18 0 0,-17 0 15,0 0-15,-1 0 0,-17-18 0,18 18 0,0 0 0,17 0 16,-17 0-16,-1 0 0,1 0 0,52 0 16,-52 0-16,0 0 0,17 0 0,36 0 15,-54 0-15,71 18 16,-52-1-16,-19-17 0,1 0 0,0 0 0,-1 0 0,1 0 0,35 0 15,-36 0-15,1 0 0,0 0 16,17 0-16,-17 0 0,-1 0 16,1 0-16,-1 0 0,1 0 0,0 0 15,-1 0-15,19 0 0,-19 0 0,1 0 16,0 0-16,35 0 0,-36 0 0,1 0 16,17 0-16,0 0 0,-17 0 0,17 0 0,-17 0 0,35 0 15,0 0-15,53 0 16,-89 0-16,1 0 0,-1 0 0,19 0 0,-19 0 15,1 0-15,0 0 0,-1 0 0,1 0 16,0 0-16,-1 0 16,1 0-1,0 0-15,17 0 16,-18 0-16,1 0 0,0 0 0,52 0 16,-52 0-16,0 0 0,-1 0 0,1 0 0,88 0 15,-89 0-15,19 0 0,16 0 16,-16 0-16,-19 0 0,19 0 0,-19 0 15,19 0-15,-19 0 0,1 0 0,0 0 16,-1 0-16,1 18 0,-1-18 0,1 0 0,0 0 16,17 0-16,-17 0 0,-1 0 0,36 0 15,-18 0-15,1 0 16,-1 0-16,-17-18 0,-1 18 0,1 0 16,0 0-16,17-17 0,-18 17 15,1-18-15,0 18 0,-1 0 0,1 0 0,0 0 16,17 0-16,-17 0 15,-1 0-15,19 0 0,-19 0 16,18 0-16,-17 0 0,0 0 0,-18-18 16,35 1-16,-17 17 0,-1 0 0,1 0 15,0 0-15,-1 0 0,-17-18 0,18 18 0,-1 0 16,1 0-16,-18-17 0,18 17 0,-1 0 16,-17-18-16,18 18 0,0 0 0,-1 0 0,1 0 15,0 0-15,-1 0 0,1 0 0,-18-18 0,17 18 16,1 0-16,0 0 0,-1 0 0,1 0 0,0-17 0,-1 17 0,19 0 15,-19 0-15,1 0 0,0 0 0,-1 0 0,1 0 0,17 0 16,0 0-16,1 0 0,17 0 16,-53-18-16,17 18 0,1 0 0,-1 0 0,1 0 15,0 0-15,-1 0 0,1-18 0,0 18 16,17 0-16,-35-17 0,18 17 0,-1 0 0,1 0 16,-1 0-16,36-18 0,-35 18 0,0 0 15,-1-18-15,1 18 0,0 0 0,-1 0 0,1 0 16,0 0-16,-1 0 0,1 0 0,-1 0 15,1 0-15,0 0 0,-18-17 16,17 17-16,1 0 0,0 0 0,-1 0 16,19 0-16,-19 0 0,1 0 15,-1 0-15,1 0 0,0 0 0,-1-18 0,1 18 16,0 0-16,-1 0 0,1 0 0,0 0 16,-18-17-16,17 17 0,18 0 15,-17 0-15,0 0 16,-1-18-16,1 18 0,0 0 0,35-18 15,-36 18-15,1-17 0,0 17 16,-1-18-16,1 18 0,-1 0 0,1 0 0,17-18 16,-17 18-16,0-17 15,-1 17 1,-17-18 0,18 18-16,0 0 15,-18-18-15,17 18 16,1-17-16,-1-1 0,1 18 15,-18-17-15,18 17 0,-1-18 47,1 18-47,-18-18 16,18 18-16,-1 0 0,19-17 16,-19-1-16,1 0 0,-1 1 15,36-1-15,-53 0 0,18 18 16,-18-17-16,0-1 0,18 18 0,-18-18 15,0 1 1,0-1 0,35-35-1,-17 36 1,-18-1-16,0 0 0,0 1 16,17 17-1,-17-36 1,0 19-1,0-1-15,0 1 16,0-1-16,0 0 16,0 1-16,0-1 15,0 0-15,0 1 16,0-1-16,0 0 0,0 1 16,0-1-16,0-17 15,0 17-15,-17 18 16,17-17 62,-18-1-78,18 0 0,-18 18 0,18-17 16,-17-19-16,-1 19 0,18-1 15,-18 0-15,1 18 16,-1 0-1,18-17 1,-35 17 0,17-18-16,1 18 15,-1 0-15,18-17 16,-18 17 31,18-18-32,-17 18-15,17-18 0,-18 18 63,0 0-47,1-53-1,-1 53-15,0-17 0,1-1 16,-1 0-16,1 18 15,17-17-15,0-1 0,-18 18 0,0 0 0,18-17 16,-17 17-16,-1 0 0,0 0 16,18-18-1,-17 18-15,-1-18 16,18 1-16,0-1 0,-18 18 16,1 0-16,17-18 0,-18 1 15,1 17-15,-1-18 16,18 0-1,-18 18-15,1 0 0,17-17 0,-18 17 16,0-18-16,1 18 0,17-17 16,-36-1-16,19 0 0,-1 18 15,0-17-15,1 17 0,-1 0 16,18-18-16,-17 18 0,-1 0 0,18-18 16,-18 18-16,1 0 0,-1 0 15,0 0-15,1 0 16,-1 0-16,0 0 0,1 0 15,-1 0 1,1-17-16,-1 17 0,18-18 16,-35 0-16,17 18 0,0 0 15,1 0-15,-1 0 16,0 0-16,18-17 0,-17 17 16,-1 0-16,-17 0 15,17 0-15,1 0 16,-1-18-16,0 18 0,1 0 0,-1 0 0,0 0 15,1 0-15,-1 0 16,0 0-16,1 0 0,-1 0 0,1 0 0,-19 0 16,19 0-16,-1 0 15,0 0-15,1 0 0,-1 0 0,0 0 0,1 0 16,-1 0-16,-17 0 0,35-18 16,-18 18-16,1 0 0,-1 0 0,0 0 15,1 0-15,-1 0 0,0 0 0,1 0 0,-1 0 16,1 0-16,-1 0 0,0 0 0,1 0 15,-1 0-15,0 0 0,-17 0 0,17 0 16,-17 0-16,-18 0 0,18 0 16,17 0-16,-17 0 0,17 0 15,1 0-15,-1 0 0,0 0 0,1 0 16,-18 0-16,17 0 0,0 0 0,1 0 0,17-17 16,-18 17-16,0 0 0,1 0 0,-19 0 15,19 0-15,-1 0 0,1 0 16,-1 0-16,0 0 15,1 0-15,-19 0 0,19 0 0,-19 0 0,19 0 0,-36 0 16,35 0-16,-17 0 0,0 0 16,-1 0-16,19 0 0,-1 0 0,0 0 0,1 0 0,-1 0 0,1 0 15,-1 0-15,0 0 0,1 0 0,-1 0 0,-17 0 16,17 0-16,-35 0 16,36 0-16,-1 0 0,0 0 15,-52 0-15,-19 0 16,72 0-16,-1 0 0,1 0 0,-1 0 0,0 0 0,1 0 0,-1 0 0,0 0 15,-17 0-15,17 0 0,-17 0 0,-18 0 16,36 0-16,-1 0 16,-35-18-16,35 18 0,1 0 0,17-17 0,-18 17 15,1 0-15,-1 0 0,0 0 0,1 0 16,-1 0-16,0 0 0,1 0 0,-1 0 0,0 0 16,-17 0-16,0 0 0,17 0 0,-52 0 15,52 0-15,-35 0 16,53-18-16,-53 18 0,36 0 0,-1 0 0,0 0 15,1 0-15,-1 0 0,0 0 0,1 0 16,-1 0-16,0 0 16,1 0-16,-1 0 0,1 0 0,-1 0 15,0 0-15,1 0 0,-1 0 16,0 0-16,1 0 0,-1 0 0,0 0 16,-17 0-16,17 0 0,-17 18 15,0-1-15,-18-17 16,0 0-1,18 0-15,17 0 0,-35 0 0,36 0 0,-1 0 16,0 0-16,1 0 0,-19 0 0,1 0 0,18 0 0,-1 0 16,0 0-16,1 0 0,-1 0 0,0 0 0,1 0 0,-19 18 15,19-18-15,-1 0 0,0 0 0,1 0 16,-1 0-16,1 0 0,-1 0 16,0 0-1,-52 17 1,52-17-16,0 0 0,1 0 0,-36 0 15,18 0-15,17 0 16,-17 0-16,17 0 0,0 0 16,-17 18-16,18-18 0,-1 0 0,0 0 15,1 0-15,-1 0 0,0 0 0,-17 0 16,17 0-16,1 18 0,-1-18 0,0 0 16,-34 0-16,34 0 0,0 0 0,1 0 15,-1 0-15,0 0 0,1 0 0,-1 0 0,0 0 16,1 0-16,-1 0 15,1 0-15,-1 0 16,0 0-16,1 0 16,-1 0-16,0 0 0,-17 0 0,17 17 15,1-17-15,-1 0 0,-17 0 16,0 0-16,17 0 0,0 0 0,1 0 16,-1 0-16,0 0 0,1 0 0,-1 0 15,0 0-15,1 0 16,-1 0-16,1 0 15,-1 18-15,0-18 0,1 0 0,-1 0 16,-17 18-16,17-18 0,0 0 0,1 0 16,-36 0-16,35 0 0,1 0 0,-1 17 0,0-17 0,1 0 15,-19 0-15,19 0 0,-1 0 0,1 0 16,-1 18-16,0-18 16,1 0 15,-1 0-31,0 0 0,18 18 15,-17-18-15,17 17 0,-36 1 0,19-18 16,-1 0-16,0 0 0,18 18 16,-17-18-16,-1 0 47,1 17-32,-1-17-15,0 0 16,1 18-16,-1-18 0,18 17 0,-18-17 15,1 0-15,-1 0 0,18 18 32,-18-18-32,1 0 15,-1 18-15,18-1 0,-17-17 16,-1 0-16,0 0 0,18 18 16,-17 0-16,17-1 0,-18-17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5T14:06:24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4604 9860 0,'0'-18'109,"-36"-34"-93,1 34-16,35 0 15,-88-52-15,70 70 0,18-18 0,-17 18 0,-1 0 16,0-18-16,1 18 0,-1 0 0,1-17 0,-19-1 16,19 18-16,-54 0 15,0-35 1,54 35-16,-1 0 15,1 0-15,-1-18 0,0 18 0,1 0 0,-1 0 0,0 0 16,1 0-16,-1 0 0,-52 0 16,17 0-1,-141 0 1,176 0-16,0 0 0,1 0 16,-1 0-16,0 0 0,1 0 0,-1 0 0,0 0 0,-17 0 15,18 0-15,-1 0 0,0 0 0,-52 0 16,52 0-16,0 0 0,1 0 0,-1 0 15,1 0-15,-1 0 0,0 0 0,1 0 0,-1 0 0,0 0 0,-70-35 16,71 35-16,-1 0 0,0 0 0,1 0 0,-72 0 16,72 0-16,-19 0 0,19 0 15,-18 0-15,17 0 0,0 0 0,-35 0 16,36 0-16,-1 0 0,0 0 0,1 0 16,-36 0-16,35 0 0,1 0 0,-1 0 0,0 0 15,-52 0-15,52 0 0,-35 0 16,0 0-16,0 0 0,18 0 15,-35 0-15,52 0 0,-70 0 0,35 0 16,35 0-16,1 0 0,-1 0 0,0 0 0,1 0 0,-1 18 0,0-18 0,1 0 16,-1 0-16,0 0 0,1 0 0,-36 0 0,53 17 0,-18-17 0,-17 0 0,0 0 15,17 0-15,0 0 0,-17 0 0,17 0 0,-34 0 16,34 0-16,0 0 0,1 0 0,-1 0 0,0 0 0,18 18 16,-17-18-16,-1 0 0,0 0 0,-17 18 15,18-18-15,-1 0 0,0 0 0,1 0 16,-1 0-16,0 0 0,1 0 15,-19 17-15,36 1 0,-35-18 16,-18 17-16,36-17 0,17 18 0,-36-18 0,-34 53 16,52-53-16,0 18 0,1-18 15,-54 35-15,54-35 0,-19 18 16,19-1-16,-19 1 0,36-1 0,-35 1 16,18 0-16,-1-18 0,18 17 0,-18-17 15,1 0-15,17 18 16,-18-18-16,18 18 15,0-1 1,-18-17-16,1 18 16,-1-18-16,18 18 0,-18-1 0,18 1 15,0 0-15,-17-18 0,17 17 0,-35 18 0,35-17 0,0 0 16,-18-18-16,18 17 0,0 1 0,0 0 16,-18-18-16,18 17 0,0 1 15,-17-18-15,17 18 16,0-1-16,0 1 15,0 35-15,0-36 0,0 1 16,17 0-16,-17-1 0,0 1 0,0 0 0,18-18 16,17 35-16,-35-18 0,0 1 15,18-18-15,-18 18 0,17-18 0,1 0 16,0 0-16,-1 0 0,-17 17 0,71-17 16,-53 0-16,-1 18 0,1-18 15,52 0-15,-17 0 0,0 18 0,-35-18 0,-1 0 0,1 0 16,0 0-16,-1 0 0,1 0 0,0 0 0,-1 0 0,1 0 0,0 0 0,-1 0 0,1 0 0,0 0 0,-1 0 0,1 0 0,-1 0 15,1 0-15,0 17 0,70-17 0,-88 18 0,18-18 0,17 0 0,88 0 16,-70 18-16,-35-18 0,35 0 0,-36 17 0,107 1 0,-18-18 16,-89 0-16,1 0 0,0 18 0,-1-18 0,1 0 0,0 0 0,-1 0 0,1 0 0,-1 17 0,19-17 0,-1 0 15,-17 0-15,17 0 0,-17 0 0,-1 0 0,1 0 0,-1 0 0,1 0 0,0 0 0,-1 18 0,1-18 0,0 0 0,17 0 0,-17 0 16,-1 0-16,19 0 0,-19 0 0,1 0 0,-1 0 0,1 0 0,0 0 0,-1 0 0,1 0 0,0 0 0,-1 0 0,1 0 0,17 0 16,-17 0-16,-1 0 0,36 0 0,-17 0 0,-1 0 0,-17 0 0,-1 0 0,1 0 0,-1 0 0,19 0 0,-19 0 0,1 0 0,0 0 15,-1 0-15,36 0 0,-35 0 0,0 0 0,17 0 0,0 0 0,-17 0 0,17 0 0,-35 17 16,18-17-16,17 0 0,-17 0 0,-1 18 0,1-18 0,-1 0 0,1 0 0,0 0 15,-1 0-15,1 0 0,0 0 0,-1 18 0,1-18 0,0 0 16,-1 0-16,1 0 0,-1 0 16,19 0-16,-19 0 0,1 0 0,0 0 15,-1-18-15,1 18 0,0 0 0,-18-18 16,53 18-16,-36 0 0,1 0 0,-1 0 0,1 0 16,53-35-16,-54 35 15,19 0-15,-19-17 0,36 17 0,-35 0 0,70-18 16,-35 0-16,-36 18 0,1 0 15,0 0-15,-1 0 0,1 0 0,0 0 0,-1 0 0,1 0 16,0 0-16,-1 0 0,1 0 0,0-17 0,17 17 16,-18-18-16,19 18 0,-19 0 15,-17-18-15,18 18 0,17 0 0,1-17 16,-19 17-16,54-36 0,-36 19 16,0 17-16,-17-18 0,0 18 0,-18-18 0,17 18 0,1-17 0,-1 17 15,1 0-15,0 0 0,-18-18 16,17 18-16,1 0 0,-18-17 15,18 17 1,-1 0-16,-17-18 0,18 0 16,0 18-16,-18-17 0,17 17 0,-17-18 15,18 0-15,0 18 0,-1-17 0,-17-1 0,0-17 16,18 17-16,-18 1 16,17-19-16,-17 19 15,0-1 1,0 0-16,0 1 0,0-1 15,-17 0-15,17 1 0,0-1 16,0 1-16,-18-19 16,18 19-16,-17-1 0,17 0 15,-18 1-15,18-1 0,0 0 16,-18 1-16,18-1 0,-17 0 16,17 1-1,0-1 1,-18 18-1,18-17-15,-18-1 16,1 18-16,17-18 16,0 1-16,-18 17 0,18-18 0,-18 18 15,18-18 1,-17 1-16,-1 17 0,18-18 16,-18 18-16,18-18 0,-17 18 0,17-17 15,-18 17 1,18-18 31,-17 18-47,-1 0 15,18-17-15,-18 17 16,1 0-16,17-18 16,-18 18-16,18-18 15,-18 18-15,1 0 0,17-17 16,-18 17-16,0 0 0,1 0 15,-1-18-15,1 18 0,17-18 0,-36 18 16,19-17-16,17-1 16</inkml:trace>
  <inkml:trace contextRef="#ctx0" brushRef="#br0" timeOffset="5000.9612">11148 10601 0,'17'0'156,"1"0"-156,0 0 16,-1 18-16,-17-1 0,18-17 0,17 0 16,-17 0 15,17 0-15,-17 0-16,35 0 15,-53 18-15,17-18 0,1 0 0,0 0 0,-1 0 16,1 18-16,17-18 0,0 0 15,-17 0-15,0 0 16,-1 0-16,1 0 0,0 0 16,-1 17-16,1-17 15,17 0-15,0 0 16,36 0-16,-53 0 0,-1 0 0,1 0 0,0 0 16,-1 0-16,1 0 0,0 0 0,-1 0 0,1 0 15,-1 0-15,1 0 16,0 0-16,-1 0 15,19 0 1,-19 0-16,36 0 16,-35 0-16,-1 0 0,1 0 0,0 0 15,-1 0-15,1 0 0,17 0 0,-17 0 16,0 0-16,-1 0 0,1 0 16,17 0-1,-17 0 1,-1 0-16,19 0 15,-19 0-15,1 0 16,17 0-16,-17 0 0,35 0 16,-18 0-1,-17 0-15,-1 0 16,1 0-16,0 0 0,-1 0 16,36 0-16,-35 0 0,35 0 15,-36 0-15,19 0 0,-19 0 0,1 0 0,0 0 16,-1 0-16,1 0 0,-1 0 0,1 0 0,0 0 0,-1 0 0,1 0 15,0 0-15,17 0 0,0 0 0,-17 0 16,17 0-16,0 0 0,-35-17 0,18 17 16,0 0-16,35 0 0,-36 0 15,1 0-15,-18-18 0,18 18 0,-1 0 0,1 0 0,-1 0 16,1 0 15,0 0-15,-1 0-16,1 0 15,17 0-15,-35-18 0,18 18 0,0 0 16,-1 0-16,1 0 0,-1 0 0,19-17 16,-19 17-1,1 0-15,0 0 16,-1 0-16,1 0 0,0 0 16,17 0-16,-17 0 0,-1 0 0,36 0 15,-18 0-15,-17 0 0,17 0 16,18 0-16,-18 0 15,-17 0-15,0 0 0,-1 0 16,1 0-16,0 0 16,-1 0-16,1 0 15,-18-18-15,35 18 0,-17 0 0,-18-18 16,35 18-16,18-17 0,-18 17 16,-35-18-16,18 18 0,17 0 0,-17-18 0,0 18 15,-1 0-15,1 0 0,-1 0 0,1 0 110,0 0-95,-1 0 1,1 18-16,0-18 0,-1 0 15,1 0 17,0 0-17,-1 0 1,1 0 0,-1 0-16,1 0 15,0 18-15,-1-18 0,1 0 16,17 17-16,-17-17 0,0 0 15,-1 0-15,18 0 0,1 0 16,-19 0-16,1 0 16,0 0-16,-1 0 0,1 0 15,0 0-15,17 0 16,-17 0-16,-1 0 0,18 0 16,-17 0-16,53 18 15,-54-18-15,1 0 0,0 0 16,-1 0-16,1 0 0,17 0 0,18 0 15,-35 0-15,17-18 0,0 18 16,-17-17-16,-1 17 0,1 0 16,0 0 31,-1 0-32,1 0 95,0 0-110,-1 0 0,1 0 15,0 0-15,35 0 16,-36 0-16,36 0 15,-35 0 1,-1 0-16,1 0 16,0 0-1,-1 0-15,1 0 16,0 0 0,-1 0-16,1 0 15,-1 0 1,1 0-1,0 0 48,-1 0-63,1 0 16,0 0-1,-1 0-15,1 0 16,0 0-16,34 0 15,-34 0 1,0 0-16,-1 0 63,19 17-48,-19-17-15,1 0 16,53 0-16,-54 0 0,71 18 15,-70-18-15,0 0 0,-18 18 16,17-18-16,1 0 0,0 0 0,-1 0 0,-17 17 16,18-17-16,-1 0 15,1 0-15,0 0 32,-1 0-17,1 0 1,0 0-1,-1 0 1,1 0-16,35 0 31,-36 0-31,1 0 0,0 0 16,35 0-16,-36 18 0,1-18 0,0 0 0,17 18 16,-17-18-16,17 0 0,0 0 15,-17 0-15,-1 17 16,1-17-16,0 0 0,-1 0 15,1 0-15,0 0 0,34 0 16,-34 0-16,0 0 0,-1 0 0,1 0 16,0 18-16,-1-18 0,54 0 0,-54 0 0,-17 17 0,124-17 15,-89 0-15,-17 0 16,0 0-16,-1 0 0,18 0 0,-17 0 16,0 0-16,-1 0 15,1 0-15,0 0 16,-1 0-16,19 0 15,-19 0-15,1 0 0,-1 0 16,1 0-16,70 18 0,-70-18 16,0 0-16,-1 0 0,1 0 0,-1 0 0,1 0 15,0 0-15,-1 0 0,1 0 16,-18-18-16,18 18 0,-18-17 0,17 17 16,1 0-16,-18-18 15,18 18-15,-1 0 0,1 0 0,-18-17 16,18 17-16,-1 0 15,-17-18-15,18 18 0,-1 0 16,1 0-16,-18-18 0,0 1 16,18 17-16,-18-18 0,17-17 15,-17 17 1,18-17-16,-18 17 0,18 0 0,-18 1 16,17-1-16,-17 1 0,0-1 0,0 0 15,0-17-15,0 17 16,0 1-1,0-1-15,-17 0 0,17 1 16,-18-1-16,18 1 0,-18 17 0,1 0 0,17-53 16,-36 53-16,19 0 0,17-18 0,-18 0 15,1 18-15,17-17 0,-18 17 0,18-18 16,0 0-16,-18 18 0,1 0 16,17-17-16,-18 17 0,18-18 15,-18 18-15,1 0 16,-1 0-16,18-17 15,-18 17 1,1-18-16,-1 18 0,18-18 0,-18 18 16,1 0-16,-1 0 31,18-17-15,-17 17-16,-1-18 15,0 18 220,1 0-220,-1 0-15,0 0 0,-17 0 16</inkml:trace>
  <inkml:trace contextRef="#ctx0" brushRef="#br0" timeOffset="12028.0114">27111 2487 0,'0'18'62,"18"-18"-62,-18 17 16,17-17-16,19 53 0,-19-17 0,-17-19 0,0 1 0,18-18 0,-1 17 16,1-17-16,-18 18 0,35 17 0,-17-17 0,0-18 0,17 53 15,-17-53-15,-18 18 0,35-1 0,-18 1 16,19 17-16,-1 0 0,-17-17 0,-18 0 0,17-1 0,1 19 15,0-36-15,-18 17 0,17 1 0,18 52 16,-35-52-16,0 0 0,18-18 16,17 53-16,-35-36 0,0 1 62,18-18-62,0 0 0,-1 70 16,-17-52-1,18 17-15,-18-52 172,0-1-172,0 0 0,0 1 0,-18-18 16</inkml:trace>
  <inkml:trace contextRef="#ctx0" brushRef="#br0" timeOffset="12947.0194">27658 2558 0,'0'17'93,"-18"-17"-93,18 18 0,0 0 0,-35 17 16,17-35-16,18 17 0,0 1 0,-17-18 16,-1 0-16,18 18 0,-18-18 15,18 17-15,-17 1 0,-19 0 16,19-1-16,-19 36 15,19-53-15,17 18 0,-35-1 16,35 1-16,-36 17 0,36-17 0,-17 0 0,-1-18 0,18 17 0,-53 36 16,53-35-16,-18-18 0,1 35 0,-1-17 15,-17-1-15,35 1 16,-18-18 31,-17 35-32,17-17-15,1 0 16,17-1-16,-18 1 16</inkml:trace>
  <inkml:trace contextRef="#ctx0" brushRef="#br0" timeOffset="32773.2866">27958 4480 0,'17'0'172,"1"0"-172,0 0 15,-1 0 1,1 0-16,-1 0 15,-17-17-15,18 17 32,0-18-1,-18 0-31,17 18 16,1 0-16,0 0 0,-1 0 15,1-35-15,-18 17 94,0 1-78,0-1-16,-18 1 15,18-1-15,-17 0 16,-1 18-16,0 0 15,1 0-15,-1 0 16,0 0 15,18-17-31,-17 17 16,-1 0 31,1 0-32,-1 0-15,-17 0 32,17 0-17,-17 0 17,35 17-17,-18-17 1,-17 53-1,35-35-15,0-1 16,0 1-16,0 0 16,0-1-16,0 1 15,0 0 32,0-1 16,0 1-48,17-18-15,1 0 0,-18 18 16,35-1-16,1-17 16,-36 18-16,17-18 0,1 0 15,-18 17 48,18-17-32,-18 18-15,17-18-16,1 0 15,-1 0-15,-17 18 16,18-18-16,0 0 15,-18 17 79,0 1-78,17-18-16</inkml:trace>
  <inkml:trace contextRef="#ctx0" brushRef="#br0" timeOffset="75258.1626">11236 10460 0,'0'-18'94,"0"1"-94,0-1 16,-18 0-16,18 1 0,0-1 0,-17-17 15,17-18-15,0 35 0,0 1 16,0-1-16,-18 18 47,18-18-31,0 1-16,0-1 0,0 0 15,0 1 1,0-1-16,0 0 62,0 1-62,0-1 16,18 18-16,-1-35 16,-17 17-16,18 18 15,17 0-15,1 0 0,175-53 31,-193 53-31,88-35 16,-89 35-16,1 0 0,0-18 0,-1 18 0,1 0 16,-18-17-16,17 17 0,1 0 0,0 0 15,-1 0 1,1 0-16,0 0 0,-1 0 16,19-18-16,-19 18 0,1 0 0,17 0 15,-17 0-15,-1-18 0,19 1 0,-19 17 16,19-18-16,-1 18 0,-17 0 0,-18-17 15,17 17-15,18-18 0,-17 18 0,0 0 16,-1 0-16,1-18 0,0 18 0,-1 0 16,1 0-16,17 0 0,-17 0 15,17 0-15,-17 0 0,35-17 16,-36 17-16,54 0 0,-53 0 16,17-36-16,-18 36 0,1 0 46,0 0-30,-1-17-16,1 17 0,0 0 0,-1 0 0,71 0 16,-70 0-16,0 0 0,70-18 15,-35 0-15,-18 18 16,36 0-16,-36 0 0,-17 0 0,17 0 16,-17 0-16,-1 0 0,1 0 15,-1 0-15,1 0 0,0 0 16,35 0-16,-36 0 0,1 0 15,70 0-15,-17 0 0,87 0 16,-140 0-16,0 0 0,-1 0 0,1 0 16,17 0-16,-17 0 0,0-17 0,17 17 0,-35-18 0,35 18 0,-17 0 15,-1 0-15,1 0 0,0 0 0,35 0 16,-36 0-16,1-17 0,-1 17 0,1 0 16,17 0-16,1-18 15,-19 18-15,1 0 0,0 0 16,17 0-16,-18-18 0,1 18 15,88-17-15,-18-1 16,-70 18-16,-1 0 0,1 0 0,53 0 16,-54 0-16,1 0 15,0 0-15,-1 0 0,1 0 0,-1 0 16,19 0-16,-19 0 0,1 0 0,70 0 16,-53 18-16,-17-18 0,88 0 15,-88 0-15,-1 0 0,1 0 0,0 17 0,-1-17 0,1 0 16,35 0-16,-18 0 0,-17 0 0,17 0 0,-17 0 0,-1 0 0,18 0 15,1 0-15,17 0 0,35 0 0,-53 0 16,18 0-16,35 0 0,-17 0 16,-54 0-16,1 0 15,0 0 1,-1 0 0,1 0-1,0 0-15,-1 0 16,1 0-16,0 0 15,-1 0-15,1 0 0,-1 0 16,1 0-16,0 0 0,-18-17 0,35 17 16,0-18-1,-17 18-15,0 0 0,-1 0 0,1 0 16,-1 0-16,1 0 0,0-18 0,-1 18 16,19 0-16,-19 0 0,1 0 0,35 0 15,-18 0-15,-17 0 0,-1 0 16,1 0-16,35 0 0,-35 0 0,-1 0 15,1 0-15,0 0 0,17 0 0,-18 0 0,19 0 0,-19 0 16,19 0-16,-19 0 0,19 0 0,-19 0 0,18 0 16,-17 0-16,0 0 0,-1 0 0,19 0 0,-1 0 15,-17 18-15,17-18 0,0 0 0,-17 0 0,-18 18 0,35-18 0,0 0 16,36 0-16,-53 0 0,-1 0 0,1 0 16,-1 0-16,1 0 0,0 0 0,-1 0 15,1 0 16,0 0-15,-1 0-16,1 17 0,35-17 0,-36 18 16,19-18-16,-36 18 0,17-18 0,19 0 0,-1 0 15,-17 0-15,-1 0 0,1 17 0,0-17 16,-1 18-16,1-18 0,-1 0 0,1 17 31,0 1-31,-1 0 16,19-1-16,-19 1 0,1-18 15,17 35-15,-17-17 0,35 0 0,0-1 16,-53 1-16,17-18 0,1 17 0,17-17 16,-35 18-16,18-18 15,-18 18 1,17-1-16,1-17 0,-18 18 0,18 0 16,-1-18-16,36 88 0,-35-53 15,-18-17-15,18-18 0,-18 17 0,17-17 16,-17 18-16,18-18 0,-18 18 47,18-1-47,-18 1 0,35 53 15,-35-54-15,17-17 0,-17 18 0,18-18 0,0 35 16,-18-17-16,0-1 0,17 1 62,-17 17-46,18 36 0,-18-1-1,0-52-15,0 0 47,0-1-47,0 1 16,0 0-16,0-1 0,0 1 15,0 0-15,-18-18 188,1 0-188,-1 0 16,0 0-16,1 0 0,-1 0 0,1 0 15,-1 0-15,0 0 0,18 17 0,-17-17 0,-1 0 0,-70 18 16,52-18-1,19 0-15,-1 0 16,1 0 0,-1 0-1,0 0-15,1 0 16,-1 0-16,0 0 0,-17 0 16,17 0-16,1 0 0,-1 0 15,-17 0-15,17 0 0,1 0 16,-1 0-16,0 17 15,1-17-15,-1 0 16,-17 0 0,17 0-16,1 0 0,-19 0 15,19 0-15,-1 0 0,0 0 0,-52 0 16,52 0-16,0 0 0,1 0 0,-36 0 16,18 0-16,17 0 0,0 0 0,1 0 15,-1 0 1,0 0-1,1 0-15,-1 0 16,1 0-16,-1 0 0,0 0 16,-35 0-16,36 0 15,-1 0-15,0 0 16,1 0-16,-1 0 0,1-17 16,-1 17-1,0 0-15,1 0 16,-1 0-16,0 0 15,1 0-15,-1 0 0,0 0 0,1 0 16,-1-18-16,0 18 0,1 0 16,-1 0-16,1 0 15,-1 0-15,0 0 0,1 0 0,-1-17 16,0 17-16,1 0 0,-1 0 0,0-18 16,1 18-16,-1 0 0,1 0 0,-1 0 0,-17 0 15,17 0-15,-35 0 0,35 0 0,-34 0 16,34 0-16,0 0 15,1 0-15,-1 0 0,0 0 0,1 0 16,-1 0-16,0 0 16,1 0-16,-1 0 15,0 0-15,1 0 0,-18-18 16,17 18-16,0 0 0,1 0 0,-1 0 16,0 0-16,1 0 0,-1 0 15,0 0-15,1 0 0,-1 0 0,1 0 16,-1 0-16,0 0 0,18-17 15,-17 17-15,-1 0 0,0 0 16,-17 0-16,17 0 16,1 0-16,-1 0 0,1 0 15,-1 0-15,0 0 0,1 0 0,-1 0 16,0 0-16,1 0 0,-1 0 0,0 0 16,1 0-16,-1 0 15,18-18-15,-18 18 0,1 0 16,-1 0 15,1 0-15,-1 0-1,0 0-15,1 0 16,-1 0-16,0 0 16,1 0-16,-1 0 15,0 0-15,1 0 0,-1 0 16,1 0-16,-1 0 15,0 0-15,1 0 16,-1 0 0,0 0-1,1 0 1,-1 0-16,0 0 0,-17 0 16,18 0-16,-1 0 15,0 0 1,1 0 62,-19 0-62,19 0-1,-1 0-15,0 0 0,1 0 0,-1 0 16,0 0-16,1 0 15,-1 0-15,1 0 0,-1 0 16,0 0 0,1 0 15,-1 0-15,0 0-16,1 0 15,-1 0-15,0 0 0,-17 0 16,18 0-16,-1 0 0,-17 0 15,17 0-15,0 0 0,1 0 0,-1 0 16,0 0-16,1 0 0,-18 0 16,17 0-1,0 0-15,1 0 0,-19 0 16,19 0 0,-36 0-1,35 0-15,0 0 16,1 0-16,-1 0 15,-17 0 1,0 0-16,17 0 0,0 0 0,1 0 16,-19 0-16,1 0 0,18 0 15,-1 0-15,-17 0 0,17 0 0,0 0 16,1 0-16,-1 0 0,0-18 16,1 18 46,-1 0-15,1 0-31,-1 0-16,0 0 0,-17 0 15,17 0-15,1 0 0,-54 0 16,53 0-1,1 0-15,-1 0 16,1 0 78,-1 0-79,0 0 1,18 18-16,-17-18 0,-1 0 16,0 0-16,1 0 15,-36 18-15,18-18 16,-36 17-16,0-17 0,36 0 16,-141 0-16,123 0 15,18 0-15,17 0 0,-17 0 0,17 0 0,0 0 0,-17 0 16,17 0-16,1 0 0,-1 0 0,1 0 15,-1 0-15,0 0 16,-17 0-16,17 0 16,-17 0-16,17 0 0,-34 0 15,34 0-15,0 0 0,1 0 0,-1 0 0,0 0 0,1 0 16,-1 0-16,0 18 0,1-18 0,-1 0 16,0 0-16,1 0 0,-1 0 15,1 0-15,-1 0 16,0 0-16,1 0 15,-1 0-15,0 0 16,-17 0-16,17 0 16,1 0-16,-1 0 0,1 0 0,-1 0 15,-17 18-15,17-18 0,0 0 0,1 0 16,-1 0-16,0 0 0,1 0 0,-1 0 16,-35 0-16,36 0 15,-54 0-15,53 0 16,1 0-16,-1 0 0,-17 0 15,17 0-15,1 0 16,-1 0-16,0 0 0,1 0 0,-1 0 16,-17 0-16,17 0 15,0 0-15,-34 0 16,16 0-16,19 0 0,-1 0 0,0 0 16,-17-18-1,17 18 16,1 0-15,17-18 0,0 1 46,-18 17-62,1 0 16,-19-71-1,19 53-15,-1-35 16,18 36-16,-18 17 16,18-18-16,0 1 0,0-1 0,0 0 15,-17 18-15,17-17 0,0-1 0,-18-17 16,18 17-16,-18 18 0,18-18 16,0 1-16,-17 17 15,17-18 1,0 1-16,-18 17 31,18-18 94</inkml:trace>
  <inkml:trace contextRef="#ctx0" brushRef="#br0" timeOffset="85125.4438">14023 13494 0,'-18'0'47,"1"0"-32,-1 0 1,0 0-16,1 0 0,17 17 0,-18-17 0,-17 18 15,0-18-15,17 0 0,0 0 16,-88 18 0,89-18-16,-54 0 0,54 0 15,-1 0-15,0 0 0,1 0 0,-1 0 0,0 0 16,-123 17-16,88-17 16,-17 0-16,-1 0 0,54 0 15,-125 0-15,125 0 0,-1 0 0,1 0 0,-1 0 16,-35 0-16,35 0 0,1 0 0,-1 0 0,0 0 0,1 0 0,-1 0 0,1 0 0,-36 0 15,17-17-15,19 17 0,-19 0 0,19 0 16,-36 0-16,35 0 0,-17 0 16,17 0-16,1 0 0,-19 0 0,19 0 0,-1 0 0,0 0 0,1 0 15,-36 0-15,18 0 0,17 0 0,-17 0 16,17 0-16,0 0 0,-52 0 0,35 0 0,-1 0 0,-34 0 16,52 0-16,18-18 0,-17 18 0,-1 0 0,0 0 0,1 0 0,-1 0 15,-88-18-15,71 18 0,17 0 0,1 0 0,-1 0 16,0 0-16,1 0 0,-1 0 0,0 0 0,1 0 0,-1 0 0,0 0 0,1 0 15,-1 0-15,1 0 0,-1 0 0,-17 0 16,-1 0-16,1 0 0,17 0 0,-34 0 16,34 0-16,-17 0 0,-18 0 15,35-17-15,0 17 0,1 0 0,-1-18 16,0 18-16,1 0 0,-1 0 0,1 0 0,-1 0 0,0 0 0,-52-18 16,52 18-16,0 0 0,1 0 0,-36 0 15,35 0-15,1 0 16,-1 0-16,0 0 0,1 0 0,-1 0 15,0 0-15,1 0 16,-1 0-16,1 0 0,-1 0 16,0 0-16,1 0 0,-19 0 0,1-17 15,-18 17-15,18-18 16,17 18-16,1 0 0,-1 0 16,-17 0-16,17 0 0,0 0 15,18-17-15,-17 17 16,-1 0-16,0 0 0,1 0 15,-36 0 1,35 0-16,18-18 0,-17 18 0,-1 0 16,-17 0-16,17 0 0,0 0 15,1 0-15,-1 0 0,1 0 0,-1 0 16,0 0-16,1 0 0,-1 0 16,-53 0-16,1 0 15,52 0-15,1 0 0,-1 0 0,-53 0 16,54 0-16,-1 0 0,-17 0 15,17 0-15,-17 0 0,17 0 0,1 0 16,-36 0-16,35 0 0,0 0 0,1 0 0,-18 0 16,-1 0-16,19 0 0,-19 0 15,-70 0-15,89 0 0,-1 0 16,-105 0-16,17 0 16,71 0-16,17 0 0,0 0 0,1 0 0,-1 0 15,0 0-15,1 0 0,-1 0 0,-35 0 0,18 0 16,35 18-16,-18-18 0,-17 0 0,17 0 0,1 0 15,-19 0-15,-16 0 0,-37 0 16,72 0-16,-19 0 0,19 0 0,-1 0 16,1 0-16,-1 0 0,0 0 0,1 0 0,-1 0 0,0 0 15,1 0-15,-1 17 0,0-17 0,1 0 0,-1 18 16,1-18-16,-19 0 16,19 0-16,-1 0 0,0 0 0,18 17 15,-35-17-15,17 0 0,1 0 0,-1 0 0,0 0 0,-17 0 16,-53 0-16,70 0 0,18 18 0,-17-18 0,-1 0 15,-17 0-15,-53 0 0,70 0 0,-35 0 0,18 0 16,0 0-16,17 0 0,0 0 0,1 0 0,-1 0 0,0 0 16,-17 0-16,17 0 0,1 0 0,-1 0 0,0 0 15,1 0-15,-1 0 0,1 0 16,-1 0-16,0 0 0,1 0 16,-1 0-16,0 0 0,1 0 0,-1 0 15,0 0-15,1 0 0,-36 0 16,35 0-16,1 0 0,-1 0 0,0 0 0,1 0 0,-36 0 15,35 0-15,1 0 0,-19 0 0,19 0 0,-36 0 16,35 0-16,0 0 0,-35 0 0,36 0 16,-1 0-16,1 0 0,-1 0 15,-17 0-15,17 0 0,-17 0 16,-1 0-16,19 0 16,-18 0-16,-1 0 0,36-18 15,-35 1-15,17-1 0,1 18 16,-1 0-16,18-17 15,-18 17 1,18-18-16,-17 18 0,-1 0 31,-17-18-31,35 1 16,-18 17-16,1-18 0,17 0 0,-18 18 16,0 0-16,18-17 0,-17 17 15,17-18-15,0 0 0,-18 18 0,0 0 31,18-17-31,0-1 16,0 1-16,0-1 16,0 0-16,0 1 15,0-1 1,0 0-16,0 1 31,0-1-15,0 0-1,0 1 79,18 17-78,-18-18-16,18 18 0,-1 0 15,1 0-15,0 0 0,-1 0 16,1 0-16,0 0 0,17 0 16,18 0-16,-36 0 0,1 0 0,35 0 15,-35 0-15,17 0 0,-35-18 16,35 18-16,-17 0 0,-1 0 16,1 0-16,0 0 0,-1 0 15,1 0-15,0 0 0,70 0 16,-71 0-16,36 0 15,53 0-15,88 0 16,-141 0-16,-35 0 0,-1 0 0,1 0 0,0 0 0,-1 0 0,1 0 0,70 0 16,-53 0-16,-17 0 0,17 18 0,18-18 0,-35 0 15,0 0-15,17 0 0,-18 0 0,72 18 0,-72-18 0,19 0 16,-19 0-16,1 0 0,-18 17 0,17-17 0,1 0 0,0 0 16,-1 0-16,19 0 15,-19 0-15,1 0 0,0 0 0,-1 0 0,1 0 16,-1 0-16,1 0 0,17 0 15,1 0-15,-19 0 0,72 0 16,-72 0-16,1 0 0,-1 0 0,1 0 0,0 0 0,35 0 16,-53 18-16,35-18 0,-17 0 0,-1 0 0,1 0 0,17 0 0,-17 0 0,17 0 0,-17 0 15,52 0-15,-35 0 0,1 0 0,-19 0 0,36 0 0,-17 0 16,69 0-16,-87 0 0,0 0 0,-1 0 16,54 0-16,-53 0 0,-1 0 0,1 0 0,-1 0 15,1 0-15,0 0 16,-1 0-1,1 0-15,17 0 16,-17 0-16,17 0 0,-17 0 0,-18-18 0,17 18 16,72-35-16,-72 35 0,1 0 0,0 0 0,35 0 15,-36 0-15,1 0 0,-1 0 0,19 0 0,-19 0 0,72-18 16,-72 18-16,89 0 16,-88 0-16,17 0 0,-17 0 0,-1 0 0,1 0 0,-1 0 15,1 0-15,0 0 0,-1 0 0,1 0 0,0 0 16,-1 0-1,1 0-15,0 0 16,-1 0-16,19 0 0,-19 0 16,54-17-16,-36 17 15,0-18-15,-17 18 0,17 0 0,-17 0 0,17 0 16,36 0-16,-54 0 0,1 0 0,17 0 16,0 0-16,-17 0 0,0 0 0,-1 0 15,19 0-15,-19 0 0,1 0 0,0 0 0,17 0 16,-17 0-16,-1 0 0,1 0 0,-1 0 0,1 0 0,35 0 15,-18 0-15,-17 0 0,52 0 16,-17 0-16,-35 0 0,17 0 16,-17 0-16,0 0 0,-1 0 0,1 0 0,-1 0 0,1 0 0,0 0 0,-1 0 15,19 0-15,17 0 0,-36 0 0,1 0 0,0 0 0,-1 18 0,1-18 16,-1 0-16,1 0 0,53 0 0,-54 0 0,1 0 0,0 0 16,34 0-16,-34 0 0,0 0 0,-1 0 0,1 0 15,17 0-15,-17 0 0,0 0 0,-1 0 0,1 0 16,-1 0-16,1 0 0,0 0 15,-18-18-15,17 18 0,1 0 16,0 0-16,-1 0 0,1 0 0,17-17 16,1 17-16,-1 0 0,18 0 15,-36 0-15,1 0 0,0 0 0,-1 0 0,1 0 0,-18-18 16,35 18-16,-17 0 0,-1 0 0,1 0 0,0 0 16,35-18-16,-36 18 0,1 0 0,-18-17 15,35 17-15,-17 0 0,17 0 16,-17 0-16,-1 0 0,1 0 0,0 0 15,-1 0-15,1 0 0,0 0 0,35 17 16,-36-17-16,1 0 0,-1 0 16,1 0-16,0 0 0,-1 0 0,1 0 15,17 0-15,-17 0 0,0 0 0,-1 0 0,1 0 16,-1 0-16,1 0 0,17 0 16,-17 0-16,0 0 0,-1 0 15,1 0-15,0 0 16,-1 0-16,1 0 0,-1 0 0,-17 18 0,18-18 15,0 0-15,-18 18 0,17-18 0,1 0 0,0 0 16,-1 0 0,-17 17-16,36-17 15,-19 0-15,19 0 0,-1 18 16,0-1-16,-17-17 0,-1 18 0,1-18 16,17 0-16,-17 0 0,0 0 0,-1 0 0,1 0 15,35 0-15,-53 18 0,17-18 0,1 0 16,0 0-16,-1 0 0,1 0 15,-18 17-15,18-17 0,-1 0 16,1 0 31,-1 0 0,-17 18-16,18-18-31,-18 18 0,18-18 16,-1 0-16,-17 17 0,0 1 0,18-18 15,0 18-15,-18-1 0,17-17 0,-17 18 16,18-18-16,0 0 16,-18 18-16,0-1 15,17-17-15,-17 18 16,18-18-16,0 17 15,-1-17-15,-17 18 0,18-18 16,-18 18-16,0-1 16,35-17-1,-35 18-15,0 0 16,18-18-16,-1 17 16,1-17-16,-18 18 15,0 0 1,18-18-16,-18 17 47,17-17-47,-17 18 15,0-1-15,0 1 63,0 0-63,0-1 0,0 1 15,-17-18 1,-1 18 0,18-1-16,-18-17 0,1 0 15,17 18 1,-36-18 0,19 0-16,-1 18 0,1-18 0,-1 0 15,0 0-15,-17 17 0,17-17 16,1 18-16,-1-18 0,0 0 15,1 0-15,-1 0 16,0 0 0,1 0-1,-1 0 48,1 0-48,-1 0 32,0 0 31,1 0-62,-1 0 0,0 0-1,18-18-15,-35 18 16,17 0 0,18-17-16,-17 17 187</inkml:trace>
  <inkml:trace contextRef="#ctx0" brushRef="#br0" timeOffset="101146.3586">8520 11165 0,'0'18'109,"-18"-18"-109,18 18 0,0-1 16,-18 1-16,1 0 0,-1-1 16,0 1-16,18 0 0,-17-18 0,17 17 15,-18-17-15,18 18 16,-18-18-16,18 17 0,-17-17 16,17 18-16,-18 0 0,1-18 15,17 17-15,0 1 16,-36 0-16,1 70 15,17-71-15,18 54 16,0-53-16,-17-1 0,17 1 0,0 0 0,0-1 0,0 1 16,0-1-16,0 1 0,0 0 0,0-1 0,0 19 15,0-19-15,0 1 0,0 0 16,0-1 15,0 1-15,0 0-16,0-1 0,0 1 15,17-18-15,1 35 0,0-17 0,17 17 16,-35-17-16,35-1 0,-35 1 16,0 0-16,53-1 15,-53 1 1,18-18-16,-18 17 0,17-17 16,1 0-16,17 0 15,-17 0-15,17 18 16,0 0-16,-17-18 0,0 0 0,17 0 15,18 0-15,-18 0 0,-17 0 16,0 17-16,-1-17 0,1 18 16,-1-18-16,1 18 31,0-18-15,-1 0-16,36 0 0,-35 0 15,88 0-15,-89 0 0,1 0 0,0 0 16,35 0-16,-36 0 0,1 0 0,-1 0 0,1 0 0,0 0 15,-1 0-15,1 0 0,0 0 0,-1 0 0,19 0 16,-19 17-16,1-17 16,0 0-16,-1 0 15,1 0-15,-1 0 0,1 0 16,0 0-16,-1 0 0,1 0 16,0 0-16,-1 0 0,1 0 0,0 0 15,-1 0-15,1 0 0,-1 0 0,36 0 16,-35 0-16,0 0 15,35 18-15,-18-18 0,-18 0 0,1 0 0,0 0 0,105 0 16,-87 0-16,-19 0 0,36 0 16,0 0-16,-18 0 0,-17 0 0,17 0 0,-17 0 15,17 0-15,-17 0 0,-1 0 0,1 0 16,0 0-16,-1 0 16,1 0-16,0 0 0,34 0 15,-34 0-15,0 0 16,35 0-16,-18 0 15,-17 0-15,17 0 0,-17 0 0,-1 0 16,1 0-16,-1 0 0,1 0 0,0 0 16,-1 0-16,1 0 15,0 0 1,-1 0-16,1 0 16,0 0-16,-1 0 0,1 0 15,-1 0 1,1 0-16,0 0 15,-1 0-15,36 0 16,-35 0-16,0 0 16,17-18-16,-18 18 0,1 0 0,0-17 15,-1 17-15,19-18 0,-19 18 16,1 0-16,0-18 0,-1 18 0,1 0 0,-18-17 16,18 17-16,-1 0 0,-17-18 0,18 18 15,-1 0 1,1 0-16,0-18 0,-1 1 15,1 17-15,0 0 0,-1-18 16,1 18-16,-18-17 0,18-1 0,-1 18 0,1 0 16,-1-18-16,-17 1 0,18 17 0,0 0 15,-1-36-15,-17 19 0,36 17 0,-36-18 16,53 0-16,-53 1 0,0-1 0,0 1 16,17 17-16,1 0 0,-18-18 0,17 18 0,1-18 0,0 18 0,-18-17 15,17 17-15,-17-18 0,0 0 16,18 18-16,-18-17 47,0-1-32,0 0-15,0 1 0,0-1 16,0 0-16,-18-52 0,18 52 16,-35-35-16,35 36 15,-18-1-15,18 0 0,-17 1 0,-1 17 16,18-18-16,-17 18 0,-1 0 15,0-17-15,18-1 0,-17 0 0,-1 18 16,0 0-16,1 0 0,17-17 0,0-1 16,-18 18-16,0 0 0,18-18 0,-17 18 15,17-17-15,0-1 16,-18 18-16,1-18 0,-1 1 0,0 17 16,1 0-16,-1-18 0,0 18 15,18-17-15,-35 17 0,35-18 0,-18 18 0,1 0 0,-1 0 16,1 0-16,-1 0 0,0 0 15,1 0-15,-1 0 0,0 0 0,-17-18 16,35 1-16,-18 17 0,1 0 0,-1 0 0,-17 0 16,0-18-16,17 18 0,0 0 0,1 0 0,-19-18 15,19 18-15,-1-17 0,0 17 0,-34 0 16,34 0-16,0 0 0,-35 0 16,36 0-16,-1 0 0,-17 0 15,17 0-15,1 0 0,-1 0 0,0 0 0,1 0 16,-36 0-16,35 0 0,0 0 15,-35 0-15,36 0 0,-1 0 0,1 0 16,-36 0-16,17 0 0,19 0 0,-1 0 16,-35 0-16,18 0 0,17 0 15,1 0-15,-1 0 0,0 0 0,1 0 0,-1 0 0,0 0 16,1 0-16,-1 0 0,1 0 0,-19 0 0,1 0 16,17 0-16,-17 0 0,0 0 0,17 0 15,-17 0-15,0 0 16,17 0-16,0 0 0,1 0 0,-1 0 0,0 0 15,1 0-15,-1 0 0,0 0 0,18-18 16,-17 18-16,17-18 0,-18 18 0,1 0 16,-1 0-16,0 0 0,1 0 15,-1 0-15,0 0 16,1 0-16,17-17 0,-18 17 0,0 0 16,-34 0-16,52-18 0,-18 18 0,-17 0 15,35-18-15,-18 18 0,0 0 16,1 0-16,-1 0 0,0 0 0,1 0 15,-1 0-15,0 0 16,-17 0-16,18 0 0,-1 0 16,-17 0-16,17 0 15,0 0-15,1 0 0,-1 0 16,0 0-16,1 0 0,-1 0 16,1 0-16,-1 0 0,0 0 0,-17 0 15,17 0-15,-17 0 0,17 0 16,1 0-16,-1 0 15,1 0-15,-1 0 16,0 0-16,1 0 16,-1 0-16,18 18 15,-18-18-15,-17 18 16,17-18-16,1 0 16,-1 0-16,0 0 0,18 17 0,-17-17 31,17 18-31,-18-18 0,1 0 15,17 18 1,-18-1-16,0 1 16,1-18-1,17 18-15,-18-18 0,0 17 16,18 1 31,-17-18-32,-1 0 1,18 18-16,0-1 16,0 1-1,-18-18-15,18 17 16,-17-17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5T14:08:29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9913 1147 0,'18'17'78,"-18"1"-78,17-18 0,-17 17 0,18-17 0,-18 18 16,18-18-16,17 18 0,-35-1 0,53 1 15,0-18-15,0 0 16,229 0-16,-265 0 16,19 0-16,-19 0 0,1 0 0,0 0 0,-1 0 0,1 0 46,0 0-30,-1 18-16,1-18 0,0 17 0,17-17 16,53 0-16,53 18 0,-106-18 0,-17 0 0,17 0 0,53 0 15,-35 0-15,0 0 0,0 0 0,-35 0 0,17 0 0,-17 0 0,17 0 0,0 0 0,-17 0 0,35 0 0,-35 0 0,17 0 16,88 0-16,-87 18 0,-19-18 0,18 0 0,71 0 0,-70 0 0,-1 17 0,0-17 0,0 0 16,71 0-16,-53 18 0,-35-18 0,35 0 0,35 0 15,-70 0-15,-1 0 0,18 0 0,-17 0 0,-18 17 0,35-17 0,-17 0 0,17 0 0,-17 0 0,-18 18 16,53-18-16,-35 0 0,-1 0 0,18 0 0,-17 0 0,0 0 0,17 0 0,-17 0 0,-1 0 0,1 0 0,0 0 15,34 0-15,19-18 0,-18 18 0,-35 0 16,105-17-16,-105 17 0,17-18 0,18 18 16,-18-17-16,0 17 0,-17 0 0,0 0 0,-1 0 0,1 0 15,0 0-15,-1 0 0,1 0 16,0 0-16,-1 0 0,18 0 16,-17 0-16,17 0 15,18 0-15,-17 0 0,-19 0 0,18 0 16,-17 0-16,0 0 0,-1 0 0,1 0 0,0 0 15,-1-18-15,1 18 0,0 0 0,52 0 16,-52 0-16,-1 0 0,-17-18 16,36 18-16,-19 0 47,1 0-32,0-17-15,-1 17 16,1 0-16,0 0 15,-1 0-15,1 0 0,-18-18 0,17 18 16,1 0-16,0 0 0,17-18 0,-17 18 16,-1 0-16,54-17 0,-54 17 0,1-18 0,0 18 15,35-18-15,0 18 0,-18-17 16,-17 17-16,-18-18 0,17 18 0,1 0 0,-1 0 0,1-17 0,0 17 16,-1 0-16,-17-18 0,53 18 0,-35-18 0,0 18 0,-1-17 15,1 17-15,-1 0 0,1-18 0,0 18 0,35-18 16,-36 1-16,1-1 0,0 18 15,17 0-15,-35-18 16,17 1-16,1 17 0,-18-18 0,53-35 16,-53 36-1,18-1-15,-1 0 0,-17 1 16,18 17-16,-18-18 16,18 0-16,-18 1 15,0-1-15,0 0 16,0 1-1,0-18 1,0 17-16,-18 18 0,18-18 16,0 1-16,-18-1 0,1 0 0,17 1 15,-18 17-15,0-18 0,18 0 16,-53-17-16,53 18 0,-35-1 16,18-17-16,-1 35 0,0 0 0,1-18 0,-1 18 15,18-18-15,-18 18 0,1 0 0,-1-17 0,0-1 0,-17 0 16,18 18-16,-1 0 0,0 0 0,1 0 0,-19 0 15,-34-17-15,17 17 0,18-18 0,-18 18 0,17 0 0,19 0 0,-19 0 16,19 0-16,-107-35 0,107 35 0,-1 0 0,-35 0 0,18 0 0,17-18 0,-35 18 16,36 0-16,-1 0 0,0 0 0,1 0 0,-1 0 0,1-17 0,-1 17 0,0 0 0,1 0 0,-1 0 0,-17-18 0,17 18 15,0 0-15,1 0 0,-19-18 0,1 18 0,0 0 0,17 0 0,1 0 0,-89 0 16,88 0-16,-35 0 0,36 0 0,-19 0 0,-34 0 16,-18 0-16,70 0 0,0 0 0,1 0 0,-1 0 0,0 0 0,1 0 0,-1-17 15,0 17-15,-17 0 0,0 0 0,17 0 0,-17 0 0,17 0 0,1 0 0,-1 0 0,0 0 0,1 0 0,-1 0 0,1 0 0,-19 0 16,19 0-16,-1 0 0,-17 0 0,17 0 0,0 0 0,1 0 0,-1 0 0,1 0 0,-19 0 0,-17-18 0,36 18 0,-1 0 15,-70 0-15,70 0 0,1 0 0,-1 0 0,0 0 0,1 0 0,-54 0 0,36 0 16,17 0-16,-35 0 0,-17 0 0,34 0 0,19 0 0,-1 0 16,1 0-16,-1 0 0,0 0 0,1 0 0,-1 0 0,18 18 0,-18-18 0,1 0 0,-1 0 0,0 0 0,-17 17 15,17-17-15,1 0 0,-1 0 0,1 0 0,-1 0 0,18 18 0,-18-18 0,1 0 16,-1 0-16,0 0 0,1 0 0,-19 0 0,1 0 16,18 0-16,-1 0 0,0 0 15,18 18-15,-17-18 16,17 17-16,-18-17 0,-17 18 15,17-18-15,0 0 0,1 0 0,-1 0 0,-52 35 16,52-35-16,-35 0 16,18 0-16,-1 0 0,-16 0 0,34 0 15,0 0-15,1 0 0,-1 0 0,0 0 0,1 0 0,-19 0 16,19 0-16,-1 0 0,-17 0 16,17 0-16,1 0 0,17 18 15,-53-18-15,35 0 0,0 17 16,-70-17-16,71 0 0,-1 0 0,0 0 15,1 0-15,-1 0 0,0 0 0,1 0 0,-1 0 0,0 0 16,1 0-16,-1 18 0,1-18 0,-1 0 0,0 0 16,1 0-16,-1 0 0,-17 0 0,17 0 15,0 0-15,-34 0 0,34 0 0,0 0 0,1 0 0,-1 0 0,-17 0 16,17 0-16,0 0 0,1 0 0,-1 0 0,1 0 0,-1 0 0,-17 0 16,17 0-16,0 0 0,1 0 0,-1 0 15,-17 0-15,17 0 0,18 18 16,0-1-1,0 1-15,-18 35 16,18-35-16,0-1 0,0 1 0,-17-18 0,-1 53 16,18 0-16,0-36 0,0 1 0,-17-18 0,17 18 15,0-1-15,0 1 0,0-1 0,0 1 16,0 0-16,0-1 0,0 1 0,0 53 16,17-54-16,1 1 0,-18 17 0,0-17 15,53 105-15,-53-105 0,53 88 16,-36-71-16,1 0 0,-18-17 15,35 17-15,-35-17 0,18-18 0,-18 17 0</inkml:trace>
  <inkml:trace contextRef="#ctx0" brushRef="#br0" timeOffset="52204.6706">17674 8749 0</inkml:trace>
  <inkml:trace contextRef="#ctx0" brushRef="#br0" timeOffset="65912.0014">14605 9031 0,'0'-18'329,"0"1"-314,0-1 16,18 18-15,-1 0-16,-17-17 16,18 17-16,0-18 15,-18 0 235,-18 18-250,18-17 32,-18-1-17,1 18 1,-1 0-1,0 0 64,1 0-64,17 18 63,0-1-62,0 1 93,0 0-93,0-1 0,0 1-16,0-1 15,0 1 32,0 0-31,17-18-16,-17 17 0,0 1 15,18-18 157,0 0-156,-1 0-1,1 0 64,0 0-79,-1 0 78,-17-18-63</inkml:trace>
  <inkml:trace contextRef="#ctx0" brushRef="#br0" timeOffset="87677.4988">14711 12806 0,'17'0'110,"1"0"-110,70 0 31,-52 0-31,34 0 0,-35 0 16,-17 0-16,0 0 0,-1 0 0,1 0 15,0 0-15,-1 0 0,1 0 16,0 0-1,-1 0 1,1 0 0,-1 0-16,1 0 0,35 17 15,-35-17-15,-1 0 0,19 18 16,-19-18-16,1 0 16,-1 0 15,1 0-16,0 0-15,-1 0 0,19 0 16,-19 0-16,36 0 16,-18 0-1,36 0-15,-53 0 16,-1 0-16,1 0 0,0 0 16,-1 0 30,1 0-46,0-18 0,17 18 0,-18 0 16,36 0-16,-35 0 0,35-17 16,-35 17-16,-1 0 0,18-18 0,-17 18 0,0 0 15,-1 0-15,1 0 16,17 0 0,-17 0-16,-18-17 0,18 17 15,-1 0-15,1 0 0,17 0 16,-17 0-1,-1-18-15,1 18 0,0 0 32,-1 0-17,1 0 1,17 0-16,-17 0 0,0 0 16,-1 0-16,54 0 0,-54 0 15,19 0-15,-1 0 0,35 0 16,-52 0-16,0 0 0,-1 0 0,1 0 0,0 0 15,-1 0-15,1 0 16,0 0-16,-1 0 0,18 0 16,-17 0-16,17 0 15,-17 0-15,0 0 0,-1 0 0,19 0 16,-1 0-16,-17 0 0,-1 0 0,1-18 0,-1 18 0,19 0 16,-1 0-16,-17 0 0,-1 0 0,1 0 0,52 0 15,-52 0-15,17 0 16,1 0-16,-19 0 0,1 0 0,0 0 15,-1 0-15,1 0 0,-1 0 0,1 0 0,0 0 16,123 0-16,-123 0 0,140 0 16,-122 0-16,-19 0 0,89-17 15,-53-1-15,-18 18 0,-17 0 16,17-18-16,-17 18 0,-1 0 0,1 0 0,0 0 0,-1 0 16,1 0-16,0 0 0,-1 0 0,1 0 15,0 0-15,-1-17 16,1 17-16,-1 0 0,-17-18 0,18 18 15,0 0-15,-1 0 0,1-18 0,0 18 16,-1 0-16,1 0 0,0 0 0,-1 0 0,36-17 16,0-1-16,-18 18 0,-17 0 0,17 0 0,18-17 15,-35 17-15,-1 0 0,36 0 0,-35 0 16,17 0-16,-17 0 0,0 0 0,-1 0 0,36 0 16,-35 0-16,-1 0 0,1 0 15,-18 17-15,18-17 0,-1 0 0,1 0 0,17 0 16,0 0-16,36 0 15,-18 0-15,-35 0 0,-1 0 0,1 0 0,-1 0 0,1 0 16,0 18-16,52-18 0,-52 0 0,0 0 0,-1 0 0,1 0 16,52 0-16,-34 0 0,-19 0 0,19 0 15,17 17-15,-36-17 0,18 0 0,36 0 16,-36 0-16,-17 0 0,0 0 0,-1 0 16,1 0-16,-1 0 0,1 0 0,0 0 0,-1 0 0,1 0 15,17 0-15,1 0 0,-1 0 0,18 0 0,0 0 16,-53-17-16,17 17 0,19 0 0,-19-18 0,1 18 15,52 0-15,-70-17 0,18 17 16,17-18-16,-17 18 0,-18-18 0,18 18 0,-1 0 0,1 0 0,0 0 16,-1 0-16,1 0 0,-1 0 15,1 0-15,0 0 0,-1-17 16,1-1-16,17 18 0,-17 0 0,-18-18 16,53 18-16,-35-17 0,-1 17 0,-17-18 0,18 18 0,-1 0 0,1-18 15,0 18-15,-1 0 0,1 0 0,0-17 0,17 17 0,-35-18 16,35 0-16,-17 18 0,-1 0 0,-17-17 47,0-1-47,0 1 0,0-1 15,18-17-15,-18 17 0,0 0 16,0 1-16,0-19 0,0 19 0,0-1 16,0-17-16,0 17 0,0 1 0,0-1 15,0 0-15,0 1 0,-18-1 0,1 18 0,17-18 16,0 1-16,-18-1 0,18 1 15,0-1-15,0 0 16,0 1-16,0-1 31,-17 18-31,-1 0 0,18-18 0,0 1 16,-35-1-16,17 0 0,0 1 16,1 17-16,17-18 0,-18 18 0,0 0 15,18-18 1,-17 18-16,17-17 0,-35-1 15,17 18-15,0 0 16,1 0-16,-19-17 0,1 17 0,17 0 0,1 0 16,-89 0-16,53-18 0,35 18 0,-17 0 0,17 0 0,-17 0 0,35-18 15,-35 18-15,17 0 0,1 0 0,-1 0 0,0 0 0,1 0 0,-19 0 0,-16 0 0,16 0 0,19 0 0,-19 0 16,1 0-16,17 0 0,1 0 0,-1-17 0,0 17 0,-17 0 0,18 0 0,-1 0 0,0 0 16,1 0-16,-19 0 0,19 0 0,-1 0 15,18-18-15,-18 18 16,1 0-16,-1 0 0,1 0 0,-1 0 15,0 0-15,-35 0 0,18 0 0,0 0 16,0 0-16,-1 0 0,19 0 0,-19 0 0,19 0 0,-177 0 16,105 0-16,-34-18 0,88 1 15,17 17-15,-35 0 0,36 0 0,-19 0 0,19 0 0,-19-18 0,19 18 0,-19 0 0,19 0 0,-1 0 0,-17 0 0,0-18 16,17 18-16,0 0 0,-17 0 0,17 0 0,-35 0 0,36 0 0,-18 0 0,-18 0 0,35 0 0,-35 0 0,18 0 16,-36 0-16,36 0 0,17 0 0,1 0 0,-19 0 0,-17 0 0,-123 0 15,141 0-15,17 0 0,1 0 0,-36 0 0,17 0 0,1 0 0,0 0 0,0 0 16,17 0-16,-70 0 0,70 0 0,-17 0 0,17 0 0,0 0 0,1 0 15,-1 0-15,1 0 0,-1 0 0,0 0 0,1 0 16,-1 0-16,0 0 16,-35 0-16,36 0 15,-18-17-15,17 17 0,0 0 0,1 0 0,-1 0 0,0 0 16,-35 0-16,36 0 0,-36 0 0,18 0 0,17 0 0,-17 0 16,-18 0-16,17 0 0,19 0 0,-18 0 0,17 17 0,-17-17 15,17 0-15,0 0 0,-35 0 0,36 0 0,-1 0 0,1 0 0,-19 18 16,19-18-16,-19 0 0,19 0 0,-19 0 0,19 0 0,-18 0 15,17 0-15,-17 0 0,35-18 16,-36 18-16,19 0 0,-1 0 0,18-17 0,-35 17 0,17 0 0,0 0 0,1-18 16,-18 1-16,-1 17 0,19 0 0,-19 0 0,-34 0 15,35-18-15,-36 18 0,18 0 0,-53 0 16,53 0-16,0 0 0,36 0 0,-36 0 16,18 0-16,35-18 0,-36 18 0,19 0 0,-1 0 0,0 0 0,1 0 0,-1 0 0,0 0 15,1 0-15,-1 0 0,1 0 0,-1 0 0,0 0 0,-17 0 16,17 0-16,1 0 0,-1 0 0,0 0 15,1 0-15,-18 0 0,17 0 16,0 0-16,-35 0 0,36 0 0,-1 0 0,0 18 16,1-18-16,-1 0 0,0 0 0,1 0 15,-1 0-15,1 18 16,-1-18-16,18 17 31,-18-17-31,18 18 16,-17-18-16,-1 0 0,18 17 15,-18-17-15,1 18 0,-1 17 16,-17-35-16,35 18 16,-35 17-16,17-35 0,0 0 0,18 18 0,-17 0 15,-1-18-15,18 17 16,-18-17-16,18 18 0,0-1 16,0 1-16,0 0 15,0-1-15,0 1 0,0 35 16,0-35-16,0-1 0,0 1 0,0 0 0,0-1 15,0 18-15,0-17 0,0 0 0,0-1 0,0 1 32,0 0-17,0-1 1,0 1-16,0 0 16,0-1-16,0 36 0,0-35 15,18-1-15,-18 1 0,0 0 0,0-1 16,0 1-16,0 0 0,0-1 15,0 1-15,0-1 0,0 1 16,0 0-16,0-1 16,0 1-1,0 0 1,0-1-16,18-17 0,-18 18 16,17 0-16,-17-1 0,18 19 15,-18-19-15,0 1 0,0-1 16,0 1-16,0 0 0,18-18 15,-18 17 17,17-17-32,-17 18 0,0 0 15,0-1 1,0 1-16,0 0 31,18-18-31,-18 17 0,0 1 16,0-1-1,17-17 267,1 0-173</inkml:trace>
  <inkml:trace contextRef="#ctx0" brushRef="#br0" timeOffset="91870.6226">18521 3757 0,'-18'0'47,"1"0"-31,-1 18-1,18-1-15,-18-17 0,18 18 16,-17-18-16,-1 18 16,18-1-16,-18-17 15,18 53 1,0-35-16,-35 17 15,35 0-15,-53 1 16,36-19 0,17 1-16,-18-18 0,18 18 15,0-1 1,0 1-16,0 17 16,0 18-16,0-35 0,0-1 0,0 19 15,0-19-15,-18 19 0,18-19 0,0 1 16,-17-1-16,17 1 0,-18 0 0,18-1 15,0 1 1,0 0-16,0-1 16,0 1-16,0 0 15,18 17-15,-1-18 0,-17 1 0,0 0 0,0 35 16,18-36-16,-18 1 0,18-18 0,-18 18 16,0-1-16,0 1 15,0-1-15,17-17 16,1 18-16,-1 0 0,-17-1 15,18 1-15,0 0 0,-1-18 0,19 17 16,-19 1-16,19-18 0,-36 18 0,35-18 0,18 0 16,-36 0-16,1 0 0,0 0 15,-1 0-15,1 0 0,0 0 0,-1 0 16,1 0 0,-1 0-16,1 0 0,0 0 15,70-18-15,-70 18 0,-1 0 16,1 0-16,-18-18 0,53 18 0,-36 0 0,-17-17 0,18 17 0,17-18 15,-17 18-15,0-18 0,-1 18 0,1 0 16,0 0-16,-1 0 0,-17-17 0,18 17 16,-1 0-16,1 0 15,-18-18-15,35 18 0,-35-18 16,18 18-16,0 0 0,-18-17 16,17-1-16,1 1 0,-18-1 0,18 18 0,-1-18 0,1 1 15,-18-1-15,0 0 0,0 1 0,17 17 0,1-18 16,-18 0-16,0 1 0,18 17 0,-18-18 0,0-17 15,0 17-15,0 1 16,0-1-16,0 0 0,0 1 16,0-1-16,0 0 15,0-17-15,0 18 0,0-1 0,0-17 16,0 17-16,-18 18 0,18-18 0,-18 1 16,18-19-16,0 19 0,0-1 15,0-17-15,0 17 0,-17 18 0,-1-17 16,18-1-16,0 0 0,0 1 15,0-1-15,-17 18 16,-1-18-16,0 1 16,18-1-16,-17 0 62,-1 18-46,18-17-16,-18 17 0,1-18 15,-1 1-15,0-1 16,1 18-16,-18-35 16,-1 35-1,1 0-15,-36 0 0,71-18 16,-35 18-16,18 0 0,17-18 16,-18 18-1,0 0-15,18-17 16,-17 17-16,-1-18 0,0 18 15,1 0-15,-1 0 0,0 0 16,1 0-16,-19 0 0,19 0 16,-1 0 31,1 0-32,-1 0 1,0 0-16,1 0 0,-1 0 15,-17 18-15,17-18 0,0 17 0,-17 1 16,18-18-16,-1 0 0,0 18 0</inkml:trace>
  <inkml:trace contextRef="#ctx0" brushRef="#br0" timeOffset="110817.8013">12806 15152 0,'35'0'109,"0"0"-109,-17 0 0,70 0 16,-35-18-16,-35 18 15,176 0-15,-159 0 16,159-35-16,-176 35 15,-1 0-15,1 0 0,0 0 0,-1 0 0,1 0 0,0 0 0,-1 0 0,1 0 0,35 0 16,-36 0-16,1-18 0,0 18 16,-1 0-16,1 0 0,0 0 15,17 0-15,-17 0 0,-1 0 0,-17 18 0,18-18 16,-1 0-16,1 0 0,-18 18 0,18-18 0,-1 0 0,1 0 0,0 0 0,-1 0 16,19 0-16,-19 0 0,1 0 0,-1 0 15,1 0-15,0 0 0,17 0 0,0 0 16,-17 0-16,176-18 15,-159 18-15,1 0 0,-19 0 16,1 0-16,-1 0 0,1 0 0,0 0 0,17 0 0,0 0 0,-17 0 0,0 0 0,17 0 16,-18 0-16,1 0 0,0 18 0,-1-18 0,1 17 0,0-17 0,-1 0 15,1 0-15,0 0 0,-1 0 0,1 0 0,-1 0 0,1 0 0,17 0 16,-17 0-16,0 0 0,-1 0 16,54 0-16,-53 0 0,-1 0 0,18-17 15,18 17-15,-35-18 0,0 18 0,-1 0 0,1 0 0,0 0 16,87-18-16,-87 18 0,0 0 0,-1 0 15,36 0-15,-35 0 16,-1 0 15,1 0-15,0 0 0,-1 0-16,36 0 0,-35 0 15,17 0-15,18-17 0,-18 17 16,-17 0-16,35-18 15,-35 18-15,-1 0 63,1 0-47,0 0-1,-1 0-15,1 0 16,-1 0-16,1 0 15,35 18-15,-35-18 16,35 17-16,-36-17 0,1 0 16,52 0-1,-52 0-15,0 0 0,-1 0 16,1 0 0,0 0 15,-1 0-16,1 0-15,0 0 16,-1 0-16,1 0 0,35 0 16,-36 0-16,36 0 15,-17 0-15,-19 0 16,18 0-16,-17 0 16,0 0-1,-1 0 1,1 0-1,0 0-15,-1 0 16,1 0-16,0 0 16,17 18-16,0-18 15,-17 0-15,-1 0 16,-17 18-16,18-18 0,0 0 31,-1 0-31,1 0 16,0 0-1,-1 0-15,-17 17 0,18-17 0,0 0 0,-1 0 16,1 0-16,-1 0 31,1 0-15,0 0-16,-1 0 16,1 0-16,-18-17 0,35-1 15,-17 18-15,0 0 16,-1 0-1,1 0 142,-18-18-79,0 1-47,0-1-15,17 18-1,-17-35-15,18 35 0,-18-18 16,0 0 0,18 18-1,-18-17 16,0-19-15,0 19 0,0-1-16,0 1 140,0-19-124,0 19 0,-18-1-16,0 0 15,18 1-15,0-1 16,0 0-1,0 1 32,-17 17-31,17-18 93,-18 18-109,18-17 0,-17 17 16,17-18-16,-18 18 16,0-35-16,1 35 0,-1-18 15,0 18-15,-17-18 0,17 18 16,1 0-16,-1 0 15,-17-17-15,0-1 0,17 18 16,0 0-16,1 0 0,-1 0 16,0 0-16,1 0 0,-19-18 15,19 18-15,-1 0 0,1 0 0,-89-35 16,88 35-16,0-17 0,1 17 16,-71 0-16,52 0 0,-69-18 15,87 18-15,0 0 0,1 0 0,-19 0 16,19 0-16,-1 0 0,0 0 15,1 0 1,-1 0 0,-17 0-16,0 0 15,-18 0-15,35 0 0,0 0 0,-17-18 16,-18 18-16,36 0 0,-1 0 16,-70 0-16,70 0 0,-17-17 0,17 17 15,-52 0-15,52 0 0,0 0 0,1 0 16,-1 0-16,0 0 0,1 0 0,-1 0 15,0 0-15,1 0 16,-1 0-16,1 0 16,-19 17-16,1-17 15,17 0-15,1 0 0,-19 0 16,-52 0-16,71 0 0,-1-17 0,0 17 0,-17 0 16,0 0-16,-36 0 0,36 0 0,17 0 15,-17 0-15,17 0 0,1 0 0,-1 0 0,0 0 0,1 0 16,-18 0-16,17 0 0,0 0 0,1 0 0,-1 0 15,0 0-15,18 17 0,-17-17 0,-1 0 0,0 0 0,1 18 0,-54-18 16,54 0-16,-1 0 16,-35 0-16,18 0 0,0 0 15,17 0-15,-17 0 0,17 0 16,0 0-16,-17 0 0,35 18 0,-18-18 0,1 0 16,-1 17-16,0-17 0,1 0 0,-1 18 15,1-18-15,-1 0 0,0 0 16,-17 17-16,35 1 15,-18-18-15,1 0 0,-1 0 0,0 18 16,1-18-16,-1 0 0,-17 17 16,17 1-16,1-18 0,-1 0 15,0 0-15,1 18 0,-1-18 0,18 17 0,-18-17 47,18 18-47,0 0 16,-17-18-16,17 17 15,0 1 1,-18-18-16,18 17 0,0 36 16,0-35-1,0 0-15,0-1 78,0 1-78,0 0 16,18-18-16,-18 17 47,17-17-47,-17 18 16,36-1-1,-19-17-15,1 18 0,0 0 16,-1-18-16,1 0 0,0 0 0,-1 17 0,1-17 15,70 18-15,-70-18 16,35 0-16,-36 0 0,1 18 16,-1-18-1,-17 17-15,18-17 0,0 0 0,-1 0 16,36 18-16,-35-18 0,17 0 16,-17 0-16,17 0 0,-17 0 15,-1 0-15,36 0 0,-35 0 0,0 0 0,-1 0 0,19 0 16,-19 0 156</inkml:trace>
  <inkml:trace contextRef="#ctx0" brushRef="#br0" timeOffset="121092.877">15716 12453 0,'0'-18'187,"0"1"-171,0-1-16,-17 18 0,17-18 15,-18 1 1,18-1-16,-18 18 16,1 0-16,-1 0 187,0 0-171,1 0-1,-36-35 1,35 35-16,-35 0 0,36 0 0,-1 0 0,0 0 16,1 0-16,-1 0 140,0 0-109,1 0-31,-1 0 16,1 0-16,-1 0 16,0-18-1,1 18-15,-1 0 0,0 0 16,-17-17-16,17 17 0,1-18 16,-1 18-16,1 0 0,-1 0 15,0 0-15,1 0 16,-1 0-16,0 0 47,1 0-47,-1 0 15,0 0-15,-35 0 16,36 0-16,-18 0 16,-1 0-16,19 0 0,-19 0 15,19 0 1,-1 0-16,0 0 0,1 0 15,-1 0-15,1 0 16,17 18-16,-18-18 0,0 0 16,1 17-16,17 1 0,-18 0 15,0-18-15,1 0 0,17 17 0,0 1 16,-18-18-16,0 0 16,18 17 46,0 1-62,0 0 16,0-1-16,0 1 0,-17 17 15,17-17-15,0 0 16,0-1-16,17 36 47,1-53-32,0 35-15,-18-17 0,17 0 0,1 17 16,0-17-16,-1-18 0,1 17 0,0-17 0,-1 18 16,1-18-16,-18 18 0,17-18 15,1 0-15,0 0 0,-18 17 16,17-17 0,1 0-16,0 18 0,-1-18 0,1 0 15,70 0-15,-70 0 16,70 0-16,-70 0 15,52 0-15,-52 0 0,-1 0 16,1 0-16,0 0 31,17 0-15,-17 0-16,17 0 16,-17 0-16,17 0 0,-18 0 0,1 0 0,53-18 15,-54 18-15,1 0 0,0 0 0,-18-17 16,17 17-16,-17-18 62,18 18-62,17-35 16,-35 17-16,18 18 0,17-53 16,-17 53-16,-1 0 15,1-18 1,-18 1 15,0-1-15,0 1-1,0-1-15,0 0 16,18 18 15,-18-17-31,0-1 31,0 0-31,0 1 0,0-1 16,0 0 0,0 1-1,0-19 1,0 19-16,0-1 16,-18 1-1,18-1-15,0 0 16,-18 18-16,18-17 0,-17 17 15,17-18-15,-18 18 0</inkml:trace>
  <inkml:trace contextRef="#ctx0" brushRef="#br0" timeOffset="139280.7799">14764 12259 0,'17'0'94,"-17"18"-94,0-1 16,18-17-1,0 18-15,-1 0 0,1-1 16,35 36-16,-36-35 0,1-18 0,-18 17 0,71 36 16,-54-35-16,1-18 0,0 18 15,-18-1-15,35 1 0,-17-18 0,-1 0 16,-17 18-16,0-1 0,18-17 0,-1 18 16,1 17-1,17 0 1,89 106-1,-107-141-15,1 18 0,0 0 16,-1-1-16,1-17 16,-18 18-16,18 0 31,-1-1-31,-17 1 16,18 0-16,0-18 0,-18 17 15,17-17-15</inkml:trace>
  <inkml:trace contextRef="#ctx0" brushRef="#br0" timeOffset="141504.0246">14975 11836 0,'0'17'125,"0"1"-110,0 0 1,0-1 0,0 1-16,0 0 15,18-1-15,-18 18 16,18-35-16,-18 18 0,0 0 0,0-1 15,17 1-15,-17 0 0,18-18 0,-18 17 16,0 1-16,18 0 0,-18-1 16,17 18-16,1-17 15,0 17 1,-18-17-16,17-18 16,-17 18-1,0-1-15,18-17 16,-18 18-16,17 0 15,-17-1-15,0 1 16,0-1-16,18-17 0,-18 18 16,18-18-16,-18 18 0,17-18 15,-17 17 1,0 1-16,0 0 16,18-18-16,-18 17 15,0 1-15,18-18 0,-18 18 0,0-1 16,0 1-16,17 0 15,1-1-15,0 1 32,-18-1-17,0 1 1,0 0 0,0-1-16,17-17 15,-17 18 48,0 0-48,18-18-15,-18 17 16,0 1-16,0 0 16,17-18 234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5T14:11:06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9013 11518 0,'18'0'78,"-18"18"-78,0-1 16,53-17-16,-35 0 0,105 36 16,-105-36-1,70 0-15,-70 0 0,-1 0 0,1 0 16,0 0-16,-1 0 0,1 0 16,-1 0-16,1 0 15,0 0 1,35 17-1,-36-17-15,19 0 16,-1 0-16,-18 0 0,1 0 0,0 0 16,-1 0 46,1 0-62,0 18 16,52 0-16,-52-18 0,17 0 15,-17 0-15,52 17 0,-52-17 16,17 0-16,-17 0 0,0 0 0,-1 0 0,1 0 16,17 0-1,-17 0-15,-1 0 16,19 0 0,-19 0-16,1 0 0,17 0 15,53 0-15,-70 0 0,0 0 0,-1 0 16,1 0-16,0 0 0,-1 0 0,1 0 0,-1 0 0,1 0 0,0 0 0,-1 0 15,1 0-15,0 0 0,-1 0 0,1 0 0,17-17 16,-17 17-16,0 0 0,-1 0 16,1-18-16,-1 18 0,1 0 15,0 0-15,-1 0 0,19 0 16,-19 0-16,36 0 0,-35 0 0,-1 0 0,1 0 16,53 0-16,-54 0 0,71 0 15,-70 0-15,0 0 0,-1 0 0,1 0 16,0 0-16,17 0 0,-17 0 0,-1 0 0,1 0 15,35 0-15,0 0 16,0 0 0,-36 0-1,19 0-15,-19 0 0,36 0 16,-18 0-16,-17 0 0,17 0 0,-17 0 0,17 0 0,18 0 16,-18 0-16,1 0 0,-1 0 15,0 18-15,1-18 0,-1 0 16,-18 0-16,1 0 0,0 0 0,-1 0 0,1 0 0,0 0 0,-1 0 15,1 0-15,0 0 0,-1 0 0,1 0 16,17 0-16,0 0 0,-17 0 16,0 0-16,-1 0 31,1 0-31,0 0 16,-1 0-16,1 0 0,-1 17 0,1-17 0,70 0 15,-70 0-15,53 18 0,-54-18 0,1 0 16,52 0-16,-52 0 0,17 0 15,1 0-15,-19 18 16,1-18-16,-1 0 0,1 0 16,0 0-1,-1 0-15,1 0 0,17 0 16,-17 0-16,17 0 0,-17 0 0,-1 0 16,1 0-16,0 0 0,17 0 0,-17 0 15,-1 0-15,1 0 0,0 0 0,-1 0 16,19 0-16,-19 0 0,1 0 0,-1 0 0,1 0 15,0 0-15,17 0 0,-17 0 0,-1 0 16,1 0-16,0 0 0,-1 0 16,1 0-16,-1 0 0,1 0 15,17 0-15,-17 0 0,17 0 0,1-18 16,-19 18 0,1 0-1,-1 0-15,-17-18 16,18 18-16,0 0 15,-18-17-15,17 17 0,-17-18 16,36 0-16,-19 18 0,1-17 0,0 17 16,-18-18-16,17 18 0,1-18 0,-18 1 31,0-1-15,0 1-16,0-1 0,18-17 15,-18 17-15,17-17 16,-17 17-16,0 0 0,0-17 15,0 18-15,18-1 0,-18 0 0,17 1 16,-17-1-16,0 0 0,0 1 16,0-1-16,0-17 15,0 17-15,0-17 16,0 17-16,0 1 0,0-1 16,0 0-16,0 1 15,0-1-15,0 0 0,0 1 16,0-1-16,0 0 0,0 1 15,0-1-15,0 1 0,0-1 16,0 0-16,0 1 0,0-1 0,0 0 16,0 1-16,0-1 0,0 0 15,0 1-15,-17 17 0,17-18 0,0 1 16,0-1-16,0 0 0,0 1 0,0-1 16,0 0-16,0 1 15,0-1 1,0 0-16,-18 18 0,18-17 0,0-1 15,-17 18 1,17-18-16,0 1 16,0-1-16,-18 18 0,18-17 15,0-1-15,-18 18 0,18-18 16,-17 18-16,17-17 62,-18-1-46,0 18-16,18-18 16,-17 18-1,-19-17 1,1 17-16,17 0 16,1 0-16,-1-18 0,1 18 15,-1 0 1,0 0-16,1 0 15,-36-18-15,17 18 16,-16 0-16,34 0 0,0 0 0,-35 0 0,36-17 0,-19 17 16,-16 0-16,-1 0 0,0 0 15,17 0-15,-52 0 0,53-18 16,0 18-16,-54 0 0,54-17 0,18 17 0,-1 0 0,0 0 16,1 0-16,-1 0 0,0 0 0,1 0 0,-1 0 0,0 0 0,-34 0 15,16 0-15,19 0 0,-19 0 0,19 0 16,-54 0-16,53 0 0,1 0 0,-1 0 0,-105 0 15,105 0-15,0 0 0,1 0 0,-18 0 0,17 0 0,-17 0 0,17 0 16,0 0-16,1 0 0,-1 0 0,0 0 0,1 0 0,-1 0 0,1 0 0,-19 0 16,-17 0-16,53-18 0,-17 18 0,-1 0 0,0 0 15,-17-18-15,0 18 16,0 0-16,17 0 0,0 0 16,1-17-16,-1 17 0,0 0 0,-35 0 0,18 0 0,-18 0 15,18 0-15,17 0 0,-87 0 0,52 0 16,0-18-16,35 18 0,-70 0 0,70 0 15,-17 0-15,-18 0 0,35 0 0,-35 0 16,36 0-16,-1 0 0,1 0 0,-1 0 0,0 0 0,1 0 16,-1 0-16,0 0 0,1 0 15,-1 0-15,-17 0 16,17 0 0,1 0-16,-1 0 0,0 0 15,1 0-15,-1 0 0,0 0 0,1 0 0,-36 0 16,35 0-16,0 0 0,-34 18 15,34-18-15,0 17 0,-35 1 16,36-18-16,-19 0 0,19 0 0,-18 18 16,-18-1-16,35-17 0,0 0 15,1 0-15,-36 0 0,53 18 0,-18-18 16,-17 0-16,0 0 0,17 0 0,-17 0 16,17 0-16,0 17 0,1-17 15,-1 0-15,-35 18 0,36-18 16,-1 0-16,0 0 0,1 0 0,-1 0 15,0 18-15,1-18 0,-1 0 16,0 0-16,1 0 31,-18 0-15,-1 0-16,36 17 0,-17-17 16,-19 0-16,19 0 0,-1 0 0,18 18 0,-18-18 15,-17 18-15,18-18 0,17 17 0,-18-17 16,0 0-16,1 0 15,-1 0-15,18 18 16,-18-18 0,1 18-16,-1-18 0,0 0 0,-17 17 15,17-17-15,18 18 16,-17-18-16,-1 17 0,1-17 0,-1 0 16,0 0-16,18 18 0,-17-18 0,-1 18 15,0-18 1,1 0 15,17 17-31,-18-17 0,18 36 16,-18-36-16,1 35 15,-1-35-15,1 18 0,-1 17 16,0-35-16,18 18 0,-17-18 0,17 17 0,-18 18 16,0-35-16,1 18 0,17 0 0,0-1 15,-18-17-15,0 18 0,18 0 16,0-1-1,0 1-15,-17-18 0,17 18 16,0-1-16,0 1 16,-18 17-16,18-17 0,0-1 15,0 1-15,0 0 0,0 17 0,0-17 16,0-1-16,0 1 0,0-1 0,0 1 16,0 0-1,0-1-15,0 1 16,0 0-1,0-1-15,0 1 16,0 0-16,0-1 16,0 1-16,18-18 0,-18 18 15,0-1-15,0 1 0,0-1 16,0 1 0,17-18-16,1 0 15,-18 35 1,0-17-16,0 0 47,0-1-47,18 1 15,-1 0-15,-17-1 16,18 1-16,0-18 0,-18 17 0,17-17 16,-17 18-16,0 0 15,18-18-15,0 0 0,-18 17 16,17-17-16,18 18 15,1 0 1,-19-18-16,1 0 0,53 17 16,-71 1-16,17-18 0,1 0 15,-1 18-15,1-18 16,0 0-16,-1 0 0,19 0 16,-19 0-16,1 0 0,35 17 15,-35-17-15,-1 0 0,18 0 16,1 0-16,-19 0 0,1 0 0,0 0 15,-1 0-15,1 0 0,0 0 47,-1 0-47,1 0 0,-1 0 0,1 0 16,0 0-16,17 0 0,-17 0 16,-1 0-16,1 0 0,0 0 15,-1 0-15,1 0 16,-1 0-16,1 0 31</inkml:trace>
  <inkml:trace contextRef="#ctx0" brushRef="#br0" timeOffset="26610.5222">14129 9666 0,'-18'0'63,"0"0"-48,1 0-15,-1 0 16,1 0-16,-36 0 0,35 0 0,0 0 0,-17 0 16,0 18-16,0-18 0,-1 0 0,19 0 15,-1 0-15,0 0 0,-35 0 0,18 0 16,-35 0-16,17 0 0,17 0 15,-140 0-15,158 0 0,-35 0 16,36 0-16,-1 0 0,1 0 0,-1 0 0,0 0 0,1 0 0,-1 0 0,0 0 16,-17 0-16,35 17 0,-35-17 0,17 0 0,0 0 15,1 0-15,-54 18 0,54-18 0,-1 0 0,0 0 0,1 0 16,-1 0-16,0 0 0,1 18 0,-1-18 0,1 0 16,-1 0-16,0 0 0,1 0 31,17 17-31,-18-17 0,18 18 15,-18-18-15,1 0 0,-1 0 16,-17 18-16,35-1 0,-18-17 0,1 0 0,-1 18 16,-17-1-16,35 1 0,-18-18 0,0 0 0,1 0 0,17 18 0,-18-18 15,0 17-15,-17-17 0,17 18 16,1-18-16,-1 0 16,18 18-1,0-1 1,-17-17-1,17 18-15,-18 0 16,18-1-16,-18 1 0,1 0 16,17-1-16,0 1 0,-18-18 0,18 17 15,0 1-15,0 0 16,0-1 31,0 1-32,0 0 1,0-1-16,0 1 16,0 0-1,0-1 1,18-17-16,-18 18 16,17-1-16,1 1 0,0-18 15,-18 18-15,35-1 0,-18-17 16,-17 18-16,18-18 0,0 0 15,-18 18-15,17-18 16,1 0-16,0 0 0,17 17 16,0 1-16,53 0 15,-35-18-15,36 17 0,-72-17 0,124 35 16,-123-17-16,17-18 0,-17 0 0,-1 0 0,1 0 0,0 0 0,-1 0 0,1 0 16,-18 18-16,18-18 0,-1 0 0,1 0 0,0 0 0,-1 0 0,1 0 0,35 0 0,-53 17 15,17-17-15,54 0 0,-53 0 0,-1 0 0,19 18 16,-19-18-16,54 0 0,-54 0 0,54 0 15,-53 0-15,-1 0 0,1 0 0,-1 0 16,19 0-16,-19 0 0,1 0 0,17 0 0,-17 0 0,0 0 16,158 0-1,-158 0-15,87 18 0,-87-18 16,53 0-16,-54 0 0,19 0 16,-19 0-16,1 0 0,-1 0 0,1 0 0,0 0 0,-1 0 15,1 0-15,17 0 0,-17 0 0,0 0 16,17 0-16,-17 0 0,-1 0 0,1 0 0,-1 0 15,1 0-15,17 0 0,-17 0 0,0 0 0,17 0 16,0 0-16,-17 0 0,17 0 0,-17 0 0,-1 0 0,1 0 16,0 0-16,-18-18 15,17 18-15,1 0 16,0-18-16,-1 18 16,1 0-16,-1 0 0,1 0 0,0 0 15,35-35-15,-53 17 0,17 18 0,19 0 16,-19 0-16,1-17 0,0 17 0,17-18 15,-18 18-15,-17-17 0,0-1 16,18 0-16,-18 1 31,0-1-31,18 0 0,-18 1 16,0-1-16,0 0 16,0 1-16,0-1 15,0 1 1,0-1-16,0 0 15,-18 18-15,18-17 0,-18-1 16,18 0-16,-17 18 0,17-17 0,-18 17 0,18-18 16,0 0-16,-17 18 0,-1 0 15,18-17-15,-35-1 16,35 1-16,-18-1 16,0 0-16,18 1 15,-17 17-15,17-18 0,-18 18 0,0 0 0,18-18 16,-17-17-16,-1 35 0,0 0 0,1-18 15,17 1-15,-18 17 0,1 0 16,17-18-16,0 0 0,-18 18 0,18-17 0,-18 17 16,-17-53-1,17 53-15,1-18 0,17 1 16,-53-1-16,35 0 16,1 18-16,-1 0 0,0 0 0,1 0 0,-1 0 15,0 0-15,1 0 16,-1 0-16,0 0 15,1 0-15,-1 0 16,1 0-16,-1 0 0,0 0 0,1 0 0,-1 0 16,0 0-16,18-17 0,-17 17 0,-1 0 15,0 0-15,1-18 0,-1 18 16,0 0-16,1 0 0,-1 0 0,1 0 16,-1 0-16,0 0 0,1 0 0,-19-18 15,19 18-15,-1 0 16,0 0-16,-17 0 15,18 0-15,-19 0 0,19 0 16,-1 0-16,0 0 0,1 0 0,-1 0 0,0 0 16,-34 0-16,34 0 15,0 0-15,1 0 0,-1 0 16</inkml:trace>
  <inkml:trace contextRef="#ctx0" brushRef="#br0" timeOffset="29821.5243">15381 10566 0,'18'0'141,"-1"0"-141,1 0 16,0 17-16,-1-17 0,1 0 15,0 0-15,-1 0 0,1 0 0,-1 18 0,1-18 16,0 0 0,17 0-16,-17 0 0,-1 0 15,1 0-15,0 0 0,-1 0 16,1 0-16,0 0 0,-1 0 0,1 0 15,-1 0-15,1 0 0,0 0 16,-18 18 0,17-18-16,1 0 31,0 0-15,-1 0-1,1 0 1,0 0-16,-1 0 15,1 0-15,35 0 16,-53 17 0,35-17-16,-17 0 93,-1 0-46,1 0-47,0 0 16,-1 0-16,1 0 0,-1 0 16,1 0-16,0 0 0,-1 0 0,1 0 0,17-17 0,89-1 15,-54 18 1,-52 0-16,17 0 15,1 0-15,-19 0 16,1 0-16,-1 0 0,-17-18 0,18 18 16,70 0-16,-70 0 15,35-17-15,-36 17 0,1 0 0,0 0 0,17 0 16,0 0-16,-17 0 0,-18-18 16,18 18-16,-1 0 0,1 0 0,0 0 0,-1-18 15,1 18-15,-1 0 0,19 0 0,-19 0 16,1 0-16,17 0 0,-17 0 15,0 0-15,17 0 0,0 18 0,-17-18 16,-1 0-16,1 0 0,0 0 16,17 0 15,-17 0-31,-1 0 0,18 0 16,1 0-16,-19 0 0,19 0 15,17 0-15,-36 0 0,1 0 0,0 0 0,34 0 16,-34 18-16,0-18 15,-18 17-15,35-17 0,-17 0 0,-1 0 16,1 0-16,0 0 0,-18 18 0,17-18 0,1 0 0,-1 0 16,1 0-16,0 0 0,-1 0 0,1 0 15,35 0-15,-35 0 0,34 0 16,-16 0-16,-1 0 0,-17 0 0,70 0 16,-70 0-16,34 0 15,-34 0-15,17 0 0,-17 0 16,0 0-16,-1 0 15,1 0-15,0 0 16,-1 0-16,1 0 16,-1 0-16,1 0 0,0 0 0,17 0 0,-17 0 15,-1 0-15,1 0 0,17 0 16,-17 0-16,-1 0 16,1 0-16,17 0 15,-35 18-15,18-18 0,0 0 16,-1 0-16,1 0 0,0 0 0,-1 0 15,1 0-15,0 0 0,-1 0 0,36 0 16,-35 0-16,-1 0 0,1 0 0,53 0 16,-54 0-16,1 0 15,35 0-15,-36 0 16,1 0-16,0 0 0,-1 0 16,19 0-16,-19 0 15,1 0-15,-1 0 0,1 0 16,17 0-16,-17 0 15,0 0-15,-1 0 16,-17-18 0,18 18 15,0 0-31,-1 0 0,-17-18 16,18 18-16,0 0 0,-18-17 0,17 17 15,1 0-15,-1-18 0,1 18 16,0 0 31,-18-18-32,17 18-15,1 0 0,-18-17 16,18 17-16,-1 0 0,1-18 0,-18 0 16,18 18-16,-1 0 15,-17-17-15,0-1 0,18 18 297,-1 0-297,1 0 16,0 0-16,-1 18 15,19-18-15,-19 0 0,1 0 0,0 0 0,-1 0 16,1 0-16,-1 17 0,1-17 31,0 0-15,-18 18 15,17-18-31,1 0 16,0 0-16,-1 0 15,-17 18-15,18-18 16,0 0-16,-1 0 16,1 0-1,17 17 1,-17-17-1,-1 0-15,1 0 0,0 0 16,-1 0-16,1 0 16,0 0-16,-1 0 15,1 0-15,-18 18 0,18-18 0,-1 0 32,1 0-17,-18 18-15,35-18 16,-17 0-16,-1 17 0,1-17 0,35 0 15,-35 0 1,-1 18-16,1-18 16,17 0-16,-17 18 15,-1-18-15,1 0 0,0 0 16,-1 0-16,1 0 0,0 0 0,-1 0 16,1 0-16</inkml:trace>
  <inkml:trace contextRef="#ctx0" brushRef="#br0" timeOffset="47683.9393">20479 10601 0,'17'0'62,"1"0"-62,0 0 16,52 18-16,-52-18 15,17 0-15,-17 17 16,-1-17-16,1 0 0,0 0 0,-1 0 16,1 18-16,0-18 0,-1 0 15,1 0-15,17 0 16,-17 18-16,17-18 0,-17 0 0,-18 17 0,17-17 0,1 0 15,0 0-15,-1 0 0,36 0 0,35 0 16,-35 0-16,-35 0 16,52 0-16,-17 0 0,-35 0 15,35 0-15,-35 0 0,-1 0 0,19 0 16,-19 0-16,1 0 0,-1 0 16,1 0-16,0 0 0,17 0 15,-17 0 1,17 0-16,-17 0 0,17 18 0,-18-18 15,54 0-15,-53 0 0,-1 0 0,1 0 0,0 0 0,52 0 16,-52 0-16,17 0 0,0 0 16,-17 0-16,17 0 0,-17 0 0,0 0 15,-1 0 1,54 0 0,-36 0-1,0 0-15,-17 0 0,0 0 16,17 0-16,-18 0 0,19 0 0,17-18 15,-36 1-15,1 17 0,0 0 0,-18-18 0,35 18 0,-18 0 16,1 0-16,0 0 16,-1 0-16,1-18 0,0 18 0,-1-17 15,1 17-15,17-36 16,-17 36-16,0 0 0,-18-17 0,17 17 0,18-36 16,-17 36-16,-18-17 0,18-1 15,-1 0-15,1 18 78,-18-17-78,0-1 0,18 18 0,-18-17 0,0-1 16,0 0-16,0 1 0,0-1 0,0 0 16,0-17-1,0 17-15,0 1 0,0-1 16,0 1-16,0-1 31,0 0-15,0 1-16,0-1 15,0 0-15,0 1 0,-18-19 16,18 19-16,0-1 0,-18 18 0,18-35 16,-17 17-16,-1 18 0,18-17 0,0-1 0,-18 18 15,18-18-15,0 1 0,-17 17 0,17-18 0,-18 18 16,18-18-16,-17 18 0,17-17 0,0-1 15,-18 0-15,0 18 0,1-17 16,17-18-16,-18 35 0,18-18 0,-18 18 0,18-18 16,-17 18-16,-1-17 15,0-1-15,18 0 16,-17 18-16,-1 0 0,18-17 16,-53-1-16,36 0 15,-1 18-15,18-17 0,-53-1 0,35 1 16,1 17-16,17-18 0,-18 18 0,0 0 0,1 0 0,-36-35 0,35 35 15,1 0-15,-1-18 0,0 18 0,-17 0 0,17 0 16,1 0-16,-1 0 16,1 0-16,-1-18 15,0 18-15,1 0 0,-19-17 16,19 17-16,-19 0 16,19 0-16,-1 0 0,0 0 0,-34 0 15,34 0-15,0 0 0,-17 0 16,17-18-16,1 18 0,-1 0 0,18-18 0,-35 18 15,17 0-15,1 0 0,-1-17 0,-17 17 16,17 0-16,0 0 16,1-18-16,-1 18 0,0-17 15,1 17-15,-1 0 0,1 0 0,-1 0 16,-17 0-16,17 0 16,-17 0-16,17 0 0,-17-18 0,17 18 15,-17 0-15,17 0 0,-17 0 16,17-18-16,1 18 0,-1 0 0,0 0 0,1 0 0,-1-17 15,0 17 1,1 0 15,-1 0-31,1 0 0,-1 0 16,0 0-16,1 0 0,-19 0 16,19 0-16,-1 0 15,0 0-15,1 0 16,-1 0-16,1 0 15,-1 0-15,0 0 16,1 0 0,-1 0-16,0 0 0,1 0 15,-1 0-15,0 0 32,1 0-1,-1 0-16,0 0-15,-17 0 16,18 0-16,-1 0 0,0 0 0,-17 17 16,17-17-16,1 18 0,-1-18 15,0 0-15,1 0 0,-1 0 0,-17 0 16,17 0-16,1 0 16,-1 0-16,0 0 15,1 18-15,-1-18 16,0 17-16,1-17 15,-1 0-15,1 0 0,-1 0 0,0 0 16,1 0-16,-1 0 0,0 0 16,1 0-16,17 18 0,-18-18 15,0 0-15,1 0 0,17 17 16,0 1-16,-18-18 0,0 0 16,1 0-16,-1 18 0,1-18 0,17 17 0,-18 1 15,0-18-15,18 18 0,-17-18 0,17 17 16,-18 1-16,0 0 0,1-18 15,17 17-15,-18 1 0,0-1 16,18 1 0,-17-18-16,17 18 15,-18-18-15,18 17 0,0 19 16,-17-19-16,17 19 0,-18-19 0,18 18 16,0-17-16,-18-18 0,18 35 15,0-17 1,0 0-16,0-1 0,0 1 15,0 0-15,0-1 16,0 1-16,0 0 0,0-1 16,0 1-16,0-1 0,0 1 0,0 0 0,18-18 0,0 0 15,-18 17-15,0 1 0,0 0 16,0-1-16,17-17 0,-17 18 0,18-18 0,-18 18 16,0-1-1,35-17-15,-17 0 16,-18 18-16,0-1 0,17 1 0,1 0 15,-18-1-15,18 1 0,-1 0 0,1-1 16,0-17-16,-1 0 0,-17 18 0,0 0 16,35-18-16,-17 0 0,-18 17 0,18-17 0,-1 0 0,-17 18 15,18-18-15,0 0 32,-1 0-17,-17 17 1,18-17-16,-18 18 0,18-18 0,-18 18 0,17-18 0,1 0 0,0 17 15,-1-17-15,1 0 0,-1 0 204,1 0-204,0 0 0</inkml:trace>
  <inkml:trace contextRef="#ctx0" brushRef="#br0" timeOffset="65547.1879">11624 8114 0,'-35'0'47,"17"0"-31,-52 0-16,52 0 0,-35 0 15,35 0-15,1 0 0,-1 0 16,-17 0-16,17 0 0,1 0 15,-1 0-15,0 0 32,1 0-32,-1 18 15,0-18-15,-17 0 16,17 17-16,-17-17 0,35 18 0,-53-1 16,36-17-16,17 18 62,-18 0-46,0-18-16,1 53 15,-1-18-15,-35 35 16,53-52-16,-18 17 0,1-17 16,-1 17-16,1-35 0,17 18 0,-18 0 0,18-1 15,0 1-15,0-1 0,-18-17 0,18 18 0,-17 0 16,17-1-16,-18 1 0,18 0 15,-18 17-15,1-17 16,17-1-16,-18-17 0,18 18 16,0 0-1,0-1-15,-18-17 16,18 18-16,0-1 0,0 1 0,0 0 16,0-1-16,0 19 0,-17-19 0,17 19 15,0-19-15,0 1 0,0-1 0,0 1 16,0 0-16,0-1 0,0 1 15,0 0-15,0-1 16,0 1-16,0 0 16,0 17-16,0-18 15,0 1-15,0 0 0,17 17 16,-17-17-16,18-18 0,-18 17 0,0 1 16,18 17-16,-18-17 0,53 52 15,-53-52-15,0 17 0,35 1 16,-17-1-16,-18-17 15,17-18-15,1 17 0,-18 1 0,17-18 0,-17 17 0,18-17 0,-18 18 0,18-18 16,-18 18-16,17-18 0,-17 17 16,0 1-1,18-18 1,0 0-16,-18 18 0,17-18 0,-17 17 0,18 1 16,-18 0-16,18-18 0,-18 17 0,17-17 0,18 35 15,-17-17-15,0 0 0,17-1 0,-17 19 16,52-19-16,-52-17 0,-18 18 0,18 0 0,-1-18 0,1 0 15,-18 17-15,17-17 0,1 0 0,-18 18 0,18-18 0,-1 0 32,-17 18 124,18-1-140,-18 1-16,18-18 0,-1 17 0,-17 1 15,36 17-15,-36-17 0,0 0 0,35 17 0,-35-17 16,17-18-16,-17 17 0,18-17 0,-18 18 0,18-1 0,-18 1 0,70 53 15,-52-71-15,17 35 16,0-17-16,-17 17 16,35-35-16,-53 17 15,35-17-15,-17 18 0,0-18 0,-1 18 0,1-18 0,70 17 16,-70-17-16,-1 18 0,1-18 0,0 0 0,-1 0 16,124 35-16,-123-35 0,35 0 15,-18 18-15,-17-18 0,17 0 0,-17 0 0,-1 0 16,125 35-16,-125-35 0,1 0 15,52 0-15,-34 0 0,17 0 0,-1 0 16,-34 0-16,0 0 0,-1 0 0,1 18 0,0-18 0,176 18 16,-177-18-16,1 0 0,17 0 15,-17 0-15,0 0 0,-1 0 0,18 0 0,1 0 0,-1 0 0,-17 0 0,35 0 0,-36 0 16,1 0-16,-1 0 0,19 0 0,34 0 0,-34 0 0,16 0 16,19 0-16,-53 0 0,-1 0 0,54 0 15,-53 0-15,123 0 0,-106 0 0,-17 0 16,-1 0-16,18 17 0,-17-17 0,17 0 0,1 0 0,-19 0 0,1 0 0,0 0 15,-1 0-15,1 0 0,-1 0 0,1 0 0,0 0 0,-1 0 0,1 0 0,0 0 0,17 0 16,36 18-16,17-1 0,-71-17 0,36 0 16,-17 0-16,34 0 0,-52 0 0,123 0 15,-106 18-15,-17-18 0,-1 0 0,19 0 0,-1 0 0,-17 0 0,-1 0 0,1 18 0,0-18 0,52 0 16,-52 0-16,-1 0 0,19 0 0,-19 0 0,1 0 0,17 0 0,-17 0 0,17 0 16,124 0-16,-124 0 0,18 0 0,141 0 15,-176 0-15,-1 0 0,36 0 0,35 0 16,-70 0-16,0 0 0,-1 0 0,1 0 0,0 0 0,-1 0 15,1 0-15,35 0 0,-36 0 0,19 0 0,17 0 16,-18 0-16,18 0 0,-35 0 0,-1 0 0,1 0 16,158 17-16,-158-17 0,35 0 0,-18 0 15,18 0-15,106 0 0,-142 0 0,36 0 0,-35 0 0,17 0 16,-17 0-16,70 0 0,-35 0 0,-18 0 0,0 0 0,1 0 0,-1 0 0,-17 0 0,17 0 16,0 0-16,0-17 0,-17 17 0,17 0 0,-17 0 0,-18-18 0,53 18 0,-35 0 0,-1 0 0,1 0 0,52-18 15,-52 18-15,17 0 0,-17 0 0,53 0 16,-54 0-16,1 0 0,-1 0 0,1 0 0,0 0 0,-1 0 15,1 0-15,0 0 0,-1 0 0,1 0 0,0 0 0,87 0 16,-69 0-16,-19 0 0,1 0 0,0 0 0,87 18 16,-69-18-16,-19 0 0,1 0 0,17 18 0,1-18 15,-19 0-15,54 0 0,-54 0 0,36 0 16,-17 0-16,-1 0 0,-18 0 0,1 0 0,0 0 0,-1 0 0,1 0 0,0 0 0,-1 0 0,1 0 16,0 0-16,17 0 0,0 0 0,-17 0 0,17 0 0,-17 0 0,-1 0 15,124 0-15,-123 0 0,17 0 0,54 0 16,-54 0-16,88 0 0,-105 0 0,0 0 0,193-18 15,-193 18-15,0 0 0,-1 0 0,1-18 0,17 18 16,-17 0-16,17 0 0,-17 0 0,-1 0 0,19 0 0,-19 0 0,18 0 0,-17 0 16,17 0-16,-17-17 0,17 17 0,-17 0 0,0 0 0,-1 0 15,1 0-15,0 0 0,70-18 0,-71 18 0,1 0 16,53 0-16,-36-17 0,0 17 0,0 0 16,-17 0-16,123 0 0,-123 0 0,-1 0 15,1 0-15,0 0 0,-1 0 0,1 0 0,0 0 0,-1 0 0,1 0 0,0 0 0,-1 0 0,1 0 0,-1 0 16,1 0-16,0 0 0,-1 0 0,1 0 0,0 0 0,-1 0 0,1 0 15,17 0-15,-17 0 0,-1 0 0,1 0 16,88 0-16,-88 0 0,-1 0 16,71 0-16,-70 0 0,0 0 0,-1 0 0,36 0 15,-17-18-15,-19 18 0,1 0 0,-18-18 0,35 18 0,-17 0 0,70-17 16,-70 17-16,17 0 0,53 0 16,-70 0-16,-1 0 0,54-18 15,-36 18-15,0 0 0,-17 0 16,17 0-16,-35-18 0,18 18 0,0 0 0,-1 0 0,1 0 0,0 0 0,-1 0 15,1 0-15,17-17 0,-17-1 0,-1 18 0,19-18 16,-19 18-16,1 0 0,0-17 0,-1 17 16,18-18-16,-35 0 0,18 18 0,0 0 0,-18-17 0,17 17 15,-17-18-15,18 18 0,0 0 0,-1 0 0,-17-17 0,18 17 0,0 0 16,-1-18-16,1 18 0,35 0 0,-36 0 16,1-18-16,17 18 0,-17-17 15,0 17-15,-1 0 0,19 0 0,-19-18 16,18 0-16,-17 18 0,0 0 0,-18-17 0,35 17 15,18-18-15,-53 0 0,18 18 0,-1 0 0,36-17 16,-53-1-16,18 18 0,-1-17 0,1 17 0,0 0 16,-1 0-1,1 0-15,0 0 16,17-36 0,-35 19-16,17 17 15,-17-18-15,0 0 16,18 1-16,0 17 0,-18-18 15,0 0-15,0 1 0,0-1 0,17-17 16,-17 17 0,0 1-16,0-1 0,0 0 15,0 1-15,0-1 0,0 0 16,0 1-16,0-1 0,0 0 0,0-17 0,-17 35 0,17-17 0,-18 17 16,18-18-16,0 0 0,0 1 0,0-1 0,0 0 15,-18 1-15,18-1 0,-17 18 16,17-18-16,0 1 0,0-1 15,0 1 1,0-1-16,-18 18 0,18-18 16,-17 18-16,17-17 0,-18-19 15,0 19-15,-35-54 16,53 54-16,-17 17 0,17-18 16,0 0-16,-18 18 0,18-17 0,-18 17 0,18-18 15,-35 0-15,35 1 0,-35-1 16,35 0-16,-18 18 0,18-17 0,0-1 15,-35 18-15,17-18 0,18 1 16,-17 17-16,-1 0 0,18-18 0,0 1 0,-18 17 0,1-18 0,-1 18 0,1-18 16,-19 1-16,36-1 0,-17 0 15,-1 18-15,0-17 0,1 17 0,-1-36 0,0 36 0,-17-17 0,17-18 16,-52-1-16,52 19 0,1-1 0,-1 18 16,18-18-16,-18 18 0,1-17 0,-19-1 0,19 18 0,-1 0 0,18-18 0,0 1 0,-35 17 15,35-18-15,-18 18 0,1 0 0,-1 0 0,18-17 0,-18 17 0,-17-18 0,17 18 0,1-18 0,-18 18 16,17-35-16,0 35 0,1 0 0,-1 0 0,0 0 0,1-18 15,-1 1-15,0 17 0,1 0 0,-1 0 0,18-18 0,-18 18 16,1 0-16,-1-18 0,1 18 16,-1 0-16,0 0 0,-17 0 15,35-17-15,0-1 0,-18 18 16,-52-18-16,52 18 0,-17-17 16,17 17-16,-88-35 0,71 35 15,35-18-15,-106 0 0,89 18 0,-1 0 0,0 0 0,1 0 0,-1 0 16,-35-35-16,36 35 0,-1 0 0,0 0 0,-17 0 0,35-18 0,-18 18 0,1 0 0,-19 0 15,19 0-15,-36-17 0,53-1 0,-18 18 0,1 0 0,-1 0 16,0 0-16,1 0 0,-1 0 0,0 0 0,1 0 16,-1 0-16,1 0 0,-1 0 0,0 0 15,1 0-15,-19-18 0,1 18 0,-53-17 16,53 17-16,17 0 0,-106-18 16,107 18-16,-124-17 0,105 17 15,-16-18-15,34 18 0,-35 0 0,0 0 0,35 0 0,1 0 0,-1-18 0,0 18 16,-17 0-16,18 0 0,-19 0 0,1 0 0,-18 0 0,35 0 0,1 0 0,-1 0 0,-52 0 15,52 0-15,-17 0 0,-89 0 16,89 0-16,17 0 0,-17 0 0,17 0 16,-70-17-16,71 17 0,-1 0 0,0 0 0,1 0 15,-1 0-15,-17-18 0,17 18 0,0 0 0,1 0 0,-18 0 16,17 0-16,0 0 0,1 0 0,-1 0 0,0 0 0,-35 0 16,18-18-16,18 18 0,-36 0 15,35 0-15,0 0 0,1 0 0,17-17 0,-36 17 16,-34-18-16,52 18 0,1 0 0,-1 0 0,0 0 0,1 0 0,-19 0 15,19 0-15,17-18 0,-141 1 0,123 17 0,-35 0 16,35 0-16,-34 0 0,16-18 0,19 18 0,-54 0 0,53 0 16,-35 0-16,18 0 0,18 0 0,-1 0 0,0 0 0,1 0 15,-1 0-15,-17 0 0,17 0 0,0 0 0,1 0 0,-1 0 0,1 0 16,-1 0-16,0 0 0,1 0 0,-1 0 0,0 0 0,1 0 16,-1 0-16,0 0 0,1 0 0,-1 0 0,1 0 0,-19 0 15,19 0-15,-1 0 0,0 0 0,-17 0 16,17 0-16,1-17 0,-19 17 0,19 0 15,-1 0-15,1 0 0,-1 0 0,-35 0 16,35 0-16,1 0 0,-19 0 0,19 0 16,-18 0-16,17 0 0,0 0 0,-35 0 0,53-18 0,-35 18 15,17 0-15,-52 0 0,52-18 0,-17 18 0,17 0 0,1 0 16,-1 0-16,-17 0 0,17 0 0,0 0 0,1 0 0,-1 0 0,1 0 0,-19 0 16,19-17-16,-19 17 0,19 0 0,17-18 0,-18 18 0,0 0 0,1 0 0,-1 0 15,-35 0-15,36 0 0,-1 0 0,0 0 0,-17 0 16,17 0-16,1 0 0,-1 0 15,-17 0-15,17 0 0,1 0 16,-1 0-16,0 0 0,1 0 0,-1 0 16,-17 0-16,17 0 0,-17 0 0,0 0 15,17 0-15,-53 0 0,54 0 16,-54 0-16,54 0 0,-36 0 16,17 0-16,1 0 0,17 0 0,-17 0 0,0 0 15,0 0-15,17 0 0,0 0 0,1 0 0,-19 0 0,19 0 0,-1 0 0,0 0 16,-34 0-16,16 0 0,19 0 15,-36 0-15,35 0 0,0 0 16,1 0 0,-1 0-16,1 0 0,-1 0 15,-35 0-15,35 0 0,1 0 0,-19 0 0,19 0 16,-124 18-16,105-18 0,-105 0 16,106 0-16,17 0 0,1 0 0,-1 0 0,0 0 0,-17 0 0,18 0 0,-1 0 0,0 0 0,-17 0 0,-18 0 15,35 0-15,1 0 0,-1 0 0,1 0 0,-1 0 0,0 0 0,1 0 0,-1 0 0,0 0 0,-35 0 0,-17 0 16,17 0-16,0 0 0,18 0 0,-1 0 0,19 0 0,-1 0 0,-17 0 0,17 0 15,-52 0-15,52 0 0,0 0 0,1 0 0,-1 0 0,1 0 0,-19 0 0,19 0 16,-36 0-16,17 0 0,19 0 0,-1 0 16,0 0-16,1 0 0,-1 0 0,1 0 0,-1 0 15,0 0-15,1 0 0,-1 0 16,0 0-16,1 0 0,-1 0 16,0 17-16,1-17 0,-1 0 0,1 0 15,-1 0-15,0 0 0,-17 0 0,0 18 0,17-18 0,0 0 16,18 18-16,-17-18 0,-1 0 0,1 0 0,-1 0 0,-17 0 0,17 0 0,0 0 0,1 0 0,-1 0 0,0 0 15,1 0-15,-1 0 0,0 0 0,1 0 0,-1 0 0,-17 0 0,17 0 0,-17 0 16,0 0-16,-1 0 0,19 0 0,-1 0 0,1 0 0,-107 0 16,106 0-16,1 0 0,-36 0 0,35 0 15,1 0-15,-1 0 0,0 0 0,-17 0 0,17 0 0,-35 0 16,18 0-16,35 17 0,-17-17 0,-1 0 0,0 0 16,1 18-16,-1-18 0,0 0 0,1 17 0,-1-17 15,0 0-15,1 0 16,-1 0-16,1 0 0,-1 0 15,0 0-15,1 0 16,-19 0-16,19 0 16,-36 0-16,18 0 0,17 0 15,-17 0-15,17 0 0,-53 0 16,54 0-16,-1 0 0,0 0 16,1 0-16,-1 0 0,1 0 0,-1 0 15,0 0 1,1 0 78,-1 0-79,0 0 1,1 0-16,-1 0 47,0 0 31,18-17-78,-17 17 15,-18 0 1,17 0-16,-17 0 16,17 0-16,0 0 0,1 0 15,-1 0-15,0 0 0,1 0 16,-1 0-16,1 0 0,-1 0 141,0 0-126,1 0 1,-1 0 15,0 0-15,-17 0-16,0 17 15,17 1-15,0-18 16,1 18-16,-1-18 0,1 0 16,17 17-16,0 1 0,-18-18 0,0 18 15,1-18-15,-1 0 16</inkml:trace>
  <inkml:trace contextRef="#ctx0" brushRef="#br0" timeOffset="119714.6635">17004 8361 0,'-18'0'297,"18"-18"-282,-17 18 1,17-17-16,-18-1 16,0 18-16,1 0 15,-1-35 1,0 35 0,18-18-16,-17 0 15,17 1-15,-18 17 16,18-18-16,-18 18 15,1-18-15,17 1 16,-18 17-16,1-18 0,-19 1 16,19 17-1,17-18-15,-18 18 0,18-18 0,-18 18 0,1 0 16,-1 0 0,18-17-16,-18 17 0,18-18 15,-17 18 1,-1 0-1,1 0-15,-1 0 16,-17 0 0,17 0-16,0 0 0,1 0 15,-19 0-15,1 0 16,18 0 0,-1 0-16,0 0 15,-17 0 1,0 0-16,-1-18 15,1 1 1,17 17-16,-17-18 0,18 18 0,-1 0 16,0 0-16,-35 0 15,36 0-15,-1 0 0,0 0 0,1 0 0,-1 0 16,1 0-16,-1 0 0,0 0 0,1 0 16,-1 0-16,0 0 0,1 0 15,-1 0-15,0 0 31,1 0 1,-1 0-17,1 0 17,-1 0-32,0 0 0,-123 0 15,106 0 1,-159 35-16,176-35 15,1 0-15,-1 18 0,-17-18 0,17 0 0,0 0 0,1 0 0,-1 0 0,0 0 0,1 0 16,-36 0-16,0 18 0,35-18 0,18 17 16,-35-17-16,-36 18 0,54-18 15,-1 0-15,1 18 0,-1-18 0,0 0 0,1 0 16,-1 0-16,0 0 16,1 0-1,-1 0 1,0 0-1,-34 17 1,34-17-16,0 0 0,1 0 16,-1 0-16,0 18 0,1-18 15,-1 17-15,0-17 16,1 18 15,-1-18 0,18 18-15,0-1-16,0 1 0,0 0 16,-35 35-16,35-36 15,0 18-15,-18 1 0,18-19 16,0 19-16,-17-19 0,17 1 16,0 0-16,0-1 0,0 1 15,0-1-15,0 1 0,0 0 31,0-1-31,0 1 16,0 0 0,0-1-16,0 1 15,0 0-15,0-1 16,17 1-16,-17 0 0,18-18 16,0 52-16,-18-34 0,0 0 15,35 17-15,-35-17 0,17 17 16,1-35-16,-18 18 0,18-1 0,-18 1 15,17-1-15,1-17 0,0 36 16,-18-19-16,17-17 0,1 0 16,-18 36-16,18-36 15,-1 17-15,1-17 16,-1 36-16,1-36 16,35 35-16,18 0 15,-19-17-15,-52-1 16,18-17-16,17 18 0,-17-18 15,0 0-15,-1 18 0,1-18 0,17 17 16,-17-17-16,0 0 0,17 18 16,-18-18-16,1 0 0,0 18 0,-1-18 0,-17 17 0,18-17 0,53 0 15,-54 0-15,1 0 0,-1 0 0,1 0 16,0 18-16,-1-18 0,1 18 0,0-18 0,-1 0 16,1 0-1,0 0-15,17 0 16,18 35-16,-36-35 0,1 0 0,0 0 0,-1 17 15,54-17-15,-53 0 0,-1 0 0,1 0 0,17 0 16,0 0-16,1 0 0,-36 18 0,17-18 16,36 18-16,-35-18 0,-1 0 0,1 0 15,0 0-15,-1 0 0,1 0 16,0 0-16,-1 0 16,1 0-16,0 0 0,105 0 15,-105 0-15,-18 17 0,88-17 16,-35 0-16,0 18 0,0-18 0,0 0 15,-36 0-15,18 0 0,-17 0 0,17 0 16,1 0-16,-19 0 0,1 0 0,0 0 0,-1 0 16,1-18-16,-1 18 0,1 0 0,0 0 15,-1-17-15,1 17 0,-18-18 16,18 18-16,-1 0 0,-17-18 0,0 1 16,18 17-16,0 0 0,-1-18 0,-17 1 0,0-1 15,18 18-15,-18-18 0,0 1 16,18 17-16,-18-36 0,0 19 0,17 17 0,-17-18 15,18-53-15,-18 54 0,17 17 0,-17-18 16,0-35-16,0 36 0,0-1 0,18 18 16,-18-53-16,0 35 0,18-17 15,-18 18-15,0-1 16,0 0-16,0 1 0,0-1 16,0 0-16,0 1 15,0-1-15,0 0 0,0 1 16,0-1-16,-18-17 0,18 17 15,0-17-15,0 17 0,0 1 0,0-1 0,-18 18 0,18-18 16,-17 1-16,17-1 0,0 0 16,-18 1-16,18-1 15,0 1-15,0-1 16,-17 18-16,17-18 0,-18 1 0,18-1 16,0 0-1,-18 18-15,18-17 0,-17 17 16,17-18-1,0 0-15,-18 18 16,18-17 0,-18-36-1,1 53-15,17-53 16,-18 53 0,0 0-16,18-35 0,-17 35 15,17-18-15,-18 18 0,18-18 0,-18 18 16,18-17-16,0-1 15,-17 18-15,-1-17 16,18-1-16,-35-17 16,17 35-16,1-18 15,17 0-15,-18 18 0,0 0 16,18-17-16,-17 17 16,-1 0-16,0 0 15,18-18-15,-17 18 16,17-18-16,-18 18 0,1 0 15,-19 0-15,36-17 16,-17 17-16,-19-18 0,19 18 0,-19 0 16,-16 0-16,34 0 0,0 0 15,1 0-15,-1 0 0,-17 0 0,17 0 0,-17 0 16,17 0-16,-17 0 0,17-18 16,-17 18-16,17 0 0,1 0 15,-1 0-15,0 0 16,18-17-16,-17 17 0,-1 0 0,0 0 15,1 0-15,-1 0 0,1 0 16,-1 0-16,0 0 0,1 0 0,-1 0 16,0 0-16,1 0 0,-1 0 15,0 0-15,1 0 0,-18 0 16,35 17-16,-18-17 0,0 0 16,1 0-16,-1 0 0,-17 0 15,17 0-15,0 0 16,-17 0-16,17 0 15,18 18-15,-17-18 0,-1 0 0,1 0 16,-1 18 0,0-18-16,1 0 15,-1 0-15,0 0 16,1 0-16,17 17 16,-18-17-16,0 18 0,1-18 0,17 18 15,-18-18-15,1 0 16,-1 0-16,0 17 15,1-17-15,17 18 0,-18-18 16,0 0-16,1 18 16,-1-18-16,18 17 15,-18-17-15,18 18 0,-17-18 16,-1 0-16,1 0 0,17 18 0,-18-18 0,0 17 16,1-17-16,-1 0 0,18 18 15,-18-18 1,18 17-16,-17-17 0,-1 0 15,18 18-15,-18-18 16,1 0-16,17 18 0,-18-18 16,0 17-16,1-17 0,-1 0 15,18 18-15,-17-18 0,17 18 0,-18-18 16,18 17-16,-18-17 16,18 18-1,-17 0 1,-1-18-16,0 17 15,18 1-15,-35-1 0,35 1 16,0 0-16,-18-18 0,1 0 16,17 35-16,-18-35 0,18 18 15,0-1-15,0 1 0,0 0 16,0-1 0,-17-17-16,17 18 15,0-1-15,0 1 16,0 0-1,0-1-15,0 36 16,0-35 0,-18 0-16,18-1 15,0 1-15,0 0 16,0-1 0,0 1-16,0-1 15,0 1-15,0 0 16,18-1-16,-18 1 15,0 0-15,0-1 0,17-17 0,-17 18 16,0 17-16,18-35 0,-18 18 0,17-18 16,-17 17-16,0 1 31,0 0-15,0-1-16,18-17 0,0 18 15,-18 0-15,35 35 16,-17-36-1,17 36-15,-35-35 0,18-1 16,-1-17-16,1 0 16,-18 18-16,0 0 47,17-18-32,-17 17 251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5T14:13:27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5503 2381 0,'18'0'62,"0"0"-46,-1 0-16,19 0 15,-19 0-15,54 0 16,17 0-16,-70 0 0,-1 0 0,1 0 0,-1 0 0,1 0 0,53 0 16,105 0-16,-141 0 15,54 0-15,-54 0 0,-18 0 0,19 18 0,158 17 16,-124-35-16,-34 0 0,87 0 15,-105 0-15,-1 0 0,1 0 0,0 0 0,-1 0 0,1 0 0,35 0 16,-18 0-16,-17 0 0,-1 0 0,19 0 0,-1 0 0,-17 0 0,34 0 16,-16 0-16,70 0 15,-71 0-15,18 0 0,-36 0 0,1 0 0,0 0 0,-1 0 0,1 0 16,0 0-16,-1 0 0,19 0 0,69 0 16,-87 0-16,17 0 0,-17 0 0,88 0 15,-71 0-15,88 0 16,-87 0-16,34 0 0,-34 0 0,52 0 0,-53 0 15,18 0-15,0 0 0,-18 0 0,-17 0 0,35 0 0,-18 0 0,0 0 16,-17-17-16,17 17 0,18 0 0,-18 0 0,-17 0 0,53 0 0,-36 0 0,-17 0 16,17 0-16,106 0 0,-123 0 0,17 0 0,-18 0 15,107 0-15,-106 0 0,34 0 0,-16 17 0,-1-17 0,0 18 0,1-18 0,-1 0 16,-17 17-16,-1-17 0,18 0 0,-17 0 0,17 0 0,-17 0 0,17 18 0,-17-18 0,0 0 0,17 0 0,-18 0 0,19 0 16,-19 0-16,19 0 0,34 0 0,-52 0 0,17 18 0,-17-18 0,-1 0 0,19 0 0,-19 17 0,1-17 0,0 0 0,105 0 15,-105 0-15,-1 0 0,1 0 0,17 18 0,1-18 0,34 0 0,-52 0 0,17 0 0,-17 0 0,17 0 16,124 18-16,-142-18 0,1 0 0,0 0 0,-1 0 0,1 0 0,17 0 0,-17 0 15,-1 17-15,19-17 0,-19 0 0,19 0 0,-19 0 0,1 0 0,0 18 0,17-18 0,-18 0 0,-17 18 16,18-18-16,17 0 0,-17 0 0,17 0 0,-17 0 0,0 0 0,-1 0 0,1 0 0,-1 0 0,1 0 0,-18 17 16,53-17-16,-18 0 0,-17 0 0,0 0 0,-1 0 0,1 0 15,0 0-15,-1 0 0,1 0 0,-1 0 0,1 0 0,0 0 0,-1 0 0,1 0 16,0 0-16,-1 0 0,1 0 0,17 0 0,-17 0 0,-1 0 16,1 0-16,0 0 0,-1 0 0,19 0 0,17 0 0,-36 0 0,1 0 15,-1 0-15,1 0 0,0 0 0,-1 0 0,19 0 0,-19 0 0,1 0 0,17 0 16,-17 0-16,17 0 0,0 0 15,-17-17-15,0 17 0,-1 0 0,1 0 0,0 0 16,17 0-16,-17 0 0,-1 0 0,1 0 0,35 0 16,-36 0-16,1 0 0,0 0 0,17 0 0,18-18 15,-36 18-15,19 0 0,-19 0 0,1 0 0,17 0 0,-17 0 16,53 0-16,17-18 0,-35 18 0,-18 0 16,18 0-16,-36 0 0,1 0 0,0 0 0,-1 0 0,19 0 0,-19 0 0,1 0 0,17 0 15,-17 0-15,-1 0 0,1 0 0,17 0 0,-17 0 0,0 0 0,-1 0 0,72 0 16,-72 0-16,1 0 0,-1 0 15,1 0-15,0 0 16,-1-17-16,19 17 0,-19 0 16,1-18-16,0 18 0,17 0 0,-18 0 15,1 0-15,17-18 0,18 1 0,-35 17 16,35 0-16,-36 0 0,36-18 0,-35 18 16,0 0-16,52-18 0,-52 1 0,0 17 0,-1 0 15,1 0-15,-1 0 0,1 0 0,-18-18 0,35 18 16,-17 0-16,-18-17 0,18 17 0,-1 0 15,36-18-15,-53 0 16,35 18-16,-17-17 0,0 17 0,-1 0 0,-17-18 0,18 18 0,-18-18 0,18 18 0,17 0 16,-35-17-16,18 17 0,-1-18 0,1 0 15,-1 18 1,-17-17-16,0-1 16,0 0-1,18 18-15,-18-17 16,0-1-16,0 1 0,0-1 0,18 0 15,-1-17-15,1 0 0,-18 17 16,18-17-16,-18 17 0,0 1 16,17 17-16,-17-18 0,0 0 15,0 1-15,0-1 16,0 0-16,0 1 16,0-1-16,0 0 0,-17 18 15,17-35-15,0 18 0,0-1 0,-18 0 16,18 1-16,0-1 15,0 0-15,-18 18 0,18-17 16,-17 17 0,-1-18-1,0 18-15,18-18 0,-52 1 16,34 17-16,0-18 0,1 18 16,-19-18-16,19 1 0,-1 17 15,-35-35-15,36 35 0,-1 0 0,0 0 16,1 0-16,-1 0 0,0 0 0,1 0 15,-1 0-15,-17-18 0,17 18 0,1 0 16,-19 0-16,-87-18 0,105 18 0,-158-17 16,140 17-16,1 0 0,35-18 0,-17 18 0,-1 0 0,-17 0 15,-1 0-15,19-18 0,-19 18 0,19 0 0,-18-17 0,17 17 0,-17 0 0,17 0 0,0 0 0,1 0 0,-1 0 16,0 0-16,-17-18 0,17 18 0,1-18 0,-18 18 0,-1-17 0,19 17 0,-36 0 16,35 0-16,0 0 0,-17 0 0,35-18 0,-17 18 0,-36 0 15,17 0-15,19 0 0,-1-17 0,0 17 0,1 0 0,-18 0 16,17 0-16,0 0 0,1 0 0,-54 0 15,53 0-15,1 0 0,-36-18 16,0 18-16,35 0 0,-35 0 0,53-18 0,-35 18 0,17 0 16,-123-17-16,88 17 15,36 0-15,-1 0 0,18-18 0,-17 18 0,-1 0 0,0 0 0,-17 0 0,17 0 0,1 0 0,-19 0 16,19 0-16,-1 0 0,0 0 0,1-18 0,-1 18 0,-17 0 0,17 0 0,1 0 0,-19 0 0,19 0 16,-1 0-16,0 0 0,1 0 0,-18 0 0,17 0 0,0 0 0,1 0 0,-1 0 0,-123-17 15,106 17-15,-36 0 0,53 0 16,-17 0-16,-71-18 0,53 18 0,0 0 15,1 0-15,-90 0 0,125 0 0,-1 0 16,-35 0-16,36 0 0,-1 0 0,0 0 0,-17 0 0,17 0 0,1 0 0,-1 0 16,-35 0-16,18 0 0,0 0 0,17 0 0,0 0 15,1 0-15,-1 0 0,0 0 0,1 0 0,-1 0 0,1 0 0,-1 0 47,18 18-47,-18-18 0,-17 0 16,17 0-16,1 0 0,-213 17 15,213-17-15,-19 0 0,1 0 0,18 0 0,-1 0 0,-17 0 0,-54 18 16,54-18-16,-18 0 0,0 0 0,18 0 0,-35 0 0,-1 0 0,53 0 16,1 0-16,-107 0 0,89 0 0,-18 0 0,18 0 0,-1 0 0,1 0 0,-71 0 15,71 0-15,-71 18 0,71-18 0,17 0 0,-17 0 16,-18 0-16,35 0 0,1 0 0,-1 0 0,1 0 0,-1 0 0,0 0 0,1 0 0,-1 0 0,0 0 0,1 0 16,-19 0-16,19 0 0,-18 0 0,17 0 0,0 0 15,1 0-15,-1 0 0,0 0 0,1 0 0,-1 0 0,0 0 0,1 0 16,-71 0-16,70 0 0,0 0 0,1 0 0,-19 0 15,-34 0-15,35 0 0,17 0 0,-17 0 16,-18 0-16,35 0 0,0 0 0,1 0 0,-1 0 16,-17 0-16,-18 0 0,35 0 0,1 0 0,-36 17 15,35-17-15,1 0 0,-1 0 0,0 0 0,-88 18 16,89-18-16,-19 0 0,19 0 0,-1 0 0,1 0 0,-1 0 0,0 0 0,1 0 0,-1 0 16,-17 0-16,17 0 0,-17 0 0,17 0 0,1 0 0,-1 0 0,-17 0 0,17 0 0,0 0 0,1 0 15,-1 0-15,0 18 0,1-18 0,-18 0 0,17 0 0,-17 0 0,17 0 0,0 0 0,1 0 0,-36 0 16,35 0-16,-17 17 0,17-17 0,-17 0 15,17 0-15,-17 0 0,17 0 0,1 0 0,-1 0 0,-17 18 0,17-18 0,1 0 16,-1 0-16,0 0 0,1 0 0,-19 0 16,19 0-16,-1 0 15,0 0-15,1 0 16,-1 0-16,1 0 16,-1 0 15,0 0-31,-35 35 0,36-35 0,-1 0 15,0 18-15,-105 17 0,88-35 0,35 18 16,-106-1-16,88-17 0,-17 0 0,35 18 0,-18-18 0,1 0 16,-19 18-16,19-18 0,-1 0 0,0 0 0,18 17 0,-17-17 0,-1 0 15,1 0-15,17 18 32,-18-18-17,0 0-15,1 0 47,-1 17-47,18 1 16,-18-18-16,1 0 0,-1 0 0,18 18 15,-18-1-15,1-17 0,17 18 0,-18-18 16,0 18-16,1-18 0,-1 17 16,18 1-16,-17-18 0,17 18 0,0-1 15,-18 19-15,0-36 0,1 35 16,17-18-16,0 1 0,-18 0 0,0-1 0,18 1 0,-17 0 15,17-1-15,-18 1 0,18 0 0,0-1 0,-35 18 16,17-17-16,18 0 16,-35-1-16,35 1 47,0 0-47,0-1 15,0 1-15,0 0 16,0-1-16,0 1 15,0-1 1,0 19 0,18-19-16,-18 19 15,17-36-15,1 17 0,-18 1 0,17-18 0,1 18 16,0 17-16,-1-35 0,1 0 0,-18 18 0,18-18 0,-1 17 16,1-17-16,0 18 0,-1-18 0,1 17 0,-1-17 0,1 0 0,17 0 15,71 36-15,-106-19 0,36-17 0,-1 0 16,-18 0-16,107 18 0,-71-18 15,-18 0-15,-17 0 0,-18 18 0,17-18 0,1 0 0,0 0 16,-1 0-16,1 0 0,17 0 0,-17 0 0,-1 0 0,1 0 16,17 0-16,1 0 0</inkml:trace>
  <inkml:trace contextRef="#ctx0" brushRef="#br0" timeOffset="188852.0375">10777 12947 0,'18'0'125,"0"0"-110,-1 0 1,1 0-16,70 18 31,-53-1-31,-17-17 0,35 0 16,-35 0-16,-1 0 15,1 0-15,-1 0 0,1 0 32,0 0-17,-1 0-15,19 0 16,-19 0-16,1 0 15,0 0-15,17 0 0,-17 0 16,-1 0-16,1-17 0,-1 17 0,36 0 16,0 0-16,-35 0 0,0 0 15,-1 0-15,1 0 0,-1 0 0,1 0 16,0 0-16,-1 0 0,1 0 0,0 0 16,-1 0-16,1 0 0,0 0 15,-1 0-15,-17-18 0,35 18 16,-17 0-16,0 0 0,-1 0 15,36 0-15,-35 0 0,0 0 16,35 0-16,-36 0 0,1 0 0,-1 0 0,1 0 16,35 0-16,-18 0 0,18 0 15,-18 0-15,-17 0 0,0 0 0,-1 0 0,54 0 16,-53 0-16,-1-18 0,1 18 0,35 0 16,-36 0-16,1 0 0,17 0 15,-17 0-15,0 0 0,-1 0 16,1 0-16,17 0 0,-17 0 15,-1 0-15,1 0 0,0 0 0,-1 0 16,19 0-16,-19 0 16,19 0-16,-19 0 15,18 0-15,-17-17 16,17 17-16,-17 0 0,-18-18 0,35 18 0,-17 0 16,0 0-1,-1 0 1,1 0-16,-1 0 15,1 0-15,0 0 0,-1 0 16,19 0-16,-19 0 0,1 0 0,0 0 0,-1 0 0,54 0 16,-54 0-16,19 0 0,-19 0 0,1 0 0,0 0 0,-1 0 15,1 0-15,70 0 0,-70 0 0,-1 0 0,72 0 16,-72 0-16,1 0 0,-1 0 0,36 0 16,-35 0-16,0 0 0,-1 0 15,1 0-15,0 0 0,-1-18 0,1 18 0,0 0 16,-1 0-16,1 0 0,-1 0 0,1 0 15,0 0-15,-1 0 0,1 0 16,17 0-16,-17 0 16,0 0-16,-1 0 0,1 0 15,-1 0-15,1 0 0,0 0 0,17 0 16,-17 0-16,-1 0 0,1 0 0,0 0 16,17 18-16,-35 0 0,17-18 0,1 0 0,0 0 0,-1 0 0,1 0 15,0 0-15,-1 0 0,1 0 0,0 0 16,35 0-16,-36 0 0,1 0 0,-1 0 15,36 0-15,-17 0 16,-1 0-16,0 0 0,-17 0 0,-1 0 0,1 0 16,0 0-16,-1 0 0,1 0 0,0 0 15,52 0-15,-52 0 0,-1 0 16,54 0-16,-53 0 16,17 0-16,18 0 0,0 0 15,-36 0-15,1 0 0,0 0 0,-1 0 16,1 0-16,0 0 0,-1 0 0,1 0 15,17 0-15,0 0 16,-17 0-16,0 0 0,17 0 16,-17 0-16,-1 0 0,1 0 0,0 0 0,-1 0 15,1 0-15,-1 0 0,1 0 0,0 0 0,-1 0 16,1 0-16,0 0 0,-1 0 0,1 0 0,0 0 0,-1 0 16,1 0-16,0 0 0,-1 0 15,1 0-15,-18-18 0,17 18 0,1 0 31,0 0-31,-18-18 0,53 18 16,-53-17-16,17 17 0,1 0 16,0 0-16,17 0 0,-35-18 0,17 18 0,1 0 0,0 0 15,-1 0-15,1 0 0,0 0 0,-1 0 16,-17-18-16,18 18 0,0 0 16,-1 0-16,1 0 15,-1-17-15,19 17 0,-19 0 0,1 0 16,0 0-16,35-18 0,-36 18 0,1 0 0,-18-17 15,18 17-15,-1 0 0,1 0 0,-1 0 0,1 0 0,0 0 0,17-18 16,-17 18-16,-1 0 0,19 0 0,-19 0 16,18 0-16,-17 0 0,0 0 15,-1 0-15,1 0 0,35 0 0,-35 0 16,-1 0-16,1 0 0,17 0 0,-17 0 0,17 0 16,0 0-16,-17 0 0,70-18 15,-53 18-15,-35-17 0,36 17 16,-1 0-16,-17 0 0,17 0 0,-17 0 0,-18-18 0,17 18 15,1 0-15,-1 0 0,1 0 0,0 0 0,-1 0 0,1 0 16,17 0-16,-17 0 0,0 0 16,-1 0-16,1 0 0,-1 0 0,1 0 15,0 0-15,-1 0 0,19 0 0,-19 0 16,19 0-16,-19 0 0,19 0 0,-19 0 0,1 0 16,70 0-16,-70 0 0,-1 0 0,1 0 0,35 0 15,35 0-15,-17 0 0,-36 0 0,-18 0 0,54 0 16,-53 0-16,-1 0 0,1 0 0,53 0 0,-54 0 0,71 0 15,-70 0-15,0 0 0,-1 0 16,1 0-16,0 0 0,-1 0 0,1 0 0,-1 0 0,1 0 16,0 0-16,-18 18 0,17-18 0,36 0 0,-35 0 15,0 0-15,34 0 0,-34 0 0,0 0 0,-1 0 0,19 0 0,34 17 16,-52-17-16,0 0 0,-1 0 0,18 0 0,18 0 0,-35 0 16,0 0-16,17 0 0,-17 0 0,-1 0 0,1 0 0,-1 0 0,19 0 0,-1 0 0,-17 0 15,17 0-15,-17 0 0,-1 0 0,1 0 0,35 0 16,-36 0-16,1 0 0,0 0 0,-1 0 0,36 0 15,-35 0-15,0 0 16,17 0-16,-18 0 0,1 0 0,0 0 0,-1 0 0,1 0 0,0 0 0,-1 0 0,1 0 0,17 0 16,-17 0-16,-1 0 0,1 0 0,0 0 0,-1 0 0,1 0 0,0 0 15,105 0-15,-88 0 0,-17 0 16,53 0-16,-36 0 0,18 0 16,-36 0-16,1 0 0,0 0 0,-1 0 15,1 0-15,17 0 0,-17 0 0,0 0 16,-1 0-16,1 0 0,-1 0 0,1 0 0,17 18 15,1 0-15,-19-18 0,1 0 0,0 0 16,-1 17-16,18-17 0,-17 0 0,0 0 0,17 0 16,-17 0-16,17 0 0,-17 0 15,-1 0-15,1 0 0,-18 18 16,18-18-16,-1 17 0,1-17 0,17 0 16,-17 0-16,52 0 0,-70 18 0,36 0 15,16-18-15,-34 0 0,17 0 0,-35 17 0,36-17 0,-19 0 0,19 0 16,-19 0-16,1 0 0,-1 0 0,1 0 0,17 18 0,-17-18 15,0 18-15,-1-18 0,1 0 0,0 17 0,-1-17 16,1 0-16,35 0 0,-36 0 16,1 18-16,0-18 15,52 18 1,-52-18-16,17 0 16,-17 0-16,-1 0 0,1 0 15,0 0-15,-1 17 0,1 1 0,0-18 0,-18 17 16,17-17-16,1 0 0,0 0 0,-1 0 0,1 0 15,-1 0-15,1 0 0,0 0 16,-18 18-16,17-18 0,1 0 0,17 18 16,-35-1-16,53 1 15,-35-18-15,0 18 0,17 17 16,-18-35-16,1 0 0,0 0 0,-18 18 16,0-1-16,17-17 0,1 0 31,0 71-16,-18-54-15,35-17 0,-35 18 0,0 0 0,0-1 0,18 72 16,-1-72-16,1 36 0,-18-35 16,0 17-16,17 0 0,19 18 15,-36-18-15,0 1 0,17-36 0,-17 35 0,0-17 16,0 35-16,18-36 0,-18 1 16,0 70-16,0-70 0,0-1 15,0 36-15,0-35 0,0 0 0,0-1 0,0 18 16,0-17-16,0 0 15,-18-1-15,18 19 0,0-19 16,-17 1-16,17 0 0,0 34 0,0-34 16,0 0-16,0-1 0,0 1 0,0 0 15,-18-18-15,18 35 0,0-17 0,0 35 16,-18-36-16,18 1 0,-17-18 0,17 17 16,-18-17-16,18 18 0,0 0 0,0-1 15,-17-17-15,-1 18 0,18 0 0,-18-18 0,-17 17 16,35 1-16,-18 0 0,1-18 15,-19 17-15,19 1 0,-1-18 0,-17 17 0,35 1 16,-18-18-16,1 0 0,-1 0 0,18 18 0,-18-18 0,1 0 0,-1 0 0,-70 35 16,70-35-16,-17 0 0,-18 53 15,35-53-15,-17 0 0,-18 18 16,36-18-16,-36 17 0,35 1 0,0-18 0,1 0 16,17 17-16,-18-17 0,0 0 0,18 18 0,-17-18 0,-1 0 0,1 0 0,-1 0 15,0 18-15,-88-1 0,89-17 0,-19 18 16,-16 0-16,34-18 0,-70 17 0,70-17 0,-105 0 15,87 0-15,-69 18 0,87-18 0,0 0 16,-17 18-16,17-18 0,-35 0 0,18 0 0,17 0 0,-52 0 0,52 17 0,1-17 0,-1 0 0,0 0 0,-17 0 0,-18 18 16,36-18-16,-36 0 0,-53 0 0,53 18 0,18-18 0,17 0 0,-17 0 0,17 0 15,-35 17-15,-35 18 0,17-35 0,54 0 0,-36 0 0,-106 36 16,141-36-16,1 0 0,-1 17 0,-17-17 0,17 0 0,1 0 0,-1 0 0,0 18 0,1-18 16,-1 0-16,0 0 0,1 0 0,-1 0 0,0 18 0,1-18 0,-1 0 0,1 0 0,-1 0 0,0 0 0,1 0 0,-1 0 15,0 0-15,1 0 0,-1 17 0,0-17 0,1 0 0,-1 0 0,1 0 0,-1 0 16,-17 0-16,17 0 0,0 0 0,1 0 0,-1 0 0,-17 0 0,17 0 0,-35 0 15,-35 0-15,70 0 0,1 0 0,-19 0 0,19 0 0,-18 0 0,-18 0 0,0 0 0,0 0 16,35 0-16,-35 0 0,18 0 0,-18 0 0,35 0 0,1 0 0,-18 0 0,17-17 0,-70 17 0,35 0 0,35 0 16,-17 0-16,17 0 0,-52 0 0,34 0 0,-17 0 0,1 0 0,34 0 0,-35 0 0,35 0 0,-17 0 0,0 0 15,0 0-15,-18 0 0,17 0 0,1 0 0,17 0 0,-17 0 0,17 0 0,-17 0 0,0 0 0,0 0 0,17 0 0,-17 0 0,-1 0 0,19 0 0,-1 0 16,-52 0-16,34 0 0,19 0 0,-1 0 0,-35 0 0,36 0 0,-1 0 0,0 0 0,-17 0 0,17 0 0,1 0 0,-1 0 0,-17 0 0,-18 0 16,35 0-16,-35 0 0,36 0 0,-1 0 0,0 0 0,-35 0 0,36 0 0,-18 0 0,17 0 0,-17 0 15,-1 0-15,19 0 0,-1 0 0,-17 0 0,0 0 0,-1 0 0,1 0 0,0 0 0,-1 0 0,-17 0 0,-70 0 16,88 0-16,-1-18 0,1 18 0,-53 0 0,53 0 15,-36-18-15,36 18 0,0 0 0,-54-17 0,-34-1 0,105 18 0,-17 0 0,17 0 0,-17 0 16,-18-18-16,0 18 0,18 0 0,0 0 0,17-17 0,0 17 0,-17 0 0,18 0 0,-19-18 0,19 18 0,-1 0 0,-17 0 0,-1 0 16,19 0-16,-1 0 0,-17 0 0,17 0 0,-17 0 0,0 0 0,17 0 0,0 0 0,1 0 0,-19 0 0,19 0 15,-1 0-15,1 0 0,-1 0 0,-17 0 0,-1 18 0,19-18 0,-1 0 0,0 0 0,1 0 0,-1 0 16,-17 17-16,0-17 0,17 18 0,-17 0 0,17-18 16,-17 0-16,17 0 0,0 0 0,1 0 0,-1 0 15,-17 0-15,17 0 0,1 0 0,-1 0 0,0 0 0,1 0 0,-1 0 16,0 0-16,1 0 0,-1 0 0,1 0 0,-1 0 0,-35-18 0,18 18 0,17 0 0,-35 0 15,18 0-15,17 0 0,1 0 0,-1 0 0,-17 0 0,-71 0 16,88 0-16,1 0 0,-1 0 0,0 0 0,1 0 0,-1 0 0,0 0 0,1 0 0,-1 0 0,0 0 16,-34 0-16,34 0 0,0 0 0,1 0 0,-1 0 0,0 0 0,1 0 0,-1 0 0,0 0 15,-17 0-15,18 0 0,-1 0 0,0 0 0,1 0 0,-1 0 0,0 0 16,-52-18-16,52 18 0,0-17 16,-34-1-16,34 18 0,0 0 15,-70-17-15,88-1 0,-18 18 16,-17 0-16,0-18 0,17 18 0,1 0 0,-1 0 0,-17-17 15,17 17-15,0-18 0,1 18 0,-1 0 16,1 0-16,-1-18 0,0 18 0,-17-17 0,17 17 0,1 0 0,-1 0 16,-53-36-16,54 36 0,-1 0 0,1-17 0,-1 17 15,0 0-15,1 0 0,-19 0 16,1 0-16,35-18 0,-18 18 0,1 0 0,-1 0 0,1-18 16,-1 18-16,0 0 0,1 0 0,-1-17 15,-17 17-15,-53-35 0,70 35 0,-17 0 16,17 0-16,-17 0 0,35-18 0,-18 18 0,0 0 15,18-18-15,-17 18 0,17-17 0,-18 17 0,0 0 0,1 0 16,-1 0-16,-17-36 31,35 19-31,-18 17 0,1 0 0,17-18 0,-71-17 16,53 35-16,1 0 0,-1-18 0,1 18 0,-36 0 16,53-17-16,-18 17 0,0-18 0,1 18 0,-19 0 15,-16 0-15,34 0 16,0-18 15,1 1-15,17-1-16,-18 18 15,-17-53-15,17 35 0,0 1 0,1 17 0,-1-35 16,0 35-16,1 0 0,17-18 0,-35-17 16,17 17-16,0 18 0,1-35 15,17 17 1,0 0-1,-18 18-15,0 0 0,18-17 16,0-1-16,0 0 0,-17-34 16,17 34-16,0 0 0,-18 18 0,18-17 15,-18-36-15,18 35 0,-17 18 0,17-18 0,0 1 0,0-1 16,-18 1-16,18-1 0,0 0 0,0 1 0,0-1 16,-17-17-16,17 17 0,-18 18 0,18-18 15,0-17-15,-18 35 0,18-35 16,0 17-16,0-17 15,-17 35-15,17-18 32,0 1-32,0-1 15,0 0-15,0 1 0,0-19 0,0 19 16,0-1-16,0 1 0,0-1 16,0 0-16,0-17 0,0 17 0,0 1 15,0-1-15,0 0 63,0 1-63,0-1 0,0 1 15,0-1-15,0 0 16,0 1 0,0-1-1,0 0-15,0 1 16,0-1-16,0 0 15,0 1 1,0-1 0,0 1 15,0-1-31,0 0 0,0 1 16,17-19-1,1 36-15,0-17 0,-18-1 16,17 18-16,-17-18 15,18 18-15,-18-17 0,0-1 16,17 18 47,1 0-63,0 0 15,-1 0-15,36-18 16,-35 18-16,0 0 0,-1-17 15,1 17-15,17 0 16,-17-18-16,-1 18 0,1 0 16,0 0-16,-1 0 0,-17-17 15</inkml:trace>
  <inkml:trace contextRef="#ctx0" brushRef="#br0" timeOffset="192672.3196">10830 13106 0,'18'0'78,"0"0"-78,-1 0 0,1 0 0,-18-18 16,17 18-16,1 0 0,-18-18 0,18 18 0,17-17 15,0 17-15,-17 0 0,0 0 16,-1-18-16,18 18 0,1 0 15,-19 0-15,1-18 0,0 18 16,-1 0 0,1 0-16,-18-17 15,18 17-15,-1 0 0,1-18 0,0 18 16,-1 0-16,1 0 16,-1 0-16,1 0 0,0-17 15,-1-1-15,1 18 16,0 0-1,-18-18 17,17 18-1,1 0 0,0 0-15,-1 0 46,1 0-62,-1 0 0,19 0 16,-19 0-16,19 0 16,-19 0-1,1 0 1,0 0-1,-1 0-15,1 0 16,52 0 0,-34 0-16,-19 18 15,1-18-15,0 0 16,17 0 15,-17 0-31,-1 0 16,1 0-16,-1 0 0,36 0 15,-35 0-15,0 0 0,-1 0 16,1 0-16,17 0 0,-17 0 16,-1-18-16,1 18 15,0 0 32,35 0-31,-36 0-16,1 0 15,0 0-15,-1 0 16,1 0-16,-1 0 16,19 0-16,-19 0 15,1 0-15,0 0 16,-1 0 0,1 0-16,0 0 15,-1 0 1,1 0-16,0 0 15,34 0-15,-16 0 16,-19 0-16,19 0 0,-19 0 94,1 0-94,0 0 15,-18-17 1</inkml:trace>
  <inkml:trace contextRef="#ctx0" brushRef="#br0" timeOffset="202468.2549">13141 14376 0,'18'0'187,"-1"0"-171,1 0-16,0 0 15,-1 0 1,1 0 0,-1 0-1,1 0-15,35 0 16,-35 0-16,17 0 16,-17 0-16,-1 0 0,1 0 15,-1 0-15,1 0 16,0 0-16,-1 0 15,1 0-15,0 0 0,-1 0 0,19 0 16,-1 0-16,-18 0 16,-17-18-16,71 0 0,-53 18 0,17 0 15,0 0-15,-17 0 110,0 0-110,-1-17 15,-17-1-15,18 18 0,-18-18 0,17 18 16,1 0 0,0 0-1,-1 0 1,-17-17-16,18-1 15,0 1-15,-1-1 16,-17 0 0,18 18 15,-18-17-31,18 17 31,-18-18-31,17 0 16,-17 1-16,18 17 0,-18-18 109,0 0-109,0 1 16,17 17-16,19 0 15,-19-35 1,1 35-16,0-18 16,-18 0 15,0 1 78,0-19-93,0 19 0,0-19-16,0 19 46,0-1-30,-18 18-16,18-17 16,-18 17-16,18-18 15,0 0-15,-17 18 63,-1-17-48,-35-1 1,53 0-16,-17 18 0,-1-17 16,0 17-16,18-18 0,-17 18 0,-1-18 15,0 18-15,18-17 0,-17 17 16,-1 0 0,0 0-16,1 0 15,-89-18 1,53 0-16,35 18 0,1 0 0,-19 0 15,19 0 1,17-17-16,-18 17 0,1 0 16,-1 0-1,0 0-15,1 0 0,-1 0 16,-17 0-16,17 0 16,-17 17-16,35 1 15,-18-18-15,1 0 16,-1 0-1,0 0 1,-17 0-16,35 18 0,-18-18 0,1 0 16,-54 17-16,71 1 0,-35 0 15,17-1-15,1-17 16,17 18-16,-18-18 16,18 18-16,-18-18 15,18 17 1,0 1-16,-17-18 15,17 18-15,-18-18 0,18 17 16,-18 1-16,18-1 0,0 1 0,-17-18 16,17 18-16,0-1 15,0 1-15,0 0 0,0-1 16,0 1 0,0 0-16,0-1 31,0 1-31,0-1 0,0 1 15,0 17-15,0-17 16,0 0-16,0-1 16,0 1-16,0 0 15,0-1 48,0 1-48,17-18-15,-17 17 16,36 1-16,-36 0 0,17-18 16,1 17-16,0-17 0,-18 18 15,17-18 1,1 0 15,0 0-15,-18 18-16,17-18 15,1 0-15,-18 17 0,35 1 0,0-18 16,-17 0-16,0 0 219,-1 0-188</inkml:trace>
  <inkml:trace contextRef="#ctx0" brushRef="#br0" timeOffset="209114.2647">14287 14429 0,'18'0'47,"0"0"-31,-1 0-16,1 0 16,0 0-16,17 0 15,-17 0-15,-1 0 0,1 0 0,0 0 16,17 0-16,-18 0 0,1 0 0,0 0 15,17 0-15,0 0 16,1 0-16,-19 0 16,1 0-16,-1 0 0,1 0 15,0 0 1,-1 0 0,54 17-1,-1 1-15,-52-18 0,0 0 16,-1 0-16,19 0 0,-19 18 15,1-18-15,17 0 0,-17 0 16,0 0-16,-1 0 16,1 0-16,-1 0 0,1 0 0,0 0 15,-18 17-15,17-17 0,1 0 0,0 0 0,17 0 16,-17 0-16,-1 0 0,1 0 16,-1 0 15,1 0-16,0 0 1,-1 0-16,1 0 0,0-17 16,-1 17-16,1 0 0,0 0 15,-18-18-15,17 18 0,1 0 16,-1-18-16,1 18 0,0 0 0,-18-17 16,17 17-16,1 0 0,0 0 0,-1 0 15,1-18-15,-18 0 16,18 18-16,-18-17 15,17-19-15,-17 19 16,0-1-16,0 0 16,0-17-16,0 18 15,0-1 17,0-17-17,0 17-15,18 0 16,-18 1-16,0-1 15,0 0-15,-18 18 0,18-17 16,0-1-16,-17 18 16,17-17-16,0-1 15,-18 18-15,0-18 0,18 1 16,-17 17-16,17-18 0,-18 18 0,0 0 0,18-18 0,-17 18 16,-1 0-16,0 0 0,1-17 0,-1-1 15,1 18-15,-36 0 0,35 0 0,-17 0 16,17 0-16,0 0 0,1 0 15,17-18-15,-18 18 0,1 0 0,-1 0 79,0 0-79,18-17 15,-17 17-15,-19 0 16,1 0-1,17 0 17,1 0-17,-1 0-15,1 0 0,-1 0 16,0 0-16,1 0 16,-19 0-16,19 0 0,-1 0 15,0 0-15,1 0 0,-19 0 16,19 0-16,-1 0 0,-17 0 15,17 0-15,1 0 0,-1 0 16,0 0-16,1 0 0,-1 0 0,0 17 63,1-17-48,-1 0-15,-17 18 16,35 0-16,-18-18 15,1 0-15,17 17 0,-18-17 47,0 0-31,18 18-16,-17 0 31,17-1 0,-18-17-31,0 0 16,18 18-16,-17-18 16,17 18-16,-18-18 15,18 17-15,-17-17 47,-19 35-31,19-35-16,17 18 15,-18-18-15,0 0 0,1 0 141,-1 0-125,18-18-1,0 1 32,-18-1-16,18 1 48</inkml:trace>
  <inkml:trace contextRef="#ctx0" brushRef="#br0" timeOffset="218780.2502">14552 13829 0,'18'106'234,"-18"-89"-234,0 1 16,0 0 15</inkml:trace>
  <inkml:trace contextRef="#ctx0" brushRef="#br0" timeOffset="226602.5333">19562 13353 0,'0'17'125,"0"1"-125,0 0 16,0-1 0,0 1-1,0-1 1,0 1-1</inkml:trace>
  <inkml:trace contextRef="#ctx0" brushRef="#br0" timeOffset="231608.4386">16404 14111 0,'18'0'109,"17"0"-93,-17 0-16,-1 0 0,19 0 0,-19 0 16,1 0-16,0 0 0,-1 0 0,1 0 0,17 0 15,-17 0-15,70 0 0,18 0 16,-89 0-1,1 0-15,0 0 0,-1 0 16,1 0 0,0 0-1,-1 0-15,19 0 0,-19 0 16,1 0-16,-1 0 0,1 0 16,-18-18 15,18 18-31,-1 0 15,1 0 1,-18-17-16,18 17 0,17 0 0,-35-18 16,35 18-16,-17-17 0,-1 17 15,1-18-15,0 0 0,-1 18 78,-17-35-78,0 17 0,18-35 16,0 36 0,-18-1-16,0 1 0,0-1 31,0 0-15,0 1-16,0-1 0,0 0 15,0 1-15,0-1 16,0 0-16,0 1 0,0-1 15,0 0-15,0 1 16,0-1 0,0 1-16,0-1 15,0 0-15,0 1 0,0-19 16,0 19-16,0-1 16,0 0 30,0 1-46,-18 17 16,18-18 0,0 1 15,0-1-31,-18 0 16,18 1-16,-17 17 0,-1 0 15,18-18-15,0 0 0,0 1 16,-18 17-16,1 0 15,17-18-15,-18 18 16,1-18-16,-36 18 16,35 0-16,0-17 15,1-1-15,-1 18 0,0-17 0,-17 17 16,18 0-16,-1 0 0,0 0 16,1 0 30,-1 0-46,18-18 0,-18 18 16,-35 0-16,53-18 0,-17 18 0,-1 0 16,-17 0-16,17 0 0,1 0 15,-1 0 1,0 0-16,1 0 0,-1 0 16,0 0-16,1 0 15,-1 0-15,0 0 0,18 18 0,-17-18 16,-1 0-16,1 18 0,-1-18 0,18 17 15,-18-17-15,1 0 0,17 18 0,-18-18 0,0 0 16,1 0 0,-1 0 15,0 0-31,1 17 0,-18-17 16,35 18-16,-18-18 0,-17 35 15,17-35-15,18 18 0,-18 0 16,18-1-16,-17-17 47,-1 0-47,18 18 0,0 0 0,-18-1 15,1 18 1,17-17-16,-18-18 0,18 18 16,0 17-1,0-17-15,0 17 0,0-17 16,0-1-16,0 1 0,0-1 15,0 1 1,0 0-16,0-1 16,0 1-1,0 0-15,0-1 16,0 19-16,0-19 0,18 19 16,-18-1-16,0-18 15,17 1-15,-17 0 16,18-18-16,-18 17 0,18 1 15,-18 0 1,0-1 0,0 1-1,17-18-15,1 0 16,-18 18 0,0-1-16,35-17 0,1 35 15,-36-17 1,17-18-16,1 0 0,-18 18 0,17-18 15,-17 17 1,18-17-16,0 0 16,-1 0-1,36 0 17,-17 18-32,-19-18 15,1 0-15,-1 0 0,1 0 16,0 0-16,-18 18 0,17-18 31,1 0-31,0 0 16,-1 0-1</inkml:trace>
  <inkml:trace contextRef="#ctx0" brushRef="#br0" timeOffset="238844.4458">17639 14093 0,'18'0'62,"-1"0"-46,18 18-1,-17-18-15,0 0 0,-1 0 0,1 18 16,105-1-16,-105-17 0,17 18 0,1-18 16,17 18-16,-18-18 0,-18 0 0,19 0 15,17 0-15,-18 0 0,-17 0 16,52 0-16,-52 0 0,-1 0 16,1 0-16,0 0 0,-1 0 15,19 0-15,-1 0 16,0 0-16,-17 0 15,17 0-15,0 0 0,18 0 16,-35 0-16,35 0 0,-36 0 16,1 0-16,0 0 0,-1-18 0,1 18 15,0 0-15,-1 0 0,1-18 16,0 18-16,17-17 0,-17 17 16,17 0-16,-35-18 0,17 18 0,1 0 15,0 0 16,-1 0-31,1 0 0,0 0 0,70-18 16,-71 18-16,36 0 16,-17 0-16,-19 0 0,1 0 0,35-35 15,-18 35-15,-17-17 0,-1 17 16,19 0-16,-19 0 16,1 0-16,0 0 15,-1 0 1,1 0-16,0 0 0,-1 0 15,54 0 1,-54 0-16,1 0 0,0 0 16,-1 0-1,1 0 1,0 0-16,17 0 16,-18 0-16,19-18 15,-1 18-15,0-18 0,-17 18 16,0 0-1,-18-17-15,17-19 94,-17 19-31,0-1-48,0 0-15,0 1 32,0-1 30,0-17-46,0 17-1,0 1 1,0-1 0,0 0 15,0 1-31,-17 17 15,17-18-15,0 0 32,0 1-17,0-1-15,0 0 32,-18 18-32,18-17 15,0-1-15,0 1 16,-18 17-16,18-18 15,-17 0-15,17 1 0,0-1 32,0 0-17,-18 18 1,0-17-16,18-1 0,-17 0 16,17 1-1,-18 17-15,0-35 0,18 17 16,-17 18-16,-1-18 0,18 1 0,0-1 0,-17 18 0,-1 0 15,-35-53-15,53 35 16,-53-17 0,35 35-16,1-17 0,-18 17 15,35-18-15,0 0 0,-18 18 0,0 0 16,1-17-16,-1 17 0,0 0 16,-17-36-16,17 36 0,-17 0 15,0-17-15,17 17 16,1 0-16,-1 0 0,18-18 0,-18 18 0,1 0 15,-1 0-15,18-18 0,-18 18 0,1 0 16,-1 0-16,0 0 0,1 0 16,-1 0-16,1 0 15,-1 0-15,0 0 0,1 0 16,-19 0-16,19 0 0,-1 0 16,0 0-16,1 0 0,-1 0 15,-17 0-15,17 0 16,-52 0-16,34 0 15,-69 0-15,87 0 16,0 0-16,1 0 0,-19 0 0,19 0 0,-1 0 16,0 0-16,1 0 0,-1 0 15,-17 0-15,-18 0 16,35 0-16,1 0 0,-36 0 16,18 0-16,17 0 0,0 0 0,1 0 15,-19 0-15,36 18 0,-35-18 0,17 0 0,1 0 16,-36 18-16,35-18 0,-17 0 15,17 0 17,1 17-17,-1-17-15,0 18 0,1-18 16,-19 0-16,19 0 0,-1 0 0,18 18 0,-17-18 16,-36 35-16,35-35 0,0 0 0,1 18 15,-1-1-15,0-17 0,1 0 16,17 18-16,-18-18 0,18 17 15,0 1 1,0 17-16,-17 18 16,17-35-16,0 0 0,0-1 0,0 1 0,0-1 0,-18-17 15,18 18-15,0 0 0,0-1 47,-18-17-47,18 18 0,0 0 16,0-1-16,0 1 0,0 0 15,-17-18-15,17 35 16,0-18-16,-18-17 16,18 18-16,0 0 0,0-1 15,0 19 1,0-19-16,-18 19 16,18-19-16,0 1 15,0 0-15,0-1 16,0 1-16,0-1 15,0 1-15,0 0 0,0-1 16,0 1 47,53 35-48,-53-35-15,0-1 16,0 1 31,18-18-47,-18 17 0,18-17 0,-1 36 15,-17-19-15,18-17 0,-1 0 16,1 18-16,0-18 0,-18 18 0,35-18 16,-17 0-1,-1 0 32,1 0-47,0 0 16,-1 0-16,1 0 0,-1 0 15,1 0-15,0 0 0,-1 0 63,1 0-48,0 0-15,-1 0 0,1 0 32,0 0 61</inkml:trace>
  <inkml:trace contextRef="#ctx0" brushRef="#br0" timeOffset="265006.5615">16210 14464 0,'18'0'78,"-1"0"-62,19 0-16,-19 0 0,1 0 15,0 0-15,-1 18 0,1-18 0,0 0 16,-1 0-16,36 17 16,-35-17-16,-1 0 0,1 0 0,0 0 0,-1 0 15,19 0-15,-19 0 16,1 0-16,-1 0 0,1 0 15,0 0 1,-1 0 0,1 0-1,0 0 1,-1 0-16,36 0 16,0 0-1,-35 0-15,17 0 16,-17 0-16,-1 0 15,1 0-15,-18-17 0,18 17 16,-1 0 0,1 0-1,0 0-15,-1 0 16,18 0-16,-17 0 0,0 0 16,-1 0-16,1 0 0,0 0 15,-18-18 1,17 18 15,1 0-31,0 0 16,-1 0-16,1 0 15,-1 0-15,1 0 0,0 0 16,-1 0 31,1 0-32,0 0-15,-1 0 0,1 0 16,0 0-16,-18 18 0,17-18 16,1 0-16,-1 17 31,-17 1-31,18-1 0,0-17 16,-1 18-16,1 0 15,0-1-15,17 1 16,-17-18-1,-18 18-15,17-18 0,-17 17 16,0 1 0,18-18-16,0 0 15,-1 18-15,-17-1 16,0 1 15,0-36 125,-17 1-156,-1 17 16,18-18-16,0 0 16,-18 18-16,1 0 15,17-17-15,0-1 16,0 0 0</inkml:trace>
  <inkml:trace contextRef="#ctx0" brushRef="#br0" timeOffset="265320.5606">17657 14552 0,'17'0'15,"1"0"110,-1 0-109</inkml:trace>
  <inkml:trace contextRef="#ctx0" brushRef="#br0" timeOffset="267109.6419">17709 14728 0,'0'-17'63,"0"-1"-63,0 1 15,18 17-15,-18-18 0,18 0 0,-1 1 16,-17-1-16,0 0 16,0 1 15,0-1-31,18 18 0,-18-18 16,18 18 155,70 0-139,-53 0-17,-17 0 1,-1 0-16,1 0 0,0 0 16,-1 0-1,1 0-15,17 0 16,-17 0-16,-1 0 15,1 0 1,0 0 0,-1 0-16,-17-17 15,36-1 1,-19 18 0,19 0-16,-36-17 0,17 17 46,1 0-30,-18-18-16,18 18 16,-1 0-16,1 0 0,-1 0 15,1 0-15,17-18 16,-17 18 0,17-17-16,-17 17 0,0-18 15,-1 18-15,1 0 16,-1 0-16,1 0 15,0 0 1,-1 0-16,1 0 0,0 0 16,17 0-16,0-18 15,-17 18-15,-18-17 0,17 17 0,1 0 16,0 0-16,-1 0 31,1 0-15,0 0-16,-1 0 0,1 0 0,53 17 15,-54-17-15,1 0 0,-1 0 16,54 18-16,-53-18 0,17 18 0,-17-18 16,-1 0-16,1 0 15,-1 0-15,-17 17 0,18-17 16,0 0-16,-1 0 0,1 0 16,0 0-16,-1 0 0,1 0 15,0 0-15,-1 0 0,18 0 16,-17 0-16,0 0 15,-1 0-15,1 0 0,35 0 16,-18 0-16,1 0 16,-19 0-16,18 0 0,-17 0 15,0 0-15,-1 0 0,36 0 16,-35 0-16,0 0 16,-1 0-16,1 0 0,-1 0 15,1 0 1,0 0-16,-1 0 15,1 0-15,0 0 16,17 0-16,0 0 16,-17 0-16,17 0 15,-17 0-15,-1 0 16,1 0-16,0-17 16,-18-1-16,17 18 0,1 0 0,0 0 15,-1-18-15,1 1 0,0 17 16,-1 0-16,-17-18 15,18 18-15,-1-18 110,-17 1-110,0-1 15,0 0 1</inkml:trace>
  <inkml:trace contextRef="#ctx0" brushRef="#br0" timeOffset="268747.6395">16087 14517 0,'0'-35'266,"0"17"-266,0 0 16,0 1 62,-18 17 0,71-18 297</inkml:trace>
  <inkml:trace contextRef="#ctx0" brushRef="#br0" timeOffset="278032.6468">16069 14358 0,'0'18'141,"35"35"-126,-35-36-15,0 1 16,18-18-16,0 0 16,-18 35-16,17-35 78,-17 18-63,18-18 1,-1 0-16,1 0 16,0 0-16,-18 17 15,17-17-15,1 0 16,-18 18-16,18-18 47,-1 0-32,1 0 1,0 0 109,-1 0-109,1 0-16,0 0 15,-1 0-15,1 0 16,-1 0 62,1 0-62,0 0-16,-1 0 15,19 0-15,-19 0 78,19 0-62,-19 0-16,1 0 0,-1 0 16,1 0-16,0 0 0,-1 0 15,1 0-15,0 0 16,-1 0-16,1 0 16,0 0-1,-1 0-15,1 0 31,-1 0-31,1 0 16,0 0-16,17 18 16,-17-18-16,-1 0 15,19 0-15,-1 0 16,-17 0-16,17 0 0,-18 0 16,19 0-16,-19 0 0,1 0 0,-18 17 15,18-17 32,-1 0-31,1 0-16,17 0 15,-17 0-15,-1 0 16,1 0-16,0 0 16,-18 18-16,17-18 15,1 0-15,0 0 0,-1 0 31,1 0 1,0 0-17,-1 0 1,1 0 0,-18 18 62,17-18-78,1 0 0,-18 17 15,18-17-15,-1 0 16,1 0 0,-18 18 15,18 17 0,-1-35-15,1 0 46,0 35-62,-1-35 16,-17 18 749,18-18-765,-18 18 0,18-1 16,-18 1-16,17-18 16,-17-18 499,0 1-515,0-1 16,0 0-16,0 1 16,0-1 30,0 1-46,0-1 0,18 18 16,-18-18 0,0 1-16,0-1 172,0 0-157,0 1 63,17 17-78</inkml:trace>
  <inkml:trace contextRef="#ctx0" brushRef="#br0" timeOffset="306809.4858">21572 13511 0,'0'-17'16,"0"-1"0,0 0-16,0 1 0,0-1 31,0 1-31,-17 17 0,-1 0 94,18-18-94,-18 18 15,1 0-15,-1 0 16,-52-18-16,52 18 0,-17-17 15,17 17-15,0 0 0,1 0 16,-1 0 15,0 0-15,1 0-16,-1 0 16,-17 17-16,17-17 31,1 0-16,-1 18-15,-17 35 32,-1-36-32,19 36 15,17-35-15,-18-18 0,18 18 0,0-1 0,-17 1 0,17 0 16,0 17-16,0-18 0,0 1 0,0 0 16,0 88-1,-18-36-15,18-52 0,0 17 16,0-17-16,0-1 15,0 1-15,0 0 16,0 35 0,0-18-16,0-18 15,0 1-15,0 0 0,18-18 47,-18 17-47,17 1 16,89-18-1,-88 0 1,-1 0-16,1 0 0,0 0 0,17 0 0,-18 0 16,-17-18-16,18 18 0,0 0 0,-18-17 0,17 17 15,-17-18-15,18 0 0,0-17 16,-1 35-16,1-17 0,0-19 16,-1 36-16,1-17 0,0-1 0,17 0 15,-18 1-15,1-1 0,17 0 16,-35 1-16,18 17 0,-18-18 15,18-17 1,-18 17-16,0-17 16,0 0-16,17-1 15,-17 19-15,0-1 16,0 0-16,0 1 16,0-1-16,0 1 15,0-1 1,0 0-1,0 1-15,0-1 16,0 0 0,0 1 15,-17 17-15,17-18-1,0 0-15,0 1 0,-18 17 16,18-18-16,0 1 0,0-1 62,-18 18-46,1 0 78,-1 0-63,0 0 16,1 0-32,-1 0 1,1 0-16,-1-18 16,0 18-1</inkml:trace>
  <inkml:trace contextRef="#ctx0" brushRef="#br0" timeOffset="417039.5079">10654 7902 0,'18'0'78,"-18"18"-78,52-18 16,-52 17-16,53-17 15,0 0 1,-35 0-16,-18 18 0,18-18 0,34 18 16,-34-18-16,0 0 15,35 17-15,-36-17 0,-17 18 0,36-18 16,-19 0-16,1 0 15,17 0-15,-17 0 0,-1 0 0,1 0 0,0 0 0,-1 0 16,19 0-16,-19 0 0,1 0 16,35 18-16,-36-18 15,1 0-15,17 0 0,-35 17 16,53-17-16,18 18 16,-54-18-16,1 0 0,0 0 0,-1 0 0,1 0 0,0 0 15,-1 0-15,1 0 0,0 0 0,52 0 16,-52 0-16,-1 0 0,1 0 15,17 0-15,-17 0 0,0 0 0,-1 0 16,1 0-16,0 0 16,34 0-16,-34 0 0,0 0 15,17 0-15,-17 0 0,35 0 16,-36 0-16,1 0 16,17 0-16,-17 18 0,-1-18 0,1 0 0,0 0 15,-1 0-15,-17 17 0,18-17 0,0 0 16,17 0-16,-18 0 0,1 0 0,0 0 0,17 0 15,-17 0-15,-1 0 0,1 0 16,0 0-16,17 0 16,-17 0-16,-1 0 0,1 0 0,-1 0 15,1 0-15,17 0 0,-17 0 0,17 0 0,18 0 16,-18 0-16,36 0 16,-53 0-16,17 0 0,18 0 0,-53-17 15,35 17-15,-17 0 0,-1 0 0,1-18 16,0 18-16,-1-18 15,1 18-15,0-17 0,-1 17 16,1-18-16,0 0 0,-1 18 0,1 0 16,17-35-16,-17 17 0,-1 18 0,1 0 15,-18-17-15,18 17 0,-18-18 0,0 1 16,0-1-16,17 0 16,-17 1-16,0-1 0,0-17 15,0 17-15,0 0 0,0 1 0,0-1 16,0-17-16,0 17 0,0 1 15,0-1-15,0 0 0,0 1 0,0-1 0,0 0 16,0-17-16,0 18 0,-17 17 0,17-18 0,-18 0 16,18 1-16,0-1 0,-18 18 0,1-35 15,-1 35-15,18-18 0,-18 18 16,1 0 0,17-18-16,0 1 0,-18 17 15,-17-18-15,17 0 0,-17 1 16,17-1-16,-17 1 0,17 17 0,1 0 0,-19-18 15,36 0-15,-17 18 0,-1-17 0,1 17 0,-1 0 16,0-18-16,1 18 0,-1 0 16,-17 0-16,17 0 0,0 0 0,1 0 0,-1 0 15,-17-18-15,17 18 0,1 0 0,-1 0 16,0 0-16,1 0 0,-1 0 0,0 0 0,18-17 16,-17 17-16,-1 0 0,18-18 0,-17 18 0,-54 0 15,71-18-15,-18 18 0,-17 0 16,17 0-16,-35 0 0,36 0 0,-1-17 0,-35 17 15,36 0-15,-54-18 0,36 18 0,17 0 0,-17 0 16,17 0-16,1 0 0,-1 0 0,18-17 0,-18 17 0,1 0 0,-1 0 0,0-18 16,-34 18-16,16 0 0,19 0 0,-1 0 15,-17 0-15,17 0 0,-17 0 0,17 0 0,0 0 16,-17 0-16,18 0 0,-1 0 16,0 0-16,1 0 0,-1 0 0,0 0 0,1 0 0,-1 0 15,0 0-15,1 0 0,-36 0 16,35 0-16,1 0 0,-1 18 0,-17-18 0,-1 0 15,-16 0-15,16 0 0,1 0 0,17 17 16,-17-17-16,17 0 0,-17 0 0,0 0 16,17 0-16,1 0 0,-1 0 0,18 18 0,-18-18 0,-70 0 15,70 0-15,1 0 0,-1 0 0,1 17 0,-72 1 16,72-18-16,-54 18 16,54-1-16,-1-17 0,0 0 0,1 18 0,-1-18 0,0 0 15,1 18-15,17-1 0,-18 1 0,0-18 0,1 0 16,17 35-16,0-17 0,-36-1 15,36 19-15,0-19 0,-17 1 0,17 0 16,0-1-16,-18 36 0,1-35 0,17 0 0,0-1 16,0 1-16,0-1 0,0 1 0,0 0 15,0 35 1,0-18-16,0-17 0,35 17 0,-35-18 0,0 36 16,17-35-16,19 53 0,-36-54 15,0 1-15,17-18 0,1 17 0,-18 1 0,0 0 0,0-1 0,35 1 16,-17 0-16,-18-1 0,0 1 0,18-18 15,-1 0-15,1 0 16,0 0-16,-1 0 0,1 0 16,-1 0-16,19 0 0,-19 0 0,19 18 0,17-18 15,-36 0-15,1 0 0,-1 0 0,19 0 16,-19 0-16,1 17 0,0-17 0,-1 0 16,1 0-16,0 0 0,-1 0 0,1 0 15,17 0-15,-17 0 0,-1 0 16,1 0-16,0 0 0,-1 0 0,1 0 15,0 0-15,-18-17 79,0-1-79,0 0 0,0 1 15,0-1-15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5T14:21:54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16245 8855 0,'0'-18'219,"-17"18"-204,17-18-15,-18 18 16,0-17-16,1 17 16,-1 0-16,18-18 15,-17 18-15,-1 0 0,0 0 16,18-17-16,-17 17 62,-1 0-15,0 0 0,1 0-31,-1 0-16,-17 0 15,17 0 1,-17 0-16,17 0 0,18 17 0,-53-17 16,36 0-1,17 18 48,-18-1-48,18 1-15,-18 0 16,1-18-16,17 17 0,-18 1 0,18 0 16,-17-1-16,-1 19 0,18-19 0,-18 1 15,18-1-15,0 1 0,-35 53 16,35-54-16,0 1 0,0 0 16,0-1-16,0 1 0,0 17 15,0-17-15,0-1 16,0 36-1,0-35-15,0 17 16,0-17 0,0 0-16,0-1 15,0 1-15,0 17 16,18 0 0,-18-17-16,0 0 31,0-1-31,17-17 0,-17 18 15,18 0 1,0-18-16,-1 35 16,-17-18-16,18-17 15,-18 18 17,17-18-17,1 0 16,0 0-15,-1 0 0,1 0-16,17 0 15,-17 0 17,17 0-17,18-35 1,18-18-1,-36 35 1,-17 18-16,-18-17 16,17 17-1,-17-18 1,0 0-16,18 18 16,-18-17-16,17-19 15,19 1 1,-36 18-16,0-1 0,0 0 15,0 1 1,0-1-16,0 0 16,0-17-16,0 17 15,0 1 1,17 17-16,1-36 0,-18 19 16,0-1-1,0 1-15,0-19 16,0 19-1,0-1 1,0 0-16,0 1 16,0-1-1,0 0-15,0 1 16,0-1-16,0 1 16,0-1-1,0 0 1,0 1-16,0-1 15,0-17 1,0 17 47,0 0-48,0 1 1,-18 17 187,-17 0-187,17 0-1,1 0 16,-1 0-15,1 0 15,-1 0 32,0 0 31,1 0-94,-1 0 15,0 0-15,1 0 0,-1 0 0,0 0 16,1 0-1,-1 0 32,1 0-31,-1 0-16,0 0 16,1 0 15,-1 0 63,0 0-79,-17 17 1,35 1-1,-18-18 17,18 18 61,-17-1-77,17 1-16,0 0 16,-18-1-16,18 19 0,-17-36 0,17 17 0,0 1 15,-18-1-15,0-17 0,18 18 16,0 0 0,0-1-1,-17 1-15,-1 0 0,18-1 16,0 1-1,-18-18 1,18 18 0,0-1-1,0 1 1,0-1-16,0 19 16,0-19-16,0 1 15,0 0 1,0-1-16,0 1 15,0 0 1,0-1-16,0 1 16,0 0-1,0-1 17,18 18-32,0 18 15,-18-35-15,17-18 16,-17 18-16,18-1 0,-18 1 15,0 0-15,18-1 63,-18 1-16,17-18-32,1 17-15,35-17 16,-18 0 0,-17 0-1,-1 0 1,1 0 0,0 0-16,-1 0 15,18 0 1,-17 0-16,17 0 15,-17 0-15,0 0 0,-18-17 0,17 17 63,1 0-47,-18-18-16,18 18 15,-18-17-15,35 17 0,-35-18 16,17 18-16,-17-18 390,0 1-390,18-1 16,-18 0-16,0 1 63,0-1-63,0 0 15,0 1 188,0-1-140,0 1 15,0-19-78,0 19 16,0-54-16,0 36 15,0 17 157,0 0-172,0 1 16,0-1-1,0-35 1,0 18 0,0 17-16,0 1 31,0-1 0,0 0-15,0 1 15,0-18 125,0 17-156,-18 18 0,18-18 16,0 1-16,0-1 0,-17 18 15,17-18 1,0-17 0,0 17-1</inkml:trace>
  <inkml:trace contextRef="#ctx0" brushRef="#br0" timeOffset="4019.1347">16422 9543 0,'17'0'203,"1"0"-188,0 0-15,-18 17 0,17 1 16,1-18-16,0 0 0,35 18 16,-18-18-1,-18 0-15,1 0 16,-18 17-16,18-17 31,17 0 32,-17 0-63,17 0 31,0 0-16,18-17-15,-35 17 0,-1 0 16,1 0-16,17-18 16,-17 18-16,0 0 0,-1 0 15,-17-18-15,36 18 16,-19 0-16,-17-17 16,18 17-16,-1 0 0,1 0 15,0 0-15,-1 0 0,1 0 16,-18-18-1,18 18 32,-1 0-31,1 0-16,17 0 16,-35 18-16,18-18 0,-1 0 0,1 0 15,35 35-15,0-35 16,-35 0-16,-1 18 15,1-18-15,17 17 0,-17-17 16,-1 0-16,1 0 0,-18 18 0,0-1 16,35-17-16,-35 18 15,18-18-15,0 0 0,-1 35 16,1-35 0,0 18-16,17 0 15,-35-1-15,17-17 0,-17 18 0,0 0 16,36-1-16,-19 1 15,1-1-15,0 1 16,-18 0-16,17-18 16,-17 17-1,0 1 1,18-18 15,-18-18 125,0-35-140,0 36-16,18-18 16,-18 17-16,0 0 15,17-17-15,1 35 0,-18-18 16,0 1-16,0-1 16,17 18 140,1 0-156,0 0 31,-1 0-15,1 0-1,-18 18 1,18-18 0,-1 17-1,1-17 1,0 0-1,-18 18-15,17-18 0,1 0 16,-18 18-16,17-18 16,19 17-1,-19-17 1,1 0 0,0 18-1,-1 0 1,1-18-16,0 0 15,-1 0-15,1 0 0,17 0 16,-17 0-16,-1 0 16,1 0-16,17 17 31,-35 1-15,36-18-16,-19 0 0,19 0 15,-19 0 1,1 0-1,35 0 1,-36 0 0,1 0-16,0 0 0,-1 0 0,1 0 15,0 0 17,-1 0-17,18 0 1,-17 0-16,17 0 15,-17 0-15,0 0 16,-1 0 0,1 0-1,0 0-15,17 0 0,-17 0 16,-1 0-16,1 0 0,35 0 16,-36 0-1,1 0-15,0 0 16,-1 0-16,1 0 15,0 0 17,-1 0-32,1 0 0,-1 0 15,1 0-15,0 0 0,-1-18 16,1 18-16,0 0 0,17 0 16,-17 0-16,-1 0 15,1 0-15,-1 0 16,1 0-1,0 0-15,-1 0 0,-17-17 16,18 17-16,0 0 16,-1 0-16,1 0 31,-18-18-15,18 18-16,-1 0 0,1-18 15,0 18-15,-1 0 16,1 0-16,-1 0 15,1 0 1,17-17 0,1-1-1,-19 0-15,19 1 16,-19 17 0,1-18-16,-1 0 15,1 18-15,0-17 16,-1 17-16,1 0 15,-18-18-15,18 18 16,-18-17-16,17 17 16,-17-18 62,18 18-63,-18-18-15,18 18 0,-18-17 16,17 17-16</inkml:trace>
  <inkml:trace contextRef="#ctx0" brushRef="#br0" timeOffset="6923.2454">16387 9472 0,'0'18'93,"0"-1"-77,17-17-16,1 0 16,-18 18-16,17 0 0,1-1 0,17 1 15,-17-18-15,-18 18 16,18-1-16,-1-17 15,-17 18 1,18-1-16,-18 1 0,18-18 16,-1 0-16,1 18 15,-1-18-15,1 0 47,0 0-31,-1 0-1,19 0 1,-19 0 0,1 0-1,0 0 1,-1 0-16,54-36 16,-54 36-16,1 0 0,-18-17 15,35 17-15,-17 0 16,0 0-1,-1 0-15,19 0 16,-19 0 0,18 0-16,-35-18 15,18 18-15,0 0 16,-1 0 31,1 0-32,17 0 1,-17 0 0,0 0-16,17 0 15,-18 0-15,1 0 16,17 0-16,-17 0 16,0 0-16,-1 0 0,1 0 15,0 0 1,-1 0-16,1 0 47,-1 0-47,1 0 31,0 18-31,-1-18 16,-17 17-16,0 1 31,18-18-31,0 0 0,-1 0 15,1 18 1,-18-1-16,18-17 16,17 18-1,-35 17 1,18-35 0,-18 18-16,17-18 0,-17 18 31,0-1-16,18-17-15,-1 18 16,1-1 0,-18 1-1,0 0 1,0-1 15,18-17-31,-1 0 266,-17-17-266,0-1 0,36 0 15,-19 1 1,-17-1-16,18 18 31,-18-17-31,0-1 16,18 0-16,-18 1 16,0-1 109,17 18-110,1 0 63,-36 0 32</inkml:trace>
  <inkml:trace contextRef="#ctx0" brushRef="#br0" timeOffset="8837.2314">16739 8943 0,'0'-18'281,"-17"18"-265,-1 0-16,18-17 15,0-1-15,-18 18 16,1 0 0,-1 0 15,0 0-15,1 0-1,17-18-15,-35 18 16,35-17-16,-18-1 15,0 18 1,1 0-16,-1 0 16,0 0-1,1 0 48,-1 0-16,0 0-16,18 18-15,-17-18-16,17 17 0,0 19 15,-18-36-15,18 17 0,0 36 16,0-35-16,0 35 0,0-36 0,0 36 15,0-35 1,0 35-16,0-36 16,0 1-16,0 0 15,0-1-15,0 1 16,0 0-16,0 52 31,18-52-31,-18 0 0,0-1 16,0 1-16,17-18 15,-17 17 17,18-17-17,0 0 1,-1 0-16,1 0 0,0 0 16,-1 0-16,19 0 15,-19 0-15,1 0 0,-1 0 16,1 0-16,0 0 31,-18-17-31,17-18 16,1 17-16,-18 0 15,18 18-15,-18-17 47,0-1-31,0 0-16,0-17 15,0 17-15,0-17 16,0 0 0,-18 17 15,18 1-15,0-1-16,0-17 15,0 17 1,0 0-16,0 1 15,0-1 17</inkml:trace>
  <inkml:trace contextRef="#ctx0" brushRef="#br0" timeOffset="66066.8217">13988 5433 0,'35'0'94,"0"0"-94,53 17 16,-52-17-1,-19 0-15,71 0 16,-70 0-16,17 0 0,-17 0 0,0 18 0,35-18 0,-36 0 15,1 0-15,17 0 0,0 18 0,-17-18 16,17 0-16,-17 0 0,0 0 0,-1 0 16,19 0-16,-19 0 0,1 17 0,-1-17 15,1 0-15,0 0 0,-1 0 16,1 0-16,0 0 0,35 0 16,-18 0-1,-18 0-15,1 0 0,17 0 0,71 18 16,-70-18-16,-19 0 0,1 0 0,-1 0 15,1 0-15,0 0 0,-1 0 0,1 0 0,0 0 0,-18 18 0,88-18 16,-71 0-16,19 0 0,-1 0 16,18 0-16,-35 0 15,34 0-15,-34 0 0,0 0 16,-1 0-16,1 0 0,0 0 0,-1 0 0,36-36 16,-17 36-1,-1 0-15,-18 0 0,19-17 16,-19 17-1,1 0-15,-18-18 16,35 18-16,1 0 16,-19 0-16,1 0 15,-1-18-15,1 18 0,17-17 16,-17 17-16,0-18 0,-1 18 16,1 0-16,0 0 0,-1-18 15,1 1-15,35 17 16,-36-18-16,1 1 15,-18-1 1,18 0-16,-18 1 0,0-1 16,35-17-16,-17-1 15,-18 19-15,0-1 16,0 1-16,0-1 16,0 0-16,0 1 0,0-1 15,0 0-15,0-17 16,0 0-16,0 17 0,0 1 15,0-36-15,0 35 0,0-17 16,0 17-16,-18 0 0,18 1 16,-18-1-16,1-17 15,-19 0-15,36 17 16,-35-17-16,17 17 16,18 0-16,-17 18 0,-1-17 15,1-1-15,-1 18 0,-35-35 16,0 35-1,35 0-15,1 0 16,-1 0-16,-52 0 0,52-18 16,0 18-16,-35 0 0,36 0 0,-1-17 0,-35 17 15,36 0-15,-1 0 0,-88 0 16,71 0 0,17 0-16,1 0 15,-1 0-15,-35 0 0,35 0 0,-17 0 16,17 0-16,1 0 15,-36 0 1,35 0-16,-70 0 16,70 0-16,1 0 0,-18 0 0,17 0 15,-17 0-15,17 0 0,-17 0 0,-1 0 16,19 0-16,-89 0 16,71 0-1,17 0-15,0 0 0,1 0 0,-1 0 16,0 0-16,1 0 0,-1 0 15,1 0 1,-1 0 0,0 0-16,1 0 0,-1 0 15,0 17-15,1-17 0,-36 0 16,35 0 0,1 0 15,-1 0-31,-17 18 15,17-18-15,0 0 0,1 0 16,-1 0-16,0 0 16,1 0-1,-1 0-15,0 0 0,-70 17 16,71-17-16,-19 0 16,19 0-16,-1 0 31,18 18-16,-18-18 17,1 0 15,-1 0-47,-52 0 15,52 18 1,-88-1-1,89-17 1,17 18 0,-36 53-1,19-71 1,17 17-16,-89 71 16,89-70-16,-17 0 15,17-1-15,0 1 0,-18 0 16,18 35-1,0-36-15,0 54 16,0-54-16,0 1 0,0 0 16,0 70-1,0-71-15,0 1 0,0 0 0,0 17 0,0 0 16,0-17-16,0 0 0,0-1 0,0 1 16,0-1-16,18-17 0,-18 18 15,0 17-15,17-35 16,-17 18-16,36 17 15,-36-17-15,35 0 0,-17-1 0,-1 1 16,1-18-16,0 0 0,-1 0 0,1 0 16,35 0-1,-36 0-15,36 0 0,-17 0 16,-19 0-16,1 0 0,-1 0 0,19 0 16,-19 0-16,1 0 0,0 0 15,-1 0-15,1 0 0,0 0 0,-1 0 16,1 0-16,-1 0 0,1 0 15,0 0-15,-1 0 16,1 0-16</inkml:trace>
  <inkml:trace contextRef="#ctx0" brushRef="#br0" timeOffset="67624.7781">15893 5627 0,'0'17'16,"70"125"-1,-17-90-15,0 19 16,-53-53-16,18 17 0,17 0 0,35 89 15,-52-107-15,-18 1 0,18 17 0,52 71 16,-52-71-16,53 71 0,-71-88 0,35 35 0,53 88 16,-70-106-1,-1 0-15,1-35 0,-18 18 0,18 0 0,-1-1 0,-17 1 0,0 0 0,18-18 0,-18 17 0,35 19 16,-35-19-16,0 1 0,18-18 0,-1 53 0,1-18 16,-18-17-16,35 52 0,-35-52 0,18-1 0,0 1 0,17 70 15,-18-70-15,-17 0 0,0-1 0,0 1 0,18-18 16,-18 17-16,0 1 0,18 0 0,-18-1 0,17 1 0,-17 0 15,0-1-15,0 1 0,0 0 0,0-1 0,18-17 0,-18 18 0,18 0 0,-18-1 0,0 1 0,0-1 16,0 1-16,0 0 0,0-1 0,17 1 0,-17 0 0,0 17 0,0 53 16,18-70-16,-18-1 0,0 19 0,0-19 0,0 1 0,0 0 0,0 105 15,0-88-15,0-17 0,0 17 16,0-17-16,0 0 0,0-1 0,0 1 0,0 35 16,0-36-16,0 36 15,0-35-15,0 0 16,0-1-16,0 1 0,0 35 15,0-36-15,0 72 0,0-72 0,-18 1 16,18-1-16,0 1 0,0 0 0,0-1 0,0 1 16,0 0-16,0-1 62,0 1-62,-17-18 16,-1 35-1,18-17-15,-18 0 0,1-18 16,-1 0 93,18-18-77,0 0 15,0 1-32,0-1 1</inkml:trace>
  <inkml:trace contextRef="#ctx0" brushRef="#br0" timeOffset="68232.7787">16775 8520 0,'0'17'16,"17"36"-16,18 53 15,-35-88-15,0-1 0,0 1 0,0 0 16,18 52-16,-18-52 0,0-1 0,18 54 15,-18-53-15,0-1 16,17-17 15,1 0-15,0-17-16,-1 17 0,1 0 16,17-53-16,-17 53 0,0-18 0,17 0 15,-18 18-15,19-35 16,-19 35-16,1-18 15,-18 1-15,18 17 0,-18-18 0,0 1 32,0-19-32,0 19 15,0-1 1,0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5T14:19:01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15663 6950 0,'36'17'32,"-19"1"-32,1-18 15,35 18-15,-36-18 0,1 0 0,-18 17 0,88 1 16,0-18 0,106 0-16,-141 0 15,230 0 1,-266 0-16,19 18 0,-19-18 0,18 0 0,-17 0 0,0 0 0,17 0 0,-17 0 0,17 0 15,-17 0-15,334 52 16,-316-34-16,246 0 16,-265-18-16,19 0 0,-1 0 0,0 0 0,89 0 15,-89 0-15,18 0 0,0 0 16,-35 0-16,-1 0 0,1 0 0,-1 0 0,1 0 0,17 0 0,-17 0 0,0 0 0,-1 0 0,19 0 16,-1 0-16,-18 0 0,1 0 0,0 0 0,-1 0 0,1 0 0,211-18 15,-211 18-15,53-35 16,-54 35-16,1 0 0,35 0 0,0 0 0,-36 0 15,1 0-15,0 0 0,-1-18 0,1 18 0,-1 0 0,1 0 0,0-17 16,-1 17-16,1 0 0,0-18 0,-1 18 0,36 0 16,-35 0-16,17 0 15,71-18-15,-88 18 16,87 0-16,-87 0 0,35 0 16,-35 0-16,52-17 0,-35 17 0,-17 0 0,0 0 0,-1 0 0,1 0 15,53-18-15,-54 18 0,1 0 0,0 0 0,-1 0 0,54-18 16,-18 18-16,-36 0 0,19 0 0,-19-17 15,1 17-15,-1 0 0,1 0 0,0 0 0,-1 0 16,1 0-16,0 0 0,17 0 16,-17 0-16,-1 0 0,1 0 0,17 0 15,-17 0-15,17-18 16,-17 18-16,-1 0 0,1 0 0,0-18 0,17 18 16,18 0-16,-36 0 0,1 0 0,0-17 0,-1 17 0,-17-18 15,18 18-15,0 0 0,-1-17 0,-17-1 16,36 0-16,-19 18 0,-17-17 15,0-1-15,18-17 47,-1 17-31,1 18-16,0-18 16,-1 1-16,-17-1 0,0 0 15,18 1-15,-18-1 0,0 1 16,0-1-16,0 0 0,0 1 0,0-1 15,0 0-15,0-17 16,0 17-16,-35-17 16,17 0-16,18 17 15,-18 18-15,1 0 0,17-17 0,0-1 0,-18 18 0,1 0 0,17-18 16,-18 1-16,-17-1 0,17 0 0,0 1 0,-70-1 16,88 1-16,-53 17 0,36-18 0,-1 18 15,0 0-15,1-18 0,-1 18 0,0 0 0,-52-17 16,52 17-16,1 0 0,-1-18 15,-53 18-15,54 0 0,-19 0 16,1 0-16,-35 0 0,34 0 16,-122 0-16,158 18 0,-18-18 0,0 0 0,1 0 0,-19 0 15,19 0-15,-1 0 0,0 0 0,1 0 0,-1 0 0,1 0 0,-1 0 0,0 0 0,-70 0 16,70 0-16,1 0 0,-1 0 0,-17 0 0,17 0 16,-17 0-16,17 0 0,-35 0 0,36 0 0,-54 0 15,54 0-15,-1 0 0,0 0 0,1 0 0,-1 0 0,0 0 0,1 0 0,-1 0 16,0 0-16,-17 0 0,18 0 0,-1 0 0,0 0 0,1 0 0,-19 0 0,19 0 0,-1 0 0,-17 0 15,0 0-15,-71 0 0,53 0 16,35 0-16,-17 0 0,0 0 16,-18 0-16,35 0 0,0 0 0,1 0 0,-1 0 15,0 0-15,1 0 0,-1 0 0,1 0 0,-1 0 0,0 0 0,1 0 0,-1 0 16,-35 0-16,35 0 0,1 0 0,-1 0 0,-158 0 16,158 0-16,-52 0 0,52 0 0,-194 0 15,195 0-15,-36 0 0,-53 0 16,71 0-16,17 0 0,0 0 0,1 0 0,-1 0 0,0 0 0,1 0 15,-1 0-15,1 0 0,-1 0 0,0 0 0,1 0 32,-1 0-32,0 0 15,-17 35-15,17-35 0,1 0 16,-19 35-16,19-35 0,17 18 0,-53 17 16,53-17-16,-18-18 0,1 0 0,17 17 15,-53 1-15,17 0 16,19-18-16,-1 17 0,1-17 15,-1 0-15,0 0 0,1 18 0,-1-18 0,18 18 16,-18-18-16,-17 0 0,17 0 16,1 0-16,-1 17 15,-17 1-15,-36-1 16,54-17-16,-36 53 16,35-35-16,0-18 0,18 18 0,-35-18 0,18 35 15,-19-35-15,1 0 0,35 18 0,0-1 0,-18-17 0,18 18 16,-17-18-16,-19 0 0,19 17 0,17 1 0,-18-18 15,1 0-15,17 18 0,-18-18 16,18 17 125,0 1-63,0 35-78,0-35 0</inkml:trace>
  <inkml:trace contextRef="#ctx0" brushRef="#br0" timeOffset="5555.0746">12277 9207 0,'17'0'78,"-17"18"-63,18-18-15,0 0 0,-1 0 0,-17 18 16,35-18-16,-17 0 0,0 0 0,-1 0 0,1 0 16,0 0-16,-18 17 0,17-17 0,1 0 0,-18 18 0,88 0 15,-53-18 1,-17 0-16,88 17 16,-88-17-16,105 18 0,-105-18 15,17 0-15,-17 0 0,-1 0 0,1 0 0,-1 0 16,19 0-16,-19 0 15,1 0-15,0 0 0,-1 0 16,1 18-16,0-18 0,35 17 16,-1-17-1,-34 0-15,0 0 0,-1 0 0,1 0 0,0 0 0,-1 0 0,1 0 16,0 0-16,-1 0 0,1 0 0,52-17 16,-52 17-16,17-18 0,-17 18 15,17 0-15,-17 0 16,17-18-1,-17 18-15,-1 0 0,1 0 16,88-35-16,-71 35 16,18-18-16,0 18 15,-35 0-15,-18-17 0,17 17 0,1 0 0,0 0 16,-1 0-16,-17-18 0,18 18 0,-1 0 16,1 0-16,0 0 0,-1 0 15,-17-18-15,36 1 0,-1-1 16,-17 18-16,17-17 15,-35-1-15,17 18 0,1 0 0,0-18 0,-1 1 16,-17-1-16,18 18 0,17-18 0,-17 1 0,17-1 16,-35 0-16,18 18 15,-18-17-15,18 17 0,-1 0 16,-17-18-16,0 1 16,18 17-16,-1-18 15,-17-17-15,18 35 0,0-18 16,-1 0-16,-17 1 0,0-1 0,0 0 15,0 1-15,0-1 16,0 1-16,0-1 0,-17 0 16,17 1-16,-18 17 0,18-18 0,-18 18 15,1-18-15,17 1 0,-35 17 16,17 0-16,18-18 0,0 0 0,-18 18 0,1-17 0,17-1 16,-18 18-16,0 0 0,1 0 0,-1-18 0,0 18 0,1 0 0,17-17 0,-18-1 0,-88 1 15,89 17-15,-54-36 16,18 36-16,36 0 0,-19 0 0,-87 0 15,88 0 1,-18 0-16,35 0 0,0 0 0,18-17 0,-17 17 0,-1 0 0,0 0 16,-17 0-16,17 0 15,-17-18-15,18 18 0,-1 0 16,0 0-16,1 0 16,-19-18-1,19 18-15,-1 0 0,0 0 0,1 0 16,-1 0-16,1 0 0,-1 0 15,0 0-15,1 0 0,-36 0 0,35 0 16,0 0-16,1 0 0,-1 0 0,1 0 0,-1 0 0,-70 0 16,70 0-16,-70 18 15,88 0-15,-18-18 0,-17 0 16,-18 0-16,35 0 0,-35 0 16,36 0-16,-1 0 0,1 0 0,-19 0 15,1 0-15,17 0 16,1 0-16,-1 17 0,0 1 0,1-18 15,-1 0 1,1 0-16,-1 0 0,18 18 16,-18-18-16,1 0 15,17 17-15,-18-17 0,0 18 0,1-18 0,-1 0 16,0 0-16,1 0 0,-1 0 16,0 0-16,18 17 0,-17-17 15,-1 0-15,18 18 0,-17-18 16,-1 18-16,0-1 0,18 1 15,-17-18-15,-1 18 16,0-1-16,18 1 0,-17-18 16,17 18-16,0-1 15,0 1-15,0 0 0,0 17 16,0-18-16,0 1 0,0 17 16,0-17-16,-18 0 15,0 17-15,18-17 16,0-1-16,0 1 15,0-1-15,0 1 0,0 0 16,0-1-16,18-17 16,-18 53-16,0-35 0,0 0 15,18-18-15,-18 17 0,17-17 0,-17 18 0,0-1 0,18-17 16,-18 18-16,18 0 16,-18-1-16,17-17 15,-17 18-15,18-18 0,0 0 16,-1 0 15,1 0-15,-1 0-16</inkml:trace>
  <inkml:trace contextRef="#ctx0" brushRef="#br0" timeOffset="7697.0757">14746 9278 0,'0'18'47,"18"-18"-47,-18 17 16,17-17-16,1 0 16,-18 18-16,18-18 0,17 18 15,-17-18-15,-1 0 16,18 0-16,-17 0 0,0 0 0,-1 0 0,-17 17 0,18-17 0,0 0 15,52 0-15,-34 0 16,-1 0-16,53 0 16,-70 0-16,52 18 0,-52-18 15,-1 0-15,1 0 0,35 0 0,-18 0 0,1 0 0,-19 0 16,1 0-16,-1 0 0,36 0 0,-35 0 16,70 0-16,-70 0 0,105 0 15,-87 0-15,34 0 0,-52 0 0,52 0 0,-52 0 0,123 0 16,-123 0-16,35 0 0,-36 0 0,1 0 0,0 0 0,-1-18 15,1 18-15,0 0 0,-1 0 0,1 0 0,-18-17 0,17 17 0,1 0 0,0 0 0,-1 0 0,1 0 0,0 0 16,-1 0-16,1 0 0,0 0 0,-1 0 0,1 0 16,-1 0-16,1 0 0,0 0 0,-1 0 15,19 0-15,-19 0 0,1 0 0,0 0 16,52 0-16,-52 0 0,-1 0 0,1 0 0,0 0 0,-1 0 16,72 0-16,-72 0 15,18 0-15,18 0 0,-35 0 0,0 0 0,-1 0 16,1 0-16,0 0 0,-1 0 0,1 0 0,-18-18 0,17 18 15,1 0-15,-18-18 0,18 18 0,-1 0 0,1 0 0,17 0 16,-17-17-16,0 17 0,-1 0 0,1 0 16,-1 0-16,1 0 15,17 0-15,-17 0 16,35 0-16,-35-18 0,-1 18 0,1 0 0,-18-18 16,18 18-16,-1 0 0,1 0 0,17-35 0,-17 35 15,-1-18-15,1 1 0,-18-1 0,18 18 0,-1-17 16,-17-1-16,18 18 0,-18-18 15,18 18-15,-18-17 0,0-1 32,0 0-32,0 1 0,0-19 15,0 19 1,0-1-16,0 1 0,0-1 16,-18 0-16,18 1 0,0-1 15,0 0-15,-18 1 0,1-19 16,-1 1-16,0 35 15,18-17-15,-17 17 0,17-18 0,-18 18 16,18-18-16,0 1 0,-18-1 16,1 18-16,-1-18 15,1 1-15,-1 17 16,0 0-16,18-18 0,-35-17 0,17 35 0,1 0 16,-1 0-16,-17-18 0,17 0 0,0 18 0,1 0 15,-1 0-15,18-17 0,-17 17 0,-1 0 0,-17 0 16,17-18-16,-17 18 0,-1 0 0,1 0 15,35-17-15,-35 17 0,17 0 0,1-18 0,-1 18 0,0 0 16,-17 0-16,17 0 0,1-18 0,-1 18 16,1 0-16,-1 0 0,0 0 0,1 0 15,-1 0-15,0-17 0,1 17 0,-19-18 16,19 18-16,-19 0 16,19 0-16,-1 0 0,1 0 15,-19 0-15,36-18 16,-17 18-16,-1 0 15,-17 0-15,17 0 16,-17 0-16,17 0 0,1 0 0,-1 0 16,-17 0-16,-18 0 0,35 0 0,0 18 15,-70 0-15,71-18 0,-1 0 16,-17 0-16,17 0 0,-17 0 0,17 0 16,0 0-16,1 0 0,-1 0 15,1 0-15,-1 0 0,0 0 0,18-18 16,-17 18-16,-1 0 0,0 0 0,1 0 0,-1 0 15,0 0-15,1 0 0,-1 0 16,1 0-16,-1 0 16,0 0-16,-17 0 15,17 0-15,1 0 0,-1 0 0,0 0 16,1 0-16,-1 0 0,1 0 0,-1 0 0,0 0 16,1 0-16,-1 0 0,0-18 15,-35 18-15,36 0 0,-1 0 0,0 0 0,-52 0 16,52 0-16,1 0 0,-1 0 15,-17 0-15,17 0 0,0 0 0,1 0 16,-1 0-16,-17 0 0,17 0 16,-17 0-16,17 0 0,1 0 15,-1 0-15,0 0 16,-17 0-16,0 0 16,17 0-16,1 0 0,-1 0 15,0 0-15,1 0 0,-19 0 0,-17 0 16,36 0-16,-1 0 0,18 18 15,-17-18 1,17 18 0,-18-18-16,0 0 0,-17 17 15,35 1-15,-18-18 0,1 18 0,-1-18 0,-17 0 16,17 0-16,18 17 0,-17-17 0,-1 18 0,0-18 16,-17 35-16,17-35 0,18 18 15,-17-18-15,17 17 0,-36 1 16,19 0-1,17-1-15,0 1 0,0 0 16,0-1-16,0 1 0,0 0 0,0-1 16,0 1-16,0-1 0,0 36 0,0-35 0,0 17 0,0 1 15,0-19-15,17 71 0,-17-70 16,36 53-16,-19-54 0,-17 1 0,0-1 16,0 1-16,18-18 0,0 0 15,-18 18 1,17-18-1,-17 17-15,0 1 16,18 0-16,0-18 0,-18 17 0,17-17 0,1 0 16,-1 18-16,1-18 0,0 0 15,-18 18 1,17-18-16,1 0 0,0 17 16,17 19-16,-17-36 0,-1 0 0,1 0 0,17 17 15,-17-17-15,-1 0 0,-17 18 0,18-18 16,0 0-1,-18-18 1,0 1 0,0-1-16,0 0 0,0 1 15,-18 17-15,18-18 0,0 0 0</inkml:trace>
  <inkml:trace contextRef="#ctx0" brushRef="#br0" timeOffset="9141.0778">7373 4498 0,'0'18'47,"0"-1"-32,18-17 1,-1 35-16,19-17 15,52 53-15,88 17 32,-123-88-32,159 70 15,-159-52-15,-18-18 0,0 0 0,-17 0 16,35 0-16,-36 0 0,1 0 16,0 0-16,-1 0 15,1 0-15,0 0 0,-1-18 0,36-17 16,-53 17-16,18 18 0,-1 0 0,1-17 0,17-1 0,-17 18 0,-18-17 0,53-19 15,-35 36-15,17-35 0,-18 35 16,36-35-16,-35 17 0,0-35 16,-18 36-16,17 17 0,-17-18 15,18 18-15,-18-18 0,0 1 0,0-1 0,0-53 16,0 54-16,0-1 0,0-70 16,0 70-16,0-17 15,0 17-15,0 1 0,0-1 0,0-17 16,0 17-16,0 1 0,0-1 0,0 0 15,0-17-15,0 17 0,0-17 16,0 17-16,-18 1 0,18-1 0,-17 1 16,17-19-16,0 19 0,-18 17 0,0-18 15,18 0-15,-17 18 0,17-17 0,-18 17 0,18-18 0,0 0 0,-18 18 16,18-17-16,-17 17 0,-1-18 0,1 1 0,-1-1 16,0-17-16,1 17 0,-1 18 0,18-18 15,-53-17-15,53 17 0,-18 18 16,18-17-16,-17 17 0,17-18 15,-18 18-15,1 0 0,-36-18 16,35 18-16,0 0 0,18-17 0,-35 17 0,17 0 16,-17 0-16,-18-18 0,36 18 15,-1 0-15,0 0 0,1 0 0,-1 0 0,0 0 0,18-17 0,-17 17 16,-1 0-16,0 0 0,1 0 0,-1 0 0,1 0 16,-19 0-16,19 0 0,-1 0 0,0 0 15,-17 0-15,17 0 16,-17 0-16,18 0 0,-1 0 0,0 0 0,-17 0 15,17 0-15,1 17 16,-19 1-16,19-18 0,17 17 16,-35 19-16,-1-19 0,19-17 0,17 18 15,-18 0-15,0-1 0,-17 19 16,17-19-16,-17 1 0,-18 17 0,53-17 0,0-1 16,-17-17-16,-1 18 0,0-18 0,1 18 0,17-1 0,-18-17 0,0 0 15,18 18-15,-17-18 0,-1 35 0,0-17 16,18 0-16,-17-18 15,17 17-15,0 1 0,0-1 16,0 1-16,0 0 0,0-1 0,0 142 16,0-141-16,0-1 0,0 19 15,0-1-15,17 18 0,1-35 0,-18 17 0,0-18 16,18 36-16,-1-35 0,1-18 0,-18 18 0,0-1 0,18 19 16,-18-19-16,17 1 0,-17-1 0,18 1 0,0 35 15,-1-35-15,1-18 0,-1 17 0,-17 1 0,18-18 16,0 35-16,88 18 0,-89-53 0,19 18 15</inkml:trace>
  <inkml:trace contextRef="#ctx0" brushRef="#br0" timeOffset="10770.1732">18397 4533 0,'18'18'0,"0"-18"15,17 17-15,-35 1 0,0 0 16,18-18-16,-1 0 0,1 17 15,-1 1-15,1-18 0,0 18 16,-1-18-16,19 17 0,-19-17 0,1 0 16,88 53-16,-89-53 15,1 0-15,53 0 0,-36 0 0,18 18 16,-36-18-16,54 17 0,-53-17 0,-1 0 0,1 0 0,0 0 0,-1 0 0,1 0 0,-1 0 16,1 0-16,35 0 0,-35 0 0,-1 0 0,1 0 15,0 0-15,-1 0 0,1 0 0,-1 0 0,1 0 16,0 0-16,17 0 15,-17 0-15,-1-17 0,1 17 16,0 0-16,-1 0 0,19-18 0,-19 18 16,54-70-16,-54 70 0,36-53 15,-35 53-15,0-53 0,-1 35 16,1-35-16,-18 36 0,0-1 0,0 0 0,0 1 16,0-1-16,0 0 0,0 1 0,0-1 15,17-35-15,1 53 0,0-53 16,-18 36-16,0-1 0,0 0 15,0 1-15,0-1 0,0 0 0,0 1 0,0-1 16,0 1-16,-18-1 0,18 0 0,-18 18 0,18-17 0,0-1 16,0-17-16,0 17 0,-35 18 0,18-53 15,17 36-15,-18-19 16,0 1-16,1 17 16,-72-52-1,72 52-15,-1 1 0,1-1 16,-1 18-16,18-18 0,-18 18 15,1-17-15,17-1 0,-18 18 16,18-18-16,-18 18 0,1 0 0,17-17 0,-18-1 16,0 18-16,1 0 0,17-18 0,-36 18 15,19 0-15,-1 0 0,-17 0 16,17 0-16,1 0 0,-1 0 16,0 0-16,1 0 0,-1 0 0,0 0 0,1 0 15,-1 0-15,1 0 0,-1 0 0,0 0 0,-17 0 16,0 0-16,17 0 0,0 0 0,18 18 0,-17-18 0,-1 0 0,1 0 15,-19 18-15,19-18 0,-1 0 16,0 0-16,1 0 0,-1 0 0,0 0 16,18 17-16,-35-17 0,17 0 0,1 18 15,-1-18-15,-17 18 0,35-1 0,-18-17 16,1 18-16,17 0 0,-18-1 0,0 1 16,1-18-16,17 17 0,0 1 0,0 0 0,-18-1 15,0 19-15,18-19 0,0 1 0,0 0 16,0-1-16,0 1 0,0-1 0,0 1 0,-17-18 0,17 18 0,0-1 0,0 1 0,0 0 15,0-1-15,0 1 0,0 0 0,0 17 16,0-18-16,0 1 0,0 0 0,0-1 0,17 36 16,-17-35-16,0 17 0,18-17 15,-18 17-15,18-17 0,-18-1 0,17 1 16,-17 0-16,18-1 0,-18 1 0,0 0 0,0-1 16,0 1-16,18 0 0,-1-18 0,-17 17 0,0 1 0,0-1 15,18 19-15,0-36 0,-1 35 16,-17-17-16,0-1 15,18-17-15,-1 0 32</inkml:trace>
  <inkml:trace contextRef="#ctx0" brushRef="#br0" timeOffset="16781.2688">16369 8061 0,'18'0'140,"-1"0"-124,1 0-16,-1 0 0,1 0 0,0 0 16,-1 0-16,142 18 15,-141-18-15,-1 0 16,36 17-16,-35-17 0,0 0 0,-1 0 15,1 0-15,-1 0 0,1 0 0,0 0 16,17 18-16,-17-18 0,17 0 16,-17 0-1,-1 0-15,1 0 0,0 0 0,-1 0 16,18 0-16,-17 0 16,0 0-16,-1 0 0,1 0 15,0 0-15,-1 0 0,1 0 16,0 0-16,-1 0 0,1 0 15,-1 0-15,1-18 0,0 18 0,-1 0 16,1 0-16,0 0 0,-18-17 16,17 17-16,1 0 0,0 0 15,-1 0-15,1-18 16,-1 18-16,1 0 16,-18-18-16,18 18 15,-18-17-15,17-1 0,1 18 16,0-35-16,-18 17 15,35-17-15,-17 35 16,-18-53-16,0 35 0,17 1 16,-17-1-16,0 0 0,18 18 0,-18-17 0,0-1 15,0-17-15,0 17 16,0-17-16,18 35 0,-18-53 0,17 53 0,-17-18 16,0 1-16,0-1 0,0 0 0,0 1 0,0-1 15,0 1-15,0-1 0,0 0 0,0 1 16,0-1-16,0 0 0,0 1 15,0-1 1,0 0-16,-17 18 0,17-17 16,0-1-1,-18 18-15,18-18 0,-18 18 0,18-17 0,-17 17 16,17-18-16,-36 18 0,36-17 0,0-1 16,-17 18-16,-1-18 0,0 18 0,1 0 15,17-17-15,-18 17 0,0 0 0,1-18 16,-18 18-16,17 0 0,0 0 0,1 0 15,-19 0-15,19 0 0,-54-18 16,36 1-16,17 17 0,1 0 0,-1 0 0,18-18 16,-18 18-16,1 0 0,-1 0 62,0 0-62,1 0 0,-1 0 16,1 0-16,-1 0 0,-17 0 0,-89 0 15,89 18-15,-106-1 16,123-17-16,-70 0 16,53 0-16,17 0 0,0 0 15,1 0-15,-1 0 16,0 0 0,1 0-16,-1 0 0,-35 0 15,36 0-15,-1 0 0,0 0 16,-17 18-16,17 0 0,1-18 0,-1 0 15,0 0-15,1 0 16,17 17-16,-18-17 16,1 0-16,17 18 15,-18-18-15,18 18 0,-18-18 16,1 17-16,17 1 16,0-1-16,-36 19 0,19-19 15,17 1-15,-18-18 0,0 18 16,18-1-16,-17 1 0,-1 17 47,18-17-47,0 0 0,0-1 0,0 1 0,0-1 15,0 1-15,0 0 0,0-1 0,0 1 16,0 17-16,0-17 0,0 0 0,0-1 16,0 1-16,0-1 15,0 1-15,18 0 16,-18-1-16,0 1 15,17 0-15,1-18 0,-18 17 0,0 1 16,18-18-16,-1 18 0,1-1 0,0 1 16,-1-1-16,-17 1 0,36-18 15,-36 18-15,17-18 0,-17 17 16,35-17-16,-17 0 16,17 18-16,-17 0 0,0-18 15,-1 0-15,1 0 0,0 0 16,-1 0-16,1 0 15,-18 17-15,18-17 16,-1 0-16,1 0 0,-18 18 16,17-18-16,1 0 0,-18 18 15,35-18-15,-17 0 16,17 0-16,-17 0 0,0 17 16,-1-17-16,1 0 15,-1 0 1,1 0-16,0 0 15,-1 18-15,1-18 0,0 0 0,17 0 16,-17 0-16,-1 0 0,1 0 0,-1 0 16,1 0-16,0 0 15,-1 0 17,1 0-17,0 0 16,-1 0 1,1 0-1</inkml:trace>
  <inkml:trace contextRef="#ctx0" brushRef="#br0" timeOffset="22569.4297">16316 9190 0,'0'70'32,"0"-34"-17,0-19-15,0 1 0,0 0 0,0-1 0,0 1 0,0 0 0,0-1 16,0 36-16,18 18 0,-18-54 0,0 36 16,0-18-16,0 18 0,0 0 15,0-17-15,0 16 0,0-34 0,0 35 0,0-35 16,0 229-16,0-230 0,0 1 0,0 0 0,0 17 0,0-18 0,0 19 0,0-19 0,0 19 15,0-19-15,0 1 0,0 52 0,0-52 0,0 0 0,0-1 0,0 1 0,0 17 0,0-17 0,0 17 0,0 18 16,0-18-16,0-17 0,0 35 0,0-18 0,0-17 0,0 0 0,0 17 16,-18 53-16,18-70 0,0-1 0,0 1 15,-18 35-15,18-36 0,0 1 0,0 0 0,0-1 0,0 1 0,0 0 0,0-1 16,0 1-16,0 0 0,0-1 0,0 1 0,0 0 0,0-1 0,0 1 16,0-1-16,0 19 0,-17-36 0,17 17 0,0 1 0,0 123 15,-18-106-15,18 18 0,-18-17 0,1 105 16,17-124-16,-18 72 0,18-37 15,-35 37-15,35-72 0,0 1 0,-18-18 0,18 18 0,0-1 0,0 1 0,0-1 0,0 1 16,-17 0-16,17-1 0,0 1 0,0 0 0,-18-1 0,18 1 0,0 0 0,0-1 0,0 36 16,-53 18-16,53-36 0,0-17 15,0-1-15,0 19 0,-18 52 0,1-71 0,17 1 0,0 0 0,0 17 16,0-17-16,-18 17 0,18-18 0,-18 19 0,18-19 0,-17 19 0,17-19 0,0 1 0,0 0 0,0-1 16,0 1-16,-18-1 0,18 19 0,-17-36 0,17 17 0,-18 19 0,18-19 0,0 19 0,0-19 0,0 1 0,-18 0 0,18-1 0,-17 18 15,17-17-15,-18 0 0,18-1 0,0 1 0,0 17 0,0-17 0,-18 0 0,1-1 0,17 1 16,0-1-16,0 1 0,-18-18 0,18 18 94,0-1-63,0 1-16,0 0 1,0-1-16,0 1 0,0 0 0,0 17 16,0-18-16,0 1 0,0 0 0,0-1 15,18-17-15,-18 18 0,0 0 47,0-1-47,0 1 0,0 17 16,0-17-16,0 17 0,0-17 0,0-1 0,0 1 0,0 0 15,-18-1-15,18 1 0,-18 53 0,1-36 16,17-18-16,0 1 16,-18-18-16,18 18 140,0-1-124</inkml:trace>
  <inkml:trace contextRef="#ctx0" brushRef="#br0" timeOffset="23390.4277">15452 13847 0,'0'17'62,"0"1"-46,0-1-16,0 1 0,17-18 0,-17 18 15,36 52 1,-19-70-16,-17 18 16,18-18-16,-18 18 0,0-1 0,17-17 0,-17 18 0,18-1 15,35 19-15,-53-19 16,53 54-16,-53-53 62,18-1-62,-18 1 16,0-1-16,0 1 16,17-18 46,-17-18-62,53-17 31,-53 18-31,18 17 16,-1-36-16,-17 19 0,18-19 16,0 36-16,-1-35 0,1 35 0,0 0 15,-1 0-15,-17-18 0,18 18 0,0 0 0,34-17 16,-34 17-16,0 0 0,17 0 16,-35-18 93</inkml:trace>
  <inkml:trace contextRef="#ctx0" brushRef="#br0" timeOffset="44443.5579">15363 13811 0,'18'0'0,"0"0"15,-1 0 64,72 88-64,-72-70-15,1 0 0,-18-1 16,17-17-16,19 0 0,-1 36 0,-17-36 15,52 53-15,-52-53 0,17 35 16,-17-18 0,-1 1-16,-17 0 15,18 17 63,-18-17-78,0-1 16,0 19-16,0-19 0,18-17 234,-18-35-218,17 35-16,19-71 31,-1 54-31,18-19 0,-36 36 0,-17-17 0,18 17 16,-18-18-16,18 18 0,-1 0 0,1 0 0,0 0 0,-1 0 0,-17-17 16,106-19-1,-88 36-15,35-17 0,-53-1 485,0 0-470,0 1 16,17 17-31,-17-18 157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A3B7-CB4A-4864-BE1D-2EA99F78FD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BD11-7448-45E5-B46B-963007219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43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A3B7-CB4A-4864-BE1D-2EA99F78FD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BD11-7448-45E5-B46B-963007219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7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A3B7-CB4A-4864-BE1D-2EA99F78FD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BD11-7448-45E5-B46B-963007219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6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A3B7-CB4A-4864-BE1D-2EA99F78FD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BD11-7448-45E5-B46B-963007219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1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A3B7-CB4A-4864-BE1D-2EA99F78FD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BD11-7448-45E5-B46B-963007219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3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A3B7-CB4A-4864-BE1D-2EA99F78FD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BD11-7448-45E5-B46B-963007219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8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A3B7-CB4A-4864-BE1D-2EA99F78FD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BD11-7448-45E5-B46B-963007219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9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A3B7-CB4A-4864-BE1D-2EA99F78FD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BD11-7448-45E5-B46B-963007219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1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A3B7-CB4A-4864-BE1D-2EA99F78FD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BD11-7448-45E5-B46B-963007219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7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A3B7-CB4A-4864-BE1D-2EA99F78FD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BD11-7448-45E5-B46B-963007219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5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A3B7-CB4A-4864-BE1D-2EA99F78FD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0BD11-7448-45E5-B46B-963007219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51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2A3B7-CB4A-4864-BE1D-2EA99F78FD26}" type="datetimeFigureOut">
              <a:rPr lang="zh-CN" altLang="en-US" smtClean="0"/>
              <a:t>2021/4/25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0BD11-7448-45E5-B46B-9630072191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7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5.png"/><Relationship Id="rId7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customXml" Target="../ink/ink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customXml" Target="../ink/ink8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3" y="1849140"/>
            <a:ext cx="9339429" cy="22610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3041640" y="1949400"/>
              <a:ext cx="5575680" cy="222912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2280" y="1940040"/>
                <a:ext cx="5594400" cy="22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2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84856" y="-1568985"/>
            <a:ext cx="5463320" cy="97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8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50" y="1135303"/>
            <a:ext cx="9144792" cy="44580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/>
              <p14:cNvContentPartPr/>
              <p14:nvPr/>
            </p14:nvContentPartPr>
            <p14:xfrm>
              <a:off x="1701720" y="1384200"/>
              <a:ext cx="7125120" cy="4350240"/>
            </p14:xfrm>
          </p:contentPart>
        </mc:Choice>
        <mc:Fallback>
          <p:pic>
            <p:nvPicPr>
              <p:cNvPr id="3" name="墨迹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2360" y="1374840"/>
                <a:ext cx="7143840" cy="43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549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248" y="194240"/>
            <a:ext cx="3833192" cy="30711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210" y="609566"/>
            <a:ext cx="3939881" cy="5311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31" y="3487038"/>
            <a:ext cx="7780694" cy="23243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墨迹 1"/>
              <p14:cNvContentPartPr/>
              <p14:nvPr/>
            </p14:nvContentPartPr>
            <p14:xfrm>
              <a:off x="165240" y="895320"/>
              <a:ext cx="9982440" cy="401364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880" y="885960"/>
                <a:ext cx="10001160" cy="40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04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55" y="178516"/>
            <a:ext cx="7072960" cy="19815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9" y="2429119"/>
            <a:ext cx="7765453" cy="36807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/>
              <p14:cNvContentPartPr/>
              <p14:nvPr/>
            </p14:nvContentPartPr>
            <p14:xfrm>
              <a:off x="3524400" y="69840"/>
              <a:ext cx="4070520" cy="538524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5040" y="60480"/>
                <a:ext cx="4089240" cy="54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89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98" y="1910682"/>
            <a:ext cx="8760772" cy="22549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3162240" y="2851200"/>
              <a:ext cx="5200920" cy="136548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2880" y="2841840"/>
                <a:ext cx="5219640" cy="138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64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64" y="443097"/>
            <a:ext cx="4976291" cy="4115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019" y="1067049"/>
            <a:ext cx="7479145" cy="31299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608" y="4639973"/>
            <a:ext cx="4031329" cy="6629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/>
              <p14:cNvContentPartPr/>
              <p14:nvPr/>
            </p14:nvContentPartPr>
            <p14:xfrm>
              <a:off x="1847880" y="438120"/>
              <a:ext cx="6223320" cy="5061240"/>
            </p14:xfrm>
          </p:contentPart>
        </mc:Choice>
        <mc:Fallback>
          <p:pic>
            <p:nvPicPr>
              <p:cNvPr id="6" name="墨迹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8520" y="428760"/>
                <a:ext cx="6242040" cy="50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墨迹 6"/>
              <p14:cNvContentPartPr/>
              <p14:nvPr/>
            </p14:nvContentPartPr>
            <p14:xfrm>
              <a:off x="4921200" y="1625760"/>
              <a:ext cx="2267280" cy="1943280"/>
            </p14:xfrm>
          </p:contentPart>
        </mc:Choice>
        <mc:Fallback>
          <p:pic>
            <p:nvPicPr>
              <p:cNvPr id="7" name="墨迹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1840" y="1616400"/>
                <a:ext cx="2286000" cy="19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19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4" y="533966"/>
            <a:ext cx="5069164" cy="352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653" y="1155212"/>
            <a:ext cx="4743095" cy="719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644" y="2291489"/>
            <a:ext cx="7895004" cy="38636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墨迹 7"/>
              <p14:cNvContentPartPr/>
              <p14:nvPr/>
            </p14:nvContentPartPr>
            <p14:xfrm>
              <a:off x="2552760" y="1238400"/>
              <a:ext cx="4832640" cy="3911760"/>
            </p14:xfrm>
          </p:contentPart>
        </mc:Choice>
        <mc:Fallback>
          <p:pic>
            <p:nvPicPr>
              <p:cNvPr id="8" name="墨迹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3400" y="1229040"/>
                <a:ext cx="4851360" cy="39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8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99" y="376736"/>
            <a:ext cx="9005616" cy="60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928" y="1382880"/>
            <a:ext cx="8198531" cy="37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3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1036758468@qq.com</dc:creator>
  <cp:lastModifiedBy>1036758468@qq.com</cp:lastModifiedBy>
  <cp:revision>10</cp:revision>
  <dcterms:created xsi:type="dcterms:W3CDTF">2021-04-25T07:41:57Z</dcterms:created>
  <dcterms:modified xsi:type="dcterms:W3CDTF">2021-04-25T14:45:32Z</dcterms:modified>
</cp:coreProperties>
</file>