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7" r:id="rId3"/>
    <p:sldId id="258" r:id="rId4"/>
    <p:sldId id="274" r:id="rId5"/>
    <p:sldId id="291" r:id="rId6"/>
    <p:sldId id="273" r:id="rId7"/>
    <p:sldId id="297" r:id="rId8"/>
    <p:sldId id="288" r:id="rId10"/>
    <p:sldId id="289" r:id="rId11"/>
    <p:sldId id="269" r:id="rId12"/>
    <p:sldId id="261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作者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8CFCF1-7EDD-4F32-9DF3-55C89842ADB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image" Target="../media/image6.png"/><Relationship Id="rId6" Type="http://schemas.openxmlformats.org/officeDocument/2006/relationships/tags" Target="../tags/tag77.xml"/><Relationship Id="rId5" Type="http://schemas.openxmlformats.org/officeDocument/2006/relationships/image" Target="../media/image5.png"/><Relationship Id="rId4" Type="http://schemas.openxmlformats.org/officeDocument/2006/relationships/tags" Target="../tags/tag76.xml"/><Relationship Id="rId3" Type="http://schemas.openxmlformats.org/officeDocument/2006/relationships/image" Target="../media/image1.png"/><Relationship Id="rId2" Type="http://schemas.openxmlformats.org/officeDocument/2006/relationships/tags" Target="../tags/tag75.xml"/><Relationship Id="rId11" Type="http://schemas.openxmlformats.org/officeDocument/2006/relationships/tags" Target="../tags/tag81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86.xml"/><Relationship Id="rId8" Type="http://schemas.openxmlformats.org/officeDocument/2006/relationships/tags" Target="../tags/tag85.xml"/><Relationship Id="rId7" Type="http://schemas.openxmlformats.org/officeDocument/2006/relationships/image" Target="../media/image13.png"/><Relationship Id="rId6" Type="http://schemas.openxmlformats.org/officeDocument/2006/relationships/tags" Target="../tags/tag84.xml"/><Relationship Id="rId5" Type="http://schemas.openxmlformats.org/officeDocument/2006/relationships/image" Target="../media/image12.png"/><Relationship Id="rId4" Type="http://schemas.openxmlformats.org/officeDocument/2006/relationships/tags" Target="../tags/tag83.xml"/><Relationship Id="rId3" Type="http://schemas.openxmlformats.org/officeDocument/2006/relationships/image" Target="../media/image1.png"/><Relationship Id="rId2" Type="http://schemas.openxmlformats.org/officeDocument/2006/relationships/tags" Target="../tags/tag82.xml"/><Relationship Id="rId14" Type="http://schemas.openxmlformats.org/officeDocument/2006/relationships/tags" Target="../tags/tag91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96.xml"/><Relationship Id="rId8" Type="http://schemas.openxmlformats.org/officeDocument/2006/relationships/tags" Target="../tags/tag95.xml"/><Relationship Id="rId7" Type="http://schemas.openxmlformats.org/officeDocument/2006/relationships/image" Target="../media/image6.png"/><Relationship Id="rId6" Type="http://schemas.openxmlformats.org/officeDocument/2006/relationships/tags" Target="../tags/tag94.xml"/><Relationship Id="rId5" Type="http://schemas.openxmlformats.org/officeDocument/2006/relationships/image" Target="../media/image5.png"/><Relationship Id="rId4" Type="http://schemas.openxmlformats.org/officeDocument/2006/relationships/tags" Target="../tags/tag93.xml"/><Relationship Id="rId3" Type="http://schemas.openxmlformats.org/officeDocument/2006/relationships/image" Target="../media/image1.png"/><Relationship Id="rId2" Type="http://schemas.openxmlformats.org/officeDocument/2006/relationships/tags" Target="../tags/tag92.xml"/><Relationship Id="rId11" Type="http://schemas.openxmlformats.org/officeDocument/2006/relationships/tags" Target="../tags/tag98.xml"/><Relationship Id="rId10" Type="http://schemas.openxmlformats.org/officeDocument/2006/relationships/tags" Target="../tags/tag97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03.xml"/><Relationship Id="rId8" Type="http://schemas.openxmlformats.org/officeDocument/2006/relationships/tags" Target="../tags/tag102.xml"/><Relationship Id="rId7" Type="http://schemas.openxmlformats.org/officeDocument/2006/relationships/image" Target="../media/image6.png"/><Relationship Id="rId6" Type="http://schemas.openxmlformats.org/officeDocument/2006/relationships/tags" Target="../tags/tag101.xml"/><Relationship Id="rId5" Type="http://schemas.openxmlformats.org/officeDocument/2006/relationships/image" Target="../media/image5.png"/><Relationship Id="rId4" Type="http://schemas.openxmlformats.org/officeDocument/2006/relationships/tags" Target="../tags/tag100.xml"/><Relationship Id="rId3" Type="http://schemas.openxmlformats.org/officeDocument/2006/relationships/image" Target="../media/image1.png"/><Relationship Id="rId2" Type="http://schemas.openxmlformats.org/officeDocument/2006/relationships/tags" Target="../tags/tag99.xml"/><Relationship Id="rId13" Type="http://schemas.openxmlformats.org/officeDocument/2006/relationships/tags" Target="../tags/tag107.xml"/><Relationship Id="rId12" Type="http://schemas.openxmlformats.org/officeDocument/2006/relationships/tags" Target="../tags/tag106.xml"/><Relationship Id="rId11" Type="http://schemas.openxmlformats.org/officeDocument/2006/relationships/tags" Target="../tags/tag105.xml"/><Relationship Id="rId10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image" Target="../media/image6.png"/><Relationship Id="rId5" Type="http://schemas.openxmlformats.org/officeDocument/2006/relationships/tags" Target="../tags/tag110.xml"/><Relationship Id="rId4" Type="http://schemas.openxmlformats.org/officeDocument/2006/relationships/tags" Target="../tags/tag109.xml"/><Relationship Id="rId3" Type="http://schemas.openxmlformats.org/officeDocument/2006/relationships/image" Target="../media/image1.png"/><Relationship Id="rId2" Type="http://schemas.openxmlformats.org/officeDocument/2006/relationships/tags" Target="../tags/tag108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tags" Target="../tags/tag121.xml"/><Relationship Id="rId7" Type="http://schemas.openxmlformats.org/officeDocument/2006/relationships/tags" Target="../tags/tag120.xml"/><Relationship Id="rId6" Type="http://schemas.openxmlformats.org/officeDocument/2006/relationships/image" Target="../media/image6.png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1.png"/><Relationship Id="rId2" Type="http://schemas.openxmlformats.org/officeDocument/2006/relationships/tags" Target="../tags/tag117.xml"/><Relationship Id="rId12" Type="http://schemas.openxmlformats.org/officeDocument/2006/relationships/tags" Target="../tags/tag125.xml"/><Relationship Id="rId11" Type="http://schemas.openxmlformats.org/officeDocument/2006/relationships/tags" Target="../tags/tag124.xml"/><Relationship Id="rId10" Type="http://schemas.openxmlformats.org/officeDocument/2006/relationships/tags" Target="../tags/tag12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31.xml"/><Relationship Id="rId8" Type="http://schemas.openxmlformats.org/officeDocument/2006/relationships/tags" Target="../tags/tag130.xml"/><Relationship Id="rId7" Type="http://schemas.openxmlformats.org/officeDocument/2006/relationships/tags" Target="../tags/tag129.xml"/><Relationship Id="rId6" Type="http://schemas.openxmlformats.org/officeDocument/2006/relationships/image" Target="../media/image5.png"/><Relationship Id="rId5" Type="http://schemas.openxmlformats.org/officeDocument/2006/relationships/tags" Target="../tags/tag128.xml"/><Relationship Id="rId4" Type="http://schemas.openxmlformats.org/officeDocument/2006/relationships/tags" Target="../tags/tag127.xml"/><Relationship Id="rId3" Type="http://schemas.openxmlformats.org/officeDocument/2006/relationships/image" Target="../media/image1.png"/><Relationship Id="rId2" Type="http://schemas.openxmlformats.org/officeDocument/2006/relationships/tags" Target="../tags/tag126.xml"/><Relationship Id="rId12" Type="http://schemas.openxmlformats.org/officeDocument/2006/relationships/tags" Target="../tags/tag134.xml"/><Relationship Id="rId11" Type="http://schemas.openxmlformats.org/officeDocument/2006/relationships/tags" Target="../tags/tag133.xml"/><Relationship Id="rId10" Type="http://schemas.openxmlformats.org/officeDocument/2006/relationships/tags" Target="../tags/tag132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image" Target="../media/image6.png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image" Target="../media/image1.png"/><Relationship Id="rId2" Type="http://schemas.openxmlformats.org/officeDocument/2006/relationships/tags" Target="../tags/tag135.xml"/><Relationship Id="rId14" Type="http://schemas.openxmlformats.org/officeDocument/2006/relationships/tags" Target="../tags/tag145.xml"/><Relationship Id="rId13" Type="http://schemas.openxmlformats.org/officeDocument/2006/relationships/tags" Target="../tags/tag144.xml"/><Relationship Id="rId12" Type="http://schemas.openxmlformats.org/officeDocument/2006/relationships/tags" Target="../tags/tag143.xml"/><Relationship Id="rId11" Type="http://schemas.openxmlformats.org/officeDocument/2006/relationships/tags" Target="../tags/tag142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50.xml"/><Relationship Id="rId8" Type="http://schemas.openxmlformats.org/officeDocument/2006/relationships/image" Target="../media/image6.png"/><Relationship Id="rId7" Type="http://schemas.openxmlformats.org/officeDocument/2006/relationships/tags" Target="../tags/tag149.xml"/><Relationship Id="rId6" Type="http://schemas.openxmlformats.org/officeDocument/2006/relationships/image" Target="../media/image5.png"/><Relationship Id="rId5" Type="http://schemas.openxmlformats.org/officeDocument/2006/relationships/tags" Target="../tags/tag148.xml"/><Relationship Id="rId4" Type="http://schemas.openxmlformats.org/officeDocument/2006/relationships/tags" Target="../tags/tag147.xml"/><Relationship Id="rId3" Type="http://schemas.openxmlformats.org/officeDocument/2006/relationships/image" Target="../media/image1.png"/><Relationship Id="rId2" Type="http://schemas.openxmlformats.org/officeDocument/2006/relationships/tags" Target="../tags/tag146.xml"/><Relationship Id="rId13" Type="http://schemas.openxmlformats.org/officeDocument/2006/relationships/tags" Target="../tags/tag154.xml"/><Relationship Id="rId12" Type="http://schemas.openxmlformats.org/officeDocument/2006/relationships/tags" Target="../tags/tag153.xml"/><Relationship Id="rId11" Type="http://schemas.openxmlformats.org/officeDocument/2006/relationships/tags" Target="../tags/tag152.xml"/><Relationship Id="rId10" Type="http://schemas.openxmlformats.org/officeDocument/2006/relationships/tags" Target="../tags/tag15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5.xml"/><Relationship Id="rId8" Type="http://schemas.openxmlformats.org/officeDocument/2006/relationships/tags" Target="../tags/tag14.xml"/><Relationship Id="rId7" Type="http://schemas.openxmlformats.org/officeDocument/2006/relationships/image" Target="../media/image6.png"/><Relationship Id="rId6" Type="http://schemas.openxmlformats.org/officeDocument/2006/relationships/tags" Target="../tags/tag13.xml"/><Relationship Id="rId5" Type="http://schemas.openxmlformats.org/officeDocument/2006/relationships/image" Target="../media/image5.png"/><Relationship Id="rId4" Type="http://schemas.openxmlformats.org/officeDocument/2006/relationships/tags" Target="../tags/tag12.xml"/><Relationship Id="rId3" Type="http://schemas.openxmlformats.org/officeDocument/2006/relationships/image" Target="../media/image1.png"/><Relationship Id="rId2" Type="http://schemas.openxmlformats.org/officeDocument/2006/relationships/tags" Target="../tags/tag11.xml"/><Relationship Id="rId12" Type="http://schemas.openxmlformats.org/officeDocument/2006/relationships/tags" Target="../tags/tag18.xml"/><Relationship Id="rId11" Type="http://schemas.openxmlformats.org/officeDocument/2006/relationships/tags" Target="../tags/tag17.xml"/><Relationship Id="rId10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3.xml"/><Relationship Id="rId8" Type="http://schemas.openxmlformats.org/officeDocument/2006/relationships/tags" Target="../tags/tag22.xml"/><Relationship Id="rId7" Type="http://schemas.openxmlformats.org/officeDocument/2006/relationships/image" Target="../media/image8.png"/><Relationship Id="rId6" Type="http://schemas.openxmlformats.org/officeDocument/2006/relationships/tags" Target="../tags/tag21.xml"/><Relationship Id="rId5" Type="http://schemas.openxmlformats.org/officeDocument/2006/relationships/image" Target="../media/image7.png"/><Relationship Id="rId4" Type="http://schemas.openxmlformats.org/officeDocument/2006/relationships/tags" Target="../tags/tag20.xml"/><Relationship Id="rId3" Type="http://schemas.openxmlformats.org/officeDocument/2006/relationships/image" Target="../media/image1.png"/><Relationship Id="rId2" Type="http://schemas.openxmlformats.org/officeDocument/2006/relationships/tags" Target="../tags/tag19.xml"/><Relationship Id="rId12" Type="http://schemas.openxmlformats.org/officeDocument/2006/relationships/tags" Target="../tags/tag26.xml"/><Relationship Id="rId11" Type="http://schemas.openxmlformats.org/officeDocument/2006/relationships/tags" Target="../tags/tag25.xml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1.xml"/><Relationship Id="rId8" Type="http://schemas.openxmlformats.org/officeDocument/2006/relationships/tags" Target="../tags/tag30.xml"/><Relationship Id="rId7" Type="http://schemas.openxmlformats.org/officeDocument/2006/relationships/image" Target="../media/image6.png"/><Relationship Id="rId6" Type="http://schemas.openxmlformats.org/officeDocument/2006/relationships/tags" Target="../tags/tag29.xml"/><Relationship Id="rId5" Type="http://schemas.openxmlformats.org/officeDocument/2006/relationships/image" Target="../media/image5.png"/><Relationship Id="rId4" Type="http://schemas.openxmlformats.org/officeDocument/2006/relationships/tags" Target="../tags/tag28.xml"/><Relationship Id="rId3" Type="http://schemas.openxmlformats.org/officeDocument/2006/relationships/image" Target="../media/image1.png"/><Relationship Id="rId2" Type="http://schemas.openxmlformats.org/officeDocument/2006/relationships/tags" Target="../tags/tag27.xml"/><Relationship Id="rId13" Type="http://schemas.openxmlformats.org/officeDocument/2006/relationships/tags" Target="../tags/tag35.xml"/><Relationship Id="rId12" Type="http://schemas.openxmlformats.org/officeDocument/2006/relationships/tags" Target="../tags/tag34.xml"/><Relationship Id="rId11" Type="http://schemas.openxmlformats.org/officeDocument/2006/relationships/tags" Target="../tags/tag33.xml"/><Relationship Id="rId10" Type="http://schemas.openxmlformats.org/officeDocument/2006/relationships/tags" Target="../tags/tag3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image" Target="../media/image6.png"/><Relationship Id="rId6" Type="http://schemas.openxmlformats.org/officeDocument/2006/relationships/tags" Target="../tags/tag38.xml"/><Relationship Id="rId5" Type="http://schemas.openxmlformats.org/officeDocument/2006/relationships/image" Target="../media/image5.png"/><Relationship Id="rId4" Type="http://schemas.openxmlformats.org/officeDocument/2006/relationships/tags" Target="../tags/tag37.xml"/><Relationship Id="rId3" Type="http://schemas.openxmlformats.org/officeDocument/2006/relationships/image" Target="../media/image1.png"/><Relationship Id="rId2" Type="http://schemas.openxmlformats.org/officeDocument/2006/relationships/tags" Target="../tags/tag36.xml"/><Relationship Id="rId15" Type="http://schemas.openxmlformats.org/officeDocument/2006/relationships/tags" Target="../tags/tag46.xml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tags" Target="../tags/tag50.xml"/><Relationship Id="rId7" Type="http://schemas.openxmlformats.org/officeDocument/2006/relationships/image" Target="../media/image10.png"/><Relationship Id="rId6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tags" Target="../tags/tag48.xml"/><Relationship Id="rId3" Type="http://schemas.openxmlformats.org/officeDocument/2006/relationships/image" Target="../media/image1.png"/><Relationship Id="rId2" Type="http://schemas.openxmlformats.org/officeDocument/2006/relationships/tags" Target="../tags/tag47.xml"/><Relationship Id="rId13" Type="http://schemas.openxmlformats.org/officeDocument/2006/relationships/tags" Target="../tags/tag54.xml"/><Relationship Id="rId12" Type="http://schemas.openxmlformats.org/officeDocument/2006/relationships/tags" Target="../tags/tag53.xml"/><Relationship Id="rId11" Type="http://schemas.openxmlformats.org/officeDocument/2006/relationships/tags" Target="../tags/tag52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57.xml"/><Relationship Id="rId3" Type="http://schemas.openxmlformats.org/officeDocument/2006/relationships/tags" Target="../tags/tag56.xml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2.xml"/><Relationship Id="rId8" Type="http://schemas.openxmlformats.org/officeDocument/2006/relationships/tags" Target="../tags/tag61.xml"/><Relationship Id="rId7" Type="http://schemas.openxmlformats.org/officeDocument/2006/relationships/image" Target="../media/image6.png"/><Relationship Id="rId6" Type="http://schemas.openxmlformats.org/officeDocument/2006/relationships/tags" Target="../tags/tag60.xml"/><Relationship Id="rId5" Type="http://schemas.openxmlformats.org/officeDocument/2006/relationships/image" Target="../media/image5.png"/><Relationship Id="rId4" Type="http://schemas.openxmlformats.org/officeDocument/2006/relationships/tags" Target="../tags/tag59.xml"/><Relationship Id="rId3" Type="http://schemas.openxmlformats.org/officeDocument/2006/relationships/image" Target="../media/image1.png"/><Relationship Id="rId2" Type="http://schemas.openxmlformats.org/officeDocument/2006/relationships/tags" Target="../tags/tag58.xml"/><Relationship Id="rId13" Type="http://schemas.openxmlformats.org/officeDocument/2006/relationships/tags" Target="../tags/tag66.xml"/><Relationship Id="rId12" Type="http://schemas.openxmlformats.org/officeDocument/2006/relationships/tags" Target="../tags/tag65.xml"/><Relationship Id="rId11" Type="http://schemas.openxmlformats.org/officeDocument/2006/relationships/tags" Target="../tags/tag64.xml"/><Relationship Id="rId10" Type="http://schemas.openxmlformats.org/officeDocument/2006/relationships/tags" Target="../tags/tag63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image" Target="../media/image6.png"/><Relationship Id="rId6" Type="http://schemas.openxmlformats.org/officeDocument/2006/relationships/tags" Target="../tags/tag69.xml"/><Relationship Id="rId5" Type="http://schemas.openxmlformats.org/officeDocument/2006/relationships/image" Target="../media/image5.png"/><Relationship Id="rId4" Type="http://schemas.openxmlformats.org/officeDocument/2006/relationships/tags" Target="../tags/tag68.xml"/><Relationship Id="rId3" Type="http://schemas.openxmlformats.org/officeDocument/2006/relationships/image" Target="../media/image1.png"/><Relationship Id="rId2" Type="http://schemas.openxmlformats.org/officeDocument/2006/relationships/tags" Target="../tags/tag67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812" y="-318"/>
            <a:ext cx="12192000" cy="6858318"/>
          </a:xfrm>
          <a:prstGeom prst="rect">
            <a:avLst/>
          </a:prstGeom>
        </p:spPr>
      </p:pic>
      <p:pic>
        <p:nvPicPr>
          <p:cNvPr id="2" name="图片 1" descr="No20-5_封面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3811" y="-1"/>
            <a:ext cx="2236828" cy="2058034"/>
          </a:xfrm>
          <a:prstGeom prst="rect">
            <a:avLst/>
          </a:prstGeom>
        </p:spPr>
      </p:pic>
      <p:pic>
        <p:nvPicPr>
          <p:cNvPr id="4" name="图片 3" descr="No20-5_封面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3812" y="4980761"/>
            <a:ext cx="1683385" cy="1882319"/>
          </a:xfrm>
          <a:prstGeom prst="rect">
            <a:avLst/>
          </a:prstGeom>
        </p:spPr>
      </p:pic>
      <p:pic>
        <p:nvPicPr>
          <p:cNvPr id="5" name="图片 4" descr="No20-5_封面页装饰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9659144" y="-7043"/>
            <a:ext cx="2533650" cy="6851132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6" name="标题 1"/>
          <p:cNvSpPr/>
          <p:nvPr>
            <p:ph type="ctrTitle" idx="1" hasCustomPrompt="1"/>
            <p:custDataLst>
              <p:tags r:id="rId13"/>
            </p:custDataLst>
          </p:nvPr>
        </p:nvSpPr>
        <p:spPr>
          <a:xfrm>
            <a:off x="661035" y="2930263"/>
            <a:ext cx="7485380" cy="1229995"/>
          </a:xfrm>
          <a:noFill/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200" b="0" i="0" u="none" strike="noStrike" kern="1200" cap="none" spc="30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2"/>
          <p:cNvSpPr/>
          <p:nvPr>
            <p:ph type="body" idx="2" hasCustomPrompt="1"/>
            <p:custDataLst>
              <p:tags r:id="rId14"/>
            </p:custDataLst>
          </p:nvPr>
        </p:nvSpPr>
        <p:spPr>
          <a:xfrm>
            <a:off x="661035" y="4186928"/>
            <a:ext cx="7485380" cy="1209302"/>
          </a:xfrm>
          <a:noFill/>
        </p:spPr>
        <p:txBody>
          <a:bodyPr vert="horz" wrap="square" lIns="101600" tIns="0" rIns="82550" bIns="0" rtlCol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1800" b="0" i="0" u="none" strike="noStrike" kern="1200" cap="none" spc="0" normalizeH="0" baseline="0" noProof="1" dirty="0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汉仪中简黑简" panose="00020600040101010101" charset="-122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8" name="文本占位符 3"/>
          <p:cNvSpPr/>
          <p:nvPr>
            <p:ph type="body" idx="3" hasCustomPrompt="1"/>
            <p:custDataLst>
              <p:tags r:id="rId15"/>
            </p:custDataLst>
          </p:nvPr>
        </p:nvSpPr>
        <p:spPr>
          <a:xfrm>
            <a:off x="661035" y="1995393"/>
            <a:ext cx="3421380" cy="908200"/>
          </a:xfrm>
          <a:noFill/>
        </p:spPr>
        <p:txBody>
          <a:bodyPr vert="horz" wrap="square" lIns="101600" tIns="0" rIns="82550" bIns="0" rtlCol="0" anchor="b" anchorCtr="0">
            <a:normAutofit/>
          </a:bodyPr>
          <a:lstStyle>
            <a:lvl1pPr marL="0" marR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defRPr kumimoji="0" lang="zh-CN" altLang="en-US" sz="4400" b="0" i="0" u="none" strike="noStrike" kern="1200" cap="none" spc="300" normalizeH="0" baseline="0" noProof="1" dirty="0" err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2" name="图片 1" descr="No20-5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635"/>
          </a:xfrm>
          <a:prstGeom prst="rect">
            <a:avLst/>
          </a:prstGeom>
        </p:spPr>
      </p:pic>
      <p:pic>
        <p:nvPicPr>
          <p:cNvPr id="2" name="图片 1" descr="No20-5_结束页装饰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3572269"/>
            <a:ext cx="5019040" cy="3285730"/>
          </a:xfrm>
          <a:prstGeom prst="rect">
            <a:avLst/>
          </a:prstGeom>
        </p:spPr>
      </p:pic>
      <p:pic>
        <p:nvPicPr>
          <p:cNvPr id="7" name="图片 6" descr="No20-5_结束页装饰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750935" y="0"/>
            <a:ext cx="3441065" cy="3048997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1"/>
          <p:cNvSpPr/>
          <p:nvPr>
            <p:ph type="title" idx="2" hasCustomPrompt="1"/>
            <p:custDataLst>
              <p:tags r:id="rId11"/>
            </p:custDataLst>
          </p:nvPr>
        </p:nvSpPr>
        <p:spPr>
          <a:xfrm>
            <a:off x="2153285" y="2421277"/>
            <a:ext cx="7885430" cy="953135"/>
          </a:xfrm>
          <a:noFill/>
          <a:ln>
            <a:noFill/>
          </a:ln>
        </p:spPr>
        <p:txBody>
          <a:bodyPr vert="horz" wrap="square" lIns="101600" tIns="38100" rIns="63500" bIns="38100" rtlCol="0" anchor="ctr" anchorCtr="0">
            <a:normAutofit/>
          </a:bodyPr>
          <a:lstStyle>
            <a:lvl1pPr marL="0" marR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500" b="0" i="0" u="none" strike="noStrike" kern="0" cap="none" spc="5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大黑简" panose="02010600000101010101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2"/>
          <p:cNvSpPr/>
          <p:nvPr>
            <p:ph type="subTitle" idx="3" hasCustomPrompt="1"/>
            <p:custDataLst>
              <p:tags r:id="rId12"/>
            </p:custDataLst>
          </p:nvPr>
        </p:nvSpPr>
        <p:spPr>
          <a:xfrm>
            <a:off x="2153311" y="3507302"/>
            <a:ext cx="7364875" cy="687448"/>
          </a:xfrm>
          <a:noFill/>
          <a:ln>
            <a:noFill/>
          </a:ln>
        </p:spPr>
        <p:txBody>
          <a:bodyPr vert="horz" wrap="square" lIns="101600" tIns="38100" rIns="63500" bIns="38100" rtlCol="0" anchor="ctr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2400" b="0" i="0" u="none" strike="noStrike" kern="0" cap="none" spc="4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10" name="文本占位符 3"/>
          <p:cNvSpPr/>
          <p:nvPr>
            <p:ph type="body" idx="4" hasCustomPrompt="1"/>
            <p:custDataLst>
              <p:tags r:id="rId13"/>
            </p:custDataLst>
          </p:nvPr>
        </p:nvSpPr>
        <p:spPr>
          <a:xfrm>
            <a:off x="2153311" y="4338893"/>
            <a:ext cx="5152273" cy="456942"/>
          </a:xfrm>
          <a:noFill/>
          <a:ln>
            <a:noFill/>
          </a:ln>
        </p:spPr>
        <p:txBody>
          <a:bodyPr vert="horz" wrap="square" lIns="101600" tIns="38100" rIns="63500" bIns="38100" rtlCol="0" anchor="ctr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600" b="0" i="0" u="none" strike="noStrike" kern="0" cap="none" spc="10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  <p:sp>
        <p:nvSpPr>
          <p:cNvPr id="11" name="文本占位符 4"/>
          <p:cNvSpPr/>
          <p:nvPr>
            <p:ph type="body" idx="5" hasCustomPrompt="1"/>
            <p:custDataLst>
              <p:tags r:id="rId14"/>
            </p:custDataLst>
          </p:nvPr>
        </p:nvSpPr>
        <p:spPr>
          <a:xfrm>
            <a:off x="2153285" y="1701565"/>
            <a:ext cx="7364730" cy="702568"/>
          </a:xfrm>
          <a:noFill/>
          <a:ln>
            <a:noFill/>
          </a:ln>
        </p:spPr>
        <p:txBody>
          <a:bodyPr vert="horz" wrap="square" lIns="101600" tIns="38100" rIns="63500" bIns="0" rtlCol="0" anchor="b" anchorCtr="0">
            <a:normAutofit/>
          </a:bodyPr>
          <a:lstStyle>
            <a:lvl1pPr marL="0" marR="0" indent="-228600" algn="l" defTabSz="914400" rtl="0" eaLnBrk="1" fontAlgn="auto" latinLnBrk="0" hangingPunct="0">
              <a:lnSpc>
                <a:spcPct val="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400" b="0" i="0" u="none" strike="noStrike" kern="0" cap="none" spc="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7" name="图片 6" descr="No20-5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pic>
        <p:nvPicPr>
          <p:cNvPr id="9" name="图片 8" descr="No20-5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8" name="图片 7" descr="No20-5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8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-8255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322560" y="5171612"/>
            <a:ext cx="1871967" cy="16863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617200" y="5437045"/>
            <a:ext cx="1577327" cy="14209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5029836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317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495280" y="5327201"/>
            <a:ext cx="1699260" cy="153079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sp>
        <p:nvSpPr>
          <p:cNvPr id="9" name="矩形 8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541" y="0"/>
            <a:ext cx="1579969" cy="1442303"/>
          </a:xfrm>
          <a:prstGeom prst="rect">
            <a:avLst/>
          </a:prstGeom>
        </p:spPr>
      </p:pic>
      <p:pic>
        <p:nvPicPr>
          <p:cNvPr id="8" name="图片 7" descr="No20-5_正文页装饰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0535920" y="5363815"/>
            <a:ext cx="1658620" cy="149418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9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3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8" name="图片 7" descr="No20-5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7" name="图片 6" descr="No20-5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9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635"/>
          </a:xfrm>
          <a:prstGeom prst="rect">
            <a:avLst/>
          </a:prstGeom>
        </p:spPr>
      </p:pic>
      <p:pic>
        <p:nvPicPr>
          <p:cNvPr id="3" name="图片 2" descr="No20-5-2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5388868"/>
            <a:ext cx="2132952" cy="1469132"/>
          </a:xfrm>
          <a:prstGeom prst="rect">
            <a:avLst/>
          </a:prstGeom>
        </p:spPr>
      </p:pic>
      <p:pic>
        <p:nvPicPr>
          <p:cNvPr id="2" name="图片 1" descr="No20-5-2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7445375" y="0"/>
            <a:ext cx="4746625" cy="441148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2"/>
          <p:cNvSpPr>
            <a:spLocks noChangeArrowheads="1"/>
          </p:cNvSpPr>
          <p:nvPr>
            <p:ph type="ctrTitle" idx="1" hasCustomPrompt="1"/>
            <p:custDataLst>
              <p:tags r:id="rId11"/>
            </p:custDataLst>
          </p:nvPr>
        </p:nvSpPr>
        <p:spPr>
          <a:xfrm>
            <a:off x="1798955" y="1590675"/>
            <a:ext cx="5339080" cy="1291590"/>
          </a:xfrm>
          <a:noFill/>
          <a:ln>
            <a:noFill/>
          </a:ln>
        </p:spPr>
        <p:txBody>
          <a:bodyPr vert="horz" wrap="square" lIns="101600" tIns="38100" rIns="76200" bIns="38100" rtlCol="0" anchor="t" anchorCtr="0">
            <a:normAutofit/>
          </a:bodyPr>
          <a:lstStyle>
            <a:lvl1pPr marL="0" marR="0" lvl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汉仪大黑简" panose="02010600000101010101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文本占位符 5"/>
          <p:cNvSpPr/>
          <p:nvPr>
            <p:ph type="body" idx="2" hasCustomPrompt="1"/>
            <p:custDataLst>
              <p:tags r:id="rId12"/>
            </p:custDataLst>
          </p:nvPr>
        </p:nvSpPr>
        <p:spPr>
          <a:xfrm>
            <a:off x="1248410" y="2976245"/>
            <a:ext cx="5889625" cy="1442256"/>
          </a:xfrm>
          <a:noFill/>
          <a:ln w="9525">
            <a:noFill/>
          </a:ln>
        </p:spPr>
        <p:txBody>
          <a:bodyPr vert="horz" wrap="square" lIns="101600" tIns="0" rIns="82550" bIns="0" rtlCol="0">
            <a:normAutofit/>
          </a:bodyPr>
          <a:lstStyle>
            <a:lvl1pPr marL="0" marR="0" lvl="0" indent="-22860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1600" b="0" i="0" u="none" strike="noStrike" kern="0" cap="none" spc="0" normalizeH="0" baseline="0" noProof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汉仪中黑 简" panose="00020600040101010101" charset="-122"/>
                <a:cs typeface="汉仪中黑 简" panose="00020600040101010101" charset="-122"/>
                <a:sym typeface="Arial" panose="020B0604020202020204" pitchFamily="34" charset="0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单击此处添加文本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9" name="图片 8" descr="No20-5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8" name="图片 7" descr="No20-5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11" name="图片 10" descr="No20-5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10" name="图片 9" descr="No20-5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9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10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11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2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635"/>
            <a:ext cx="12192000" cy="6858318"/>
          </a:xfrm>
          <a:prstGeom prst="rect">
            <a:avLst/>
          </a:prstGeom>
        </p:spPr>
      </p:pic>
      <p:pic>
        <p:nvPicPr>
          <p:cNvPr id="6" name="图片 5" descr="No20-5_目录页装饰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0" y="1455"/>
            <a:ext cx="3683635" cy="6854455"/>
          </a:xfrm>
          <a:prstGeom prst="rect">
            <a:avLst/>
          </a:prstGeom>
        </p:spPr>
      </p:pic>
      <p:pic>
        <p:nvPicPr>
          <p:cNvPr id="8" name="图片 7" descr="No20-5_目录页装饰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1430942" y="5816600"/>
            <a:ext cx="773758" cy="1054087"/>
          </a:xfrm>
          <a:prstGeom prst="rect">
            <a:avLst/>
          </a:prstGeom>
        </p:spPr>
      </p:pic>
      <p:pic>
        <p:nvPicPr>
          <p:cNvPr id="9" name="图片 8" descr="No20-5_目录页装饰2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2616200" y="626745"/>
            <a:ext cx="2185094" cy="2456802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0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9" name="图片 8" descr="No20-5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8" name="图片 7" descr="No20-5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9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10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No20-5_封面页背景 副本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8" name="图片 7" descr="No20-5_正文页装饰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7" name="图片 6" descr="No20-5_正文页装饰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8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中黑 简" panose="00020600040101010101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9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中黑 简" panose="00020600040101010101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60.xml"/><Relationship Id="rId23" Type="http://schemas.openxmlformats.org/officeDocument/2006/relationships/tags" Target="../tags/tag159.xml"/><Relationship Id="rId22" Type="http://schemas.openxmlformats.org/officeDocument/2006/relationships/tags" Target="../tags/tag158.xml"/><Relationship Id="rId21" Type="http://schemas.openxmlformats.org/officeDocument/2006/relationships/tags" Target="../tags/tag157.xml"/><Relationship Id="rId20" Type="http://schemas.openxmlformats.org/officeDocument/2006/relationships/tags" Target="../tags/tag156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55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中黑 简" panose="00020600040101010101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中黑 简" panose="00020600040101010101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40.xml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tags" Target="../tags/tag167.xml"/><Relationship Id="rId3" Type="http://schemas.openxmlformats.org/officeDocument/2006/relationships/tags" Target="../tags/tag166.xml"/><Relationship Id="rId2" Type="http://schemas.openxmlformats.org/officeDocument/2006/relationships/tags" Target="../tags/tag165.xml"/><Relationship Id="rId18" Type="http://schemas.openxmlformats.org/officeDocument/2006/relationships/slideLayout" Target="../slideLayouts/slideLayout6.xml"/><Relationship Id="rId17" Type="http://schemas.openxmlformats.org/officeDocument/2006/relationships/tags" Target="../tags/tag180.xml"/><Relationship Id="rId16" Type="http://schemas.openxmlformats.org/officeDocument/2006/relationships/tags" Target="../tags/tag179.xml"/><Relationship Id="rId15" Type="http://schemas.openxmlformats.org/officeDocument/2006/relationships/tags" Target="../tags/tag178.xml"/><Relationship Id="rId14" Type="http://schemas.openxmlformats.org/officeDocument/2006/relationships/tags" Target="../tags/tag177.xml"/><Relationship Id="rId13" Type="http://schemas.openxmlformats.org/officeDocument/2006/relationships/tags" Target="../tags/tag176.xml"/><Relationship Id="rId12" Type="http://schemas.openxmlformats.org/officeDocument/2006/relationships/tags" Target="../tags/tag175.xml"/><Relationship Id="rId11" Type="http://schemas.openxmlformats.org/officeDocument/2006/relationships/tags" Target="../tags/tag174.xml"/><Relationship Id="rId10" Type="http://schemas.openxmlformats.org/officeDocument/2006/relationships/tags" Target="../tags/tag173.xml"/><Relationship Id="rId1" Type="http://schemas.openxmlformats.org/officeDocument/2006/relationships/tags" Target="../tags/tag16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image" Target="../media/image14.jpeg"/><Relationship Id="rId7" Type="http://schemas.openxmlformats.org/officeDocument/2006/relationships/tags" Target="../tags/tag184.xml"/><Relationship Id="rId6" Type="http://schemas.openxmlformats.org/officeDocument/2006/relationships/image" Target="../media/image6.png"/><Relationship Id="rId5" Type="http://schemas.openxmlformats.org/officeDocument/2006/relationships/tags" Target="../tags/tag183.xml"/><Relationship Id="rId4" Type="http://schemas.openxmlformats.org/officeDocument/2006/relationships/image" Target="../media/image5.png"/><Relationship Id="rId3" Type="http://schemas.openxmlformats.org/officeDocument/2006/relationships/tags" Target="../tags/tag182.xml"/><Relationship Id="rId2" Type="http://schemas.openxmlformats.org/officeDocument/2006/relationships/image" Target="../media/image1.png"/><Relationship Id="rId16" Type="http://schemas.openxmlformats.org/officeDocument/2006/relationships/slideLayout" Target="../slideLayouts/slideLayout7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tags" Target="../tags/tag18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197.xml"/><Relationship Id="rId8" Type="http://schemas.openxmlformats.org/officeDocument/2006/relationships/tags" Target="../tags/tag196.xml"/><Relationship Id="rId7" Type="http://schemas.openxmlformats.org/officeDocument/2006/relationships/tags" Target="../tags/tag195.xml"/><Relationship Id="rId6" Type="http://schemas.openxmlformats.org/officeDocument/2006/relationships/image" Target="../media/image6.png"/><Relationship Id="rId5" Type="http://schemas.openxmlformats.org/officeDocument/2006/relationships/tags" Target="../tags/tag194.xml"/><Relationship Id="rId4" Type="http://schemas.openxmlformats.org/officeDocument/2006/relationships/image" Target="../media/image5.png"/><Relationship Id="rId3" Type="http://schemas.openxmlformats.org/officeDocument/2006/relationships/tags" Target="../tags/tag193.xml"/><Relationship Id="rId2" Type="http://schemas.openxmlformats.org/officeDocument/2006/relationships/image" Target="../media/image1.pn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99.xml"/><Relationship Id="rId11" Type="http://schemas.openxmlformats.org/officeDocument/2006/relationships/image" Target="../media/image15.png"/><Relationship Id="rId10" Type="http://schemas.openxmlformats.org/officeDocument/2006/relationships/tags" Target="../tags/tag198.xml"/><Relationship Id="rId1" Type="http://schemas.openxmlformats.org/officeDocument/2006/relationships/tags" Target="../tags/tag19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image" Target="../media/image6.png"/><Relationship Id="rId5" Type="http://schemas.openxmlformats.org/officeDocument/2006/relationships/tags" Target="../tags/tag202.xml"/><Relationship Id="rId4" Type="http://schemas.openxmlformats.org/officeDocument/2006/relationships/image" Target="../media/image5.png"/><Relationship Id="rId3" Type="http://schemas.openxmlformats.org/officeDocument/2006/relationships/tags" Target="../tags/tag201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06.xml"/><Relationship Id="rId1" Type="http://schemas.openxmlformats.org/officeDocument/2006/relationships/tags" Target="../tags/tag200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openxmlformats.org/officeDocument/2006/relationships/tags" Target="../tags/tag211.xml"/><Relationship Id="rId7" Type="http://schemas.openxmlformats.org/officeDocument/2006/relationships/tags" Target="../tags/tag210.xml"/><Relationship Id="rId6" Type="http://schemas.openxmlformats.org/officeDocument/2006/relationships/image" Target="../media/image6.png"/><Relationship Id="rId5" Type="http://schemas.openxmlformats.org/officeDocument/2006/relationships/tags" Target="../tags/tag209.xml"/><Relationship Id="rId4" Type="http://schemas.openxmlformats.org/officeDocument/2006/relationships/image" Target="../media/image5.png"/><Relationship Id="rId3" Type="http://schemas.openxmlformats.org/officeDocument/2006/relationships/tags" Target="../tags/tag208.xml"/><Relationship Id="rId2" Type="http://schemas.openxmlformats.org/officeDocument/2006/relationships/image" Target="../media/image1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212.xml"/><Relationship Id="rId10" Type="http://schemas.openxmlformats.org/officeDocument/2006/relationships/image" Target="../media/image17.png"/><Relationship Id="rId1" Type="http://schemas.openxmlformats.org/officeDocument/2006/relationships/tags" Target="../tags/tag20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218.xml"/><Relationship Id="rId8" Type="http://schemas.openxmlformats.org/officeDocument/2006/relationships/tags" Target="../tags/tag217.xml"/><Relationship Id="rId7" Type="http://schemas.openxmlformats.org/officeDocument/2006/relationships/tags" Target="../tags/tag216.xml"/><Relationship Id="rId6" Type="http://schemas.openxmlformats.org/officeDocument/2006/relationships/image" Target="../media/image6.png"/><Relationship Id="rId5" Type="http://schemas.openxmlformats.org/officeDocument/2006/relationships/tags" Target="../tags/tag215.xml"/><Relationship Id="rId4" Type="http://schemas.openxmlformats.org/officeDocument/2006/relationships/image" Target="../media/image5.png"/><Relationship Id="rId3" Type="http://schemas.openxmlformats.org/officeDocument/2006/relationships/tags" Target="../tags/tag214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19.xml"/><Relationship Id="rId1" Type="http://schemas.openxmlformats.org/officeDocument/2006/relationships/tags" Target="../tags/tag213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image" Target="../media/image6.png"/><Relationship Id="rId5" Type="http://schemas.openxmlformats.org/officeDocument/2006/relationships/tags" Target="../tags/tag222.xml"/><Relationship Id="rId4" Type="http://schemas.openxmlformats.org/officeDocument/2006/relationships/image" Target="../media/image5.png"/><Relationship Id="rId3" Type="http://schemas.openxmlformats.org/officeDocument/2006/relationships/tags" Target="../tags/tag221.xml"/><Relationship Id="rId2" Type="http://schemas.openxmlformats.org/officeDocument/2006/relationships/image" Target="../media/image1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26.xml"/><Relationship Id="rId1" Type="http://schemas.openxmlformats.org/officeDocument/2006/relationships/tags" Target="../tags/tag220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image" Target="../media/image6.png"/><Relationship Id="rId5" Type="http://schemas.openxmlformats.org/officeDocument/2006/relationships/tags" Target="../tags/tag229.xml"/><Relationship Id="rId4" Type="http://schemas.openxmlformats.org/officeDocument/2006/relationships/image" Target="../media/image5.png"/><Relationship Id="rId3" Type="http://schemas.openxmlformats.org/officeDocument/2006/relationships/tags" Target="../tags/tag228.xml"/><Relationship Id="rId2" Type="http://schemas.openxmlformats.org/officeDocument/2006/relationships/image" Target="../media/image1.png"/><Relationship Id="rId16" Type="http://schemas.openxmlformats.org/officeDocument/2006/relationships/notesSlide" Target="../notesSlides/notesSlide2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237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tags" Target="../tags/tag2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标题 4"/>
          <p:cNvSpPr/>
          <p:nvPr>
            <p:ph type="ctrTitle" idx="1"/>
            <p:custDataLst>
              <p:tags r:id="rId1"/>
            </p:custDataLst>
          </p:nvPr>
        </p:nvSpPr>
        <p:spPr>
          <a:xfrm>
            <a:off x="4114800" y="2813685"/>
            <a:ext cx="3961765" cy="1229995"/>
          </a:xfrm>
        </p:spPr>
        <p:txBody>
          <a:bodyPr>
            <a:normAutofit fontScale="90000"/>
          </a:bodyPr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个人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介绍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" name="文本占位符 5"/>
          <p:cNvSpPr/>
          <p:nvPr>
            <p:ph type="body" idx="2"/>
            <p:custDataLst>
              <p:tags r:id="rId2"/>
            </p:custDataLst>
          </p:nvPr>
        </p:nvSpPr>
        <p:spPr>
          <a:xfrm>
            <a:off x="5296535" y="3968750"/>
            <a:ext cx="1597660" cy="464820"/>
          </a:xfrm>
        </p:spPr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陈述人：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黄隽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5"/>
          <p:cNvSpPr/>
          <p:nvPr>
            <p:ph type="title" idx="2"/>
            <p:custDataLst>
              <p:tags r:id="rId1"/>
            </p:custDataLst>
          </p:nvPr>
        </p:nvSpPr>
        <p:spPr>
          <a:xfrm>
            <a:off x="3531235" y="2494915"/>
            <a:ext cx="4804410" cy="953135"/>
          </a:xfrm>
        </p:spPr>
        <p:txBody>
          <a:bodyPr>
            <a:normAutofit/>
          </a:bodyPr>
          <a:p>
            <a:pPr algn="ctr"/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谢谢您的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观看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副标题 6"/>
          <p:cNvSpPr/>
          <p:nvPr>
            <p:ph type="subTitle" idx="3"/>
            <p:custDataLst>
              <p:tags r:id="rId2"/>
            </p:custDataLst>
          </p:nvPr>
        </p:nvSpPr>
        <p:spPr>
          <a:xfrm>
            <a:off x="4739005" y="3448050"/>
            <a:ext cx="2388870" cy="687705"/>
          </a:xfrm>
        </p:spPr>
        <p:txBody>
          <a:bodyPr/>
          <a:p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陈述人：</a:t>
            </a:r>
            <a:r>
              <a:rPr lang="zh-CN" altLang="en-US">
                <a:solidFill>
                  <a:schemeClr val="dk1">
                    <a:lumMod val="85000"/>
                    <a:lumOff val="15000"/>
                  </a:schemeClr>
                </a:solidFill>
              </a:rPr>
              <a:t>黄隽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107"/>
          <p:cNvSpPr txBox="1"/>
          <p:nvPr>
            <p:custDataLst>
              <p:tags r:id="rId1"/>
            </p:custDataLst>
          </p:nvPr>
        </p:nvSpPr>
        <p:spPr>
          <a:xfrm>
            <a:off x="5104360" y="457518"/>
            <a:ext cx="2924810" cy="1404620"/>
          </a:xfrm>
          <a:prstGeom prst="rect">
            <a:avLst/>
          </a:prstGeom>
        </p:spPr>
        <p:txBody>
          <a:bodyPr vert="horz" wrap="square" tIns="0" bIns="0" rtlCol="0" anchor="b" anchorCtr="0">
            <a:normAutofit/>
          </a:bodyPr>
          <a:p>
            <a:pPr algn="l">
              <a:lnSpc>
                <a:spcPct val="100000"/>
              </a:lnSpc>
            </a:pPr>
            <a:r>
              <a:rPr lang="zh-CN" sz="6600" b="0" i="0" spc="430" dirty="0">
                <a:solidFill>
                  <a:srgbClr val="000000"/>
                </a:solidFill>
                <a:latin typeface="Arial Black" panose="020B0A04020102020204" charset="0"/>
                <a:ea typeface="汉仪大黑简" panose="02010600000101010101" charset="-122"/>
              </a:rPr>
              <a:t>目录</a:t>
            </a:r>
            <a:endParaRPr lang="zh-CN" sz="6600" b="0" i="0" spc="430" dirty="0">
              <a:solidFill>
                <a:srgbClr val="000000"/>
              </a:solidFill>
              <a:latin typeface="Arial Black" panose="020B0A04020102020204" charset="0"/>
              <a:ea typeface="汉仪大黑简" panose="02010600000101010101" charset="-122"/>
            </a:endParaRPr>
          </a:p>
        </p:txBody>
      </p:sp>
      <p:sp>
        <p:nvSpPr>
          <p:cNvPr id="7" name="Object 108"/>
          <p:cNvSpPr txBox="1"/>
          <p:nvPr>
            <p:custDataLst>
              <p:tags r:id="rId2"/>
            </p:custDataLst>
          </p:nvPr>
        </p:nvSpPr>
        <p:spPr>
          <a:xfrm>
            <a:off x="5170400" y="1919923"/>
            <a:ext cx="3043555" cy="758190"/>
          </a:xfrm>
          <a:prstGeom prst="rect">
            <a:avLst/>
          </a:prstGeom>
        </p:spPr>
        <p:txBody>
          <a:bodyPr vert="horz" wrap="square" tIns="0" bIns="0" rtlCol="0" anchor="t" anchorCtr="0">
            <a:normAutofit/>
          </a:bodyPr>
          <a:p>
            <a:pPr algn="l">
              <a:lnSpc>
                <a:spcPct val="100000"/>
              </a:lnSpc>
            </a:pPr>
            <a:r>
              <a:rPr lang="zh-CN" sz="2800" b="0" i="0" spc="149" dirty="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rPr>
              <a:t>CONTENTS</a:t>
            </a:r>
            <a:endParaRPr lang="zh-CN" sz="2800" b="0" i="0" spc="149" dirty="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</a:endParaRPr>
          </a:p>
        </p:txBody>
      </p:sp>
      <p:grpSp>
        <p:nvGrpSpPr>
          <p:cNvPr id="12" name="组合 11"/>
          <p:cNvGrpSpPr/>
          <p:nvPr>
            <p:custDataLst>
              <p:tags r:id="rId3"/>
            </p:custDataLst>
          </p:nvPr>
        </p:nvGrpSpPr>
        <p:grpSpPr>
          <a:xfrm>
            <a:off x="5238345" y="3170873"/>
            <a:ext cx="4027170" cy="696595"/>
            <a:chOff x="8565" y="4079"/>
            <a:chExt cx="6342" cy="1097"/>
          </a:xfrm>
        </p:grpSpPr>
        <p:sp>
          <p:nvSpPr>
            <p:cNvPr id="8" name="Object 109"/>
            <p:cNvSpPr txBox="1"/>
            <p:nvPr>
              <p:custDataLst>
                <p:tags r:id="rId4"/>
              </p:custDataLst>
            </p:nvPr>
          </p:nvSpPr>
          <p:spPr>
            <a:xfrm>
              <a:off x="9967" y="4136"/>
              <a:ext cx="4941" cy="1041"/>
            </a:xfrm>
            <a:prstGeom prst="rect">
              <a:avLst/>
            </a:prstGeom>
          </p:spPr>
          <p:txBody>
            <a:bodyPr vert="horz" wrap="square" lIns="0" tIns="0" bIns="0" rtlCol="0" anchor="t" anchorCtr="0">
              <a:normAutofit/>
            </a:bodyPr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dk1"/>
                  </a:solidFill>
                  <a:latin typeface="Arial Black" panose="020B0A04020102020204" charset="0"/>
                  <a:ea typeface="汉仪中黑 简" panose="00020600040101010101" charset="-122"/>
                  <a:sym typeface="+mn-ea"/>
                </a:rPr>
                <a:t>基本</a:t>
              </a:r>
              <a:r>
                <a:rPr lang="zh-CN" altLang="en-US" sz="2400" dirty="0">
                  <a:solidFill>
                    <a:schemeClr val="dk1"/>
                  </a:solidFill>
                  <a:latin typeface="Arial Black" panose="020B0A04020102020204" charset="0"/>
                  <a:ea typeface="汉仪中黑 简" panose="00020600040101010101" charset="-122"/>
                  <a:sym typeface="+mn-ea"/>
                </a:rPr>
                <a:t>情况</a:t>
              </a:r>
              <a:endParaRPr lang="zh-CN" altLang="en-US" sz="2400" dirty="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endParaRPr>
            </a:p>
          </p:txBody>
        </p:sp>
        <p:sp>
          <p:nvSpPr>
            <p:cNvPr id="11" name="Object 1012"/>
            <p:cNvSpPr txBox="1"/>
            <p:nvPr>
              <p:custDataLst>
                <p:tags r:id="rId5"/>
              </p:custDataLst>
            </p:nvPr>
          </p:nvSpPr>
          <p:spPr>
            <a:xfrm>
              <a:off x="8565" y="4079"/>
              <a:ext cx="1062" cy="850"/>
            </a:xfrm>
            <a:prstGeom prst="rect">
              <a:avLst/>
            </a:prstGeom>
          </p:spPr>
          <p:txBody>
            <a:bodyPr vert="horz" wrap="square" tIns="0" bIns="0" rtlCol="0" anchor="ctr" anchorCtr="0">
              <a:normAutofit/>
            </a:bodyPr>
            <a:p>
              <a:pPr>
                <a:lnSpc>
                  <a:spcPct val="100000"/>
                </a:lnSpc>
              </a:pPr>
              <a:r>
                <a:rPr lang="zh-CN" sz="2800" b="0" i="0" dirty="0">
                  <a:solidFill>
                    <a:schemeClr val="accent1"/>
                  </a:solidFill>
                  <a:latin typeface="Arial Black" panose="020B0A04020102020204" charset="0"/>
                  <a:ea typeface="汉仪中黑 简" panose="00020600040101010101" charset="-122"/>
                  <a:cs typeface="汉仪中黑 简" panose="00020600040101010101" charset="-122"/>
                </a:rPr>
                <a:t>01</a:t>
              </a:r>
              <a:endParaRPr lang="zh-CN" altLang="en-US" sz="2800" b="0" i="0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</p:grpSp>
      <p:cxnSp>
        <p:nvCxnSpPr>
          <p:cNvPr id="14" name="直接连接符 13"/>
          <p:cNvCxnSpPr/>
          <p:nvPr>
            <p:custDataLst>
              <p:tags r:id="rId6"/>
            </p:custDataLst>
          </p:nvPr>
        </p:nvCxnSpPr>
        <p:spPr>
          <a:xfrm>
            <a:off x="5374235" y="2652078"/>
            <a:ext cx="317436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7"/>
            </p:custDataLst>
          </p:nvPr>
        </p:nvCxnSpPr>
        <p:spPr>
          <a:xfrm>
            <a:off x="5312005" y="2652078"/>
            <a:ext cx="651510" cy="0"/>
          </a:xfrm>
          <a:prstGeom prst="line">
            <a:avLst/>
          </a:prstGeom>
          <a:ln w="889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>
            <p:custDataLst>
              <p:tags r:id="rId8"/>
            </p:custDataLst>
          </p:nvPr>
        </p:nvGrpSpPr>
        <p:grpSpPr>
          <a:xfrm>
            <a:off x="5238345" y="4010343"/>
            <a:ext cx="4027170" cy="700405"/>
            <a:chOff x="8565" y="5171"/>
            <a:chExt cx="6342" cy="1103"/>
          </a:xfrm>
        </p:grpSpPr>
        <p:sp>
          <p:nvSpPr>
            <p:cNvPr id="9" name="Object 1010"/>
            <p:cNvSpPr txBox="1"/>
            <p:nvPr>
              <p:custDataLst>
                <p:tags r:id="rId9"/>
              </p:custDataLst>
            </p:nvPr>
          </p:nvSpPr>
          <p:spPr>
            <a:xfrm>
              <a:off x="9967" y="5236"/>
              <a:ext cx="4941" cy="1039"/>
            </a:xfrm>
            <a:prstGeom prst="rect">
              <a:avLst/>
            </a:prstGeom>
          </p:spPr>
          <p:txBody>
            <a:bodyPr vert="horz" wrap="square" lIns="0" tIns="0" bIns="0" rtlCol="0" anchor="t" anchorCtr="0">
              <a:normAutofit/>
            </a:bodyPr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dk1"/>
                  </a:solidFill>
                  <a:latin typeface="Arial Black" panose="020B0A04020102020204" charset="0"/>
                  <a:ea typeface="汉仪中黑 简" panose="00020600040101010101" charset="-122"/>
                  <a:sym typeface="+mn-ea"/>
                </a:rPr>
                <a:t>实习经历</a:t>
              </a:r>
              <a:endParaRPr lang="zh-CN" altLang="en-US" sz="2400" dirty="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endParaRPr>
            </a:p>
          </p:txBody>
        </p:sp>
        <p:sp>
          <p:nvSpPr>
            <p:cNvPr id="23" name="Object 1012"/>
            <p:cNvSpPr txBox="1"/>
            <p:nvPr>
              <p:custDataLst>
                <p:tags r:id="rId10"/>
              </p:custDataLst>
            </p:nvPr>
          </p:nvSpPr>
          <p:spPr>
            <a:xfrm>
              <a:off x="8565" y="5171"/>
              <a:ext cx="1062" cy="850"/>
            </a:xfrm>
            <a:prstGeom prst="rect">
              <a:avLst/>
            </a:prstGeom>
          </p:spPr>
          <p:txBody>
            <a:bodyPr vert="horz" wrap="square" tIns="0" bIns="0" rtlCol="0" anchor="ctr" anchorCtr="0">
              <a:normAutofit/>
            </a:bodyPr>
            <a:p>
              <a:pPr>
                <a:lnSpc>
                  <a:spcPct val="100000"/>
                </a:lnSpc>
              </a:pPr>
              <a:r>
                <a:rPr lang="zh-CN" sz="2800" b="0" i="0" dirty="0">
                  <a:solidFill>
                    <a:schemeClr val="accent1"/>
                  </a:solidFill>
                  <a:latin typeface="Arial Black" panose="020B0A04020102020204" charset="0"/>
                  <a:ea typeface="汉仪中黑 简" panose="00020600040101010101" charset="-122"/>
                  <a:cs typeface="汉仪中黑 简" panose="00020600040101010101" charset="-122"/>
                </a:rPr>
                <a:t>0</a:t>
              </a:r>
              <a:r>
                <a:rPr lang="en-US" altLang="zh-CN" sz="2800" b="0" i="0" dirty="0">
                  <a:solidFill>
                    <a:schemeClr val="accent1"/>
                  </a:solidFill>
                  <a:latin typeface="Arial Black" panose="020B0A04020102020204" charset="0"/>
                  <a:ea typeface="汉仪中黑 简" panose="00020600040101010101" charset="-122"/>
                  <a:cs typeface="汉仪中黑 简" panose="00020600040101010101" charset="-122"/>
                </a:rPr>
                <a:t>2</a:t>
              </a:r>
              <a:endParaRPr lang="en-US" altLang="zh-CN" sz="2800" b="0" i="0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</p:grpSp>
      <p:grpSp>
        <p:nvGrpSpPr>
          <p:cNvPr id="4" name="组合 3"/>
          <p:cNvGrpSpPr/>
          <p:nvPr>
            <p:custDataLst>
              <p:tags r:id="rId11"/>
            </p:custDataLst>
          </p:nvPr>
        </p:nvGrpSpPr>
        <p:grpSpPr>
          <a:xfrm>
            <a:off x="5238345" y="4853622"/>
            <a:ext cx="4027170" cy="704850"/>
            <a:chOff x="8565" y="6264"/>
            <a:chExt cx="6342" cy="1110"/>
          </a:xfrm>
        </p:grpSpPr>
        <p:sp>
          <p:nvSpPr>
            <p:cNvPr id="10" name="Object 1011"/>
            <p:cNvSpPr txBox="1"/>
            <p:nvPr>
              <p:custDataLst>
                <p:tags r:id="rId12"/>
              </p:custDataLst>
            </p:nvPr>
          </p:nvSpPr>
          <p:spPr>
            <a:xfrm>
              <a:off x="9967" y="6336"/>
              <a:ext cx="4941" cy="1039"/>
            </a:xfrm>
            <a:prstGeom prst="rect">
              <a:avLst/>
            </a:prstGeom>
          </p:spPr>
          <p:txBody>
            <a:bodyPr vert="horz" wrap="square" lIns="0" tIns="0" bIns="0" rtlCol="0" anchor="t" anchorCtr="0">
              <a:normAutofit/>
            </a:bodyPr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dk1"/>
                  </a:solidFill>
                  <a:latin typeface="Arial Black" panose="020B0A04020102020204" charset="0"/>
                  <a:ea typeface="汉仪中黑 简" panose="00020600040101010101" charset="-122"/>
                  <a:sym typeface="+mn-ea"/>
                </a:rPr>
                <a:t>项目经历</a:t>
              </a:r>
              <a:endParaRPr lang="zh-CN" altLang="en-US" sz="2400" dirty="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endParaRPr>
            </a:p>
          </p:txBody>
        </p:sp>
        <p:sp>
          <p:nvSpPr>
            <p:cNvPr id="24" name="Object 1012"/>
            <p:cNvSpPr txBox="1"/>
            <p:nvPr>
              <p:custDataLst>
                <p:tags r:id="rId13"/>
              </p:custDataLst>
            </p:nvPr>
          </p:nvSpPr>
          <p:spPr>
            <a:xfrm>
              <a:off x="8565" y="6264"/>
              <a:ext cx="1062" cy="850"/>
            </a:xfrm>
            <a:prstGeom prst="rect">
              <a:avLst/>
            </a:prstGeom>
          </p:spPr>
          <p:txBody>
            <a:bodyPr vert="horz" wrap="square" tIns="0" bIns="0" rtlCol="0" anchor="ctr" anchorCtr="0">
              <a:normAutofit/>
            </a:bodyPr>
            <a:p>
              <a:pPr>
                <a:lnSpc>
                  <a:spcPct val="100000"/>
                </a:lnSpc>
              </a:pPr>
              <a:r>
                <a:rPr lang="zh-CN" sz="2800" b="0" i="0" dirty="0">
                  <a:solidFill>
                    <a:schemeClr val="accent1"/>
                  </a:solidFill>
                  <a:latin typeface="Arial Black" panose="020B0A04020102020204" charset="0"/>
                  <a:ea typeface="汉仪中黑 简" panose="00020600040101010101" charset="-122"/>
                  <a:cs typeface="汉仪中黑 简" panose="00020600040101010101" charset="-122"/>
                </a:rPr>
                <a:t>0</a:t>
              </a:r>
              <a:r>
                <a:rPr lang="en-US" altLang="zh-CN" sz="2800" b="0" i="0" dirty="0">
                  <a:solidFill>
                    <a:schemeClr val="accent1"/>
                  </a:solidFill>
                  <a:latin typeface="Arial Black" panose="020B0A04020102020204" charset="0"/>
                  <a:ea typeface="汉仪中黑 简" panose="00020600040101010101" charset="-122"/>
                  <a:cs typeface="汉仪中黑 简" panose="00020600040101010101" charset="-122"/>
                </a:rPr>
                <a:t>3</a:t>
              </a:r>
              <a:endParaRPr lang="en-US" altLang="zh-CN" sz="2800" b="0" i="0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</p:grpSp>
      <p:grpSp>
        <p:nvGrpSpPr>
          <p:cNvPr id="3" name="组合 2"/>
          <p:cNvGrpSpPr/>
          <p:nvPr>
            <p:custDataLst>
              <p:tags r:id="rId14"/>
            </p:custDataLst>
          </p:nvPr>
        </p:nvGrpSpPr>
        <p:grpSpPr>
          <a:xfrm>
            <a:off x="5238345" y="5701348"/>
            <a:ext cx="4027170" cy="698500"/>
            <a:chOff x="8565" y="7373"/>
            <a:chExt cx="6342" cy="1100"/>
          </a:xfrm>
        </p:grpSpPr>
        <p:sp>
          <p:nvSpPr>
            <p:cNvPr id="16" name="Object 109"/>
            <p:cNvSpPr txBox="1"/>
            <p:nvPr>
              <p:custDataLst>
                <p:tags r:id="rId15"/>
              </p:custDataLst>
            </p:nvPr>
          </p:nvSpPr>
          <p:spPr>
            <a:xfrm>
              <a:off x="9967" y="7435"/>
              <a:ext cx="4941" cy="1039"/>
            </a:xfrm>
            <a:prstGeom prst="rect">
              <a:avLst/>
            </a:prstGeom>
          </p:spPr>
          <p:txBody>
            <a:bodyPr vert="horz" wrap="square" lIns="0" tIns="0" bIns="0" rtlCol="0" anchor="t" anchorCtr="0">
              <a:normAutofit/>
            </a:bodyPr>
            <a:p>
              <a:pPr>
                <a:lnSpc>
                  <a:spcPct val="100000"/>
                </a:lnSpc>
              </a:pPr>
              <a:r>
                <a:rPr lang="zh-CN" altLang="en-US" sz="2400" dirty="0">
                  <a:solidFill>
                    <a:schemeClr val="dk1"/>
                  </a:solidFill>
                  <a:latin typeface="Arial Black" panose="020B0A04020102020204" charset="0"/>
                  <a:ea typeface="汉仪中黑 简" panose="00020600040101010101" charset="-122"/>
                  <a:sym typeface="+mn-ea"/>
                </a:rPr>
                <a:t>自我评价</a:t>
              </a:r>
              <a:endParaRPr lang="zh-CN" altLang="en-US" sz="2400" dirty="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+mn-ea"/>
              </a:endParaRPr>
            </a:p>
          </p:txBody>
        </p:sp>
        <p:sp>
          <p:nvSpPr>
            <p:cNvPr id="25" name="Object 1012"/>
            <p:cNvSpPr txBox="1"/>
            <p:nvPr>
              <p:custDataLst>
                <p:tags r:id="rId16"/>
              </p:custDataLst>
            </p:nvPr>
          </p:nvSpPr>
          <p:spPr>
            <a:xfrm>
              <a:off x="8565" y="7373"/>
              <a:ext cx="1062" cy="850"/>
            </a:xfrm>
            <a:prstGeom prst="rect">
              <a:avLst/>
            </a:prstGeom>
          </p:spPr>
          <p:txBody>
            <a:bodyPr vert="horz" wrap="square" tIns="0" bIns="0" rtlCol="0" anchor="ctr" anchorCtr="0">
              <a:normAutofit/>
            </a:bodyPr>
            <a:p>
              <a:pPr>
                <a:lnSpc>
                  <a:spcPct val="100000"/>
                </a:lnSpc>
              </a:pPr>
              <a:r>
                <a:rPr lang="zh-CN" sz="2800" b="0" i="0" dirty="0">
                  <a:solidFill>
                    <a:schemeClr val="accent1"/>
                  </a:solidFill>
                  <a:latin typeface="Arial Black" panose="020B0A04020102020204" charset="0"/>
                  <a:ea typeface="汉仪中黑 简" panose="00020600040101010101" charset="-122"/>
                  <a:cs typeface="汉仪中黑 简" panose="00020600040101010101" charset="-122"/>
                </a:rPr>
                <a:t>0</a:t>
              </a:r>
              <a:r>
                <a:rPr lang="en-US" altLang="zh-CN" sz="2800" b="0" i="0" dirty="0">
                  <a:solidFill>
                    <a:schemeClr val="accent1"/>
                  </a:solidFill>
                  <a:latin typeface="Arial Black" panose="020B0A04020102020204" charset="0"/>
                  <a:ea typeface="汉仪中黑 简" panose="00020600040101010101" charset="-122"/>
                  <a:cs typeface="汉仪中黑 简" panose="00020600040101010101" charset="-122"/>
                </a:rPr>
                <a:t>4</a:t>
              </a:r>
              <a:endParaRPr lang="en-US" altLang="zh-CN" sz="2800" b="0" i="0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</a:endParaRPr>
            </a:p>
          </p:txBody>
        </p:sp>
      </p:grpSp>
    </p:spTree>
    <p:custDataLst>
      <p:tags r:id="rId17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20-5_封面页背景 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3" name="图片 2" descr="No20-5_正文页装饰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2" name="图片 1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5" name="Object 901"/>
          <p:cNvSpPr txBox="1"/>
          <p:nvPr>
            <p:custDataLst>
              <p:tags r:id="rId7"/>
            </p:custDataLst>
          </p:nvPr>
        </p:nvSpPr>
        <p:spPr>
          <a:xfrm>
            <a:off x="960120" y="740410"/>
            <a:ext cx="2115185" cy="509270"/>
          </a:xfrm>
          <a:prstGeom prst="rect">
            <a:avLst/>
          </a:prstGeom>
        </p:spPr>
        <p:txBody>
          <a:bodyPr vert="horz" lIns="63500" tIns="25400" rIns="63500" bIns="25400" rtlCol="0" anchor="b" anchorCtr="0">
            <a:normAutofit fontScale="60000"/>
          </a:bodyPr>
          <a:p>
            <a:pPr algn="l" fontAlgn="auto">
              <a:lnSpc>
                <a:spcPct val="100000"/>
              </a:lnSpc>
            </a:pPr>
            <a:r>
              <a:rPr lang="zh-CN" altLang="en-US" sz="48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个人</a:t>
            </a:r>
            <a:r>
              <a:rPr lang="zh-CN" altLang="en-US" sz="4800" b="1" i="0" spc="32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简介</a:t>
            </a:r>
            <a:endParaRPr lang="zh-CN" altLang="en-US" sz="4800" b="1" i="0" spc="32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pic>
        <p:nvPicPr>
          <p:cNvPr id="6" name="图片 5" descr="证件照 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1330" y="1384935"/>
            <a:ext cx="3072765" cy="3072130"/>
          </a:xfrm>
          <a:prstGeom prst="rect">
            <a:avLst/>
          </a:prstGeom>
        </p:spPr>
      </p:pic>
      <p:sp>
        <p:nvSpPr>
          <p:cNvPr id="7" name="Title 6"/>
          <p:cNvSpPr txBox="1"/>
          <p:nvPr>
            <p:custDataLst>
              <p:tags r:id="rId9"/>
            </p:custDataLst>
          </p:nvPr>
        </p:nvSpPr>
        <p:spPr>
          <a:xfrm>
            <a:off x="3978275" y="740410"/>
            <a:ext cx="1415415" cy="48450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4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uLnTx/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基本</a:t>
            </a:r>
            <a:r>
              <a:rPr kumimoji="0" lang="zh-CN" altLang="en-US" sz="24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uLnTx/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情况</a:t>
            </a:r>
            <a:endParaRPr kumimoji="0" lang="zh-CN" altLang="en-US" sz="2400" b="1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uLnTx/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14" name="Title 6"/>
          <p:cNvSpPr txBox="1"/>
          <p:nvPr>
            <p:custDataLst>
              <p:tags r:id="rId10"/>
            </p:custDataLst>
          </p:nvPr>
        </p:nvSpPr>
        <p:spPr>
          <a:xfrm>
            <a:off x="3978275" y="1384935"/>
            <a:ext cx="3328035" cy="22644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年龄：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24</a:t>
            </a:r>
            <a:endParaRPr altLang="zh-CN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政治面貌：共青团员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联系方式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:18038812388</a:t>
            </a:r>
            <a:endParaRPr altLang="zh-CN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户籍：广东省佛山市顺德区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2" name="Title 6"/>
          <p:cNvSpPr txBox="1"/>
          <p:nvPr>
            <p:custDataLst>
              <p:tags r:id="rId11"/>
            </p:custDataLst>
          </p:nvPr>
        </p:nvSpPr>
        <p:spPr>
          <a:xfrm>
            <a:off x="8964930" y="740410"/>
            <a:ext cx="1487805" cy="4006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4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uLnTx/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教育经历</a:t>
            </a:r>
            <a:endParaRPr kumimoji="0" lang="zh-CN" altLang="en-US" sz="2400" b="1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uLnTx/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12"/>
            </p:custDataLst>
          </p:nvPr>
        </p:nvSpPr>
        <p:spPr>
          <a:xfrm>
            <a:off x="3978275" y="3729355"/>
            <a:ext cx="1438275" cy="4006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b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l" defTabSz="913765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800"/>
              </a:spcAft>
              <a:buClrTx/>
              <a:buSzTx/>
              <a:buFontTx/>
              <a:buNone/>
            </a:pPr>
            <a:r>
              <a:rPr kumimoji="0" lang="zh-CN" altLang="en-US" sz="24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uLnTx/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自我</a:t>
            </a:r>
            <a:r>
              <a:rPr kumimoji="0" lang="zh-CN" altLang="en-US" sz="2400" b="1" i="0" spc="120" noProof="0" dirty="0">
                <a:ln w="3175">
                  <a:noFill/>
                  <a:prstDash val="dash"/>
                </a:ln>
                <a:solidFill>
                  <a:schemeClr val="dk1"/>
                </a:solidFill>
                <a:effectLst/>
                <a:uLnTx/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评价</a:t>
            </a:r>
            <a:endParaRPr kumimoji="0" lang="zh-CN" altLang="en-US" sz="2400" b="1" i="0" spc="120" noProof="0" dirty="0">
              <a:ln w="3175">
                <a:noFill/>
                <a:prstDash val="dash"/>
              </a:ln>
              <a:solidFill>
                <a:schemeClr val="dk1"/>
              </a:solidFill>
              <a:effectLst/>
              <a:uLnTx/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13"/>
            </p:custDataLst>
          </p:nvPr>
        </p:nvSpPr>
        <p:spPr>
          <a:xfrm>
            <a:off x="7435215" y="1384935"/>
            <a:ext cx="4547235" cy="22644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本科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altLang="zh-CN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2019-2023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中国矿业大学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altLang="zh-CN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信息与控制工程学院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自动化专业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硕士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(</a:t>
            </a:r>
            <a:r>
              <a:rPr altLang="zh-CN" sz="20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2024-2026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)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墨尔本大学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endParaRPr altLang="zh-CN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工程与信息技术学院</a:t>
            </a:r>
            <a:r>
              <a:rPr altLang="zh-CN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</a:t>
            </a:r>
            <a:r>
              <a:rPr lang="zh-CN" altLang="en-US" sz="20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电气工程专业</a:t>
            </a:r>
            <a:endParaRPr lang="zh-CN" altLang="en-US" sz="20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14"/>
            </p:custDataLst>
          </p:nvPr>
        </p:nvSpPr>
        <p:spPr>
          <a:xfrm>
            <a:off x="3978275" y="4210050"/>
            <a:ext cx="6644640" cy="24930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熟悉</a:t>
            </a:r>
            <a:r>
              <a:rPr altLang="zh-CN" sz="1800" b="1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Arduino </a:t>
            </a:r>
            <a:r>
              <a:rPr altLang="zh-CN" sz="18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stm32 </a:t>
            </a:r>
            <a:r>
              <a:rPr lang="en-US" altLang="zh-CN" sz="18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ADSP-BF533</a:t>
            </a:r>
            <a:r>
              <a:rPr altLang="zh-CN" sz="18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ROS</a:t>
            </a:r>
            <a:r>
              <a:rPr lang="zh-CN" altLang="en-US" sz="18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机器人</a:t>
            </a:r>
            <a:r>
              <a:rPr lang="zh-CN" altLang="en-US" sz="18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的开发</a:t>
            </a:r>
            <a:endParaRPr lang="zh-CN" altLang="en-US" sz="18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常用编程语言</a:t>
            </a:r>
            <a:r>
              <a:rPr lang="zh-CN" altLang="en-US" sz="18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altLang="zh-CN" sz="18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c/c++, python, Verilog HDL,</a:t>
            </a:r>
            <a:r>
              <a:rPr altLang="zh-CN" sz="18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  <a:sym typeface="+mn-ea"/>
              </a:rPr>
              <a:t> PLC</a:t>
            </a:r>
            <a:endParaRPr altLang="zh-CN" sz="18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  <a:sym typeface="+mn-ea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常用工具：</a:t>
            </a:r>
            <a:r>
              <a:rPr altLang="zh-CN" sz="18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Arduino IDE,Altium Designer,Keil,Matlab, </a:t>
            </a:r>
            <a:r>
              <a:rPr lang="en-US" altLang="zh-CN" sz="18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CrossCore Embedded Studio,Multisim, Proteus, CAD </a:t>
            </a:r>
            <a:r>
              <a:rPr altLang="zh-CN" sz="18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  </a:t>
            </a:r>
            <a:endParaRPr altLang="zh-CN" sz="18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pPr algn="l">
              <a:lnSpc>
                <a:spcPct val="130000"/>
              </a:lnSpc>
              <a:spcAft>
                <a:spcPts val="800"/>
              </a:spcAft>
            </a:pPr>
            <a:r>
              <a:rPr lang="zh-CN" altLang="en-US" sz="1800" b="1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当前状态：</a:t>
            </a:r>
            <a:r>
              <a:rPr lang="zh-CN" altLang="en-US" sz="1800" spc="6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随时到岗</a:t>
            </a:r>
            <a:endParaRPr lang="zh-CN" altLang="en-US" sz="1800" spc="6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</p:spTree>
    <p:custDataLst>
      <p:tags r:id="rId15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20-5_封面页背景 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7" name="图片 6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60120" y="748030"/>
            <a:ext cx="1814195" cy="51308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algn="l"/>
            <a:r>
              <a:rPr lang="zh-CN" altLang="en-US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实习经历</a:t>
            </a:r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60120" y="1882775"/>
            <a:ext cx="8157845" cy="56324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4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佛山市顺德区海得曼电器有限公司</a:t>
            </a:r>
            <a:endParaRPr lang="zh-CN" altLang="en-US" sz="24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960120" y="3912870"/>
            <a:ext cx="9869170" cy="28581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1.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协助研发工程师进行硬件设计与测试，参与无线智能门铃的开发工作，并解决产品调试过程中遇到的技术问题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2.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参与自发电电路原理图的设计与优化，包括发电整流模块、稳压滤波模块、射频模块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等，使用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Altium Designer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完成电路设计与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PCB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的布局布线，优化元件布局以降低信号干扰，并协助完成智能门铃自发电模块的功能测试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结果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: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熟悉电子元器件的选型与电路设计分析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过程，提高了产品信号稳定性，成功满足公司设计规范并通过验收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2" name="Title 6"/>
          <p:cNvSpPr txBox="1"/>
          <p:nvPr>
            <p:custDataLst>
              <p:tags r:id="rId10"/>
            </p:custDataLst>
          </p:nvPr>
        </p:nvSpPr>
        <p:spPr>
          <a:xfrm>
            <a:off x="925195" y="2929890"/>
            <a:ext cx="3728085" cy="4991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4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岗位：电子工程师实习生</a:t>
            </a:r>
            <a:endParaRPr lang="zh-CN" altLang="en-US" sz="24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08065" y="142240"/>
            <a:ext cx="5106670" cy="3745230"/>
          </a:xfrm>
          <a:prstGeom prst="rect">
            <a:avLst/>
          </a:prstGeom>
        </p:spPr>
      </p:pic>
    </p:spTree>
    <p:custDataLst>
      <p:tags r:id="rId1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20-5_封面页背景 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7" name="图片 6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60120" y="748030"/>
            <a:ext cx="1814195" cy="51308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algn="l"/>
            <a:r>
              <a:rPr lang="zh-CN" altLang="en-US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项目经历</a:t>
            </a:r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60120" y="1459865"/>
            <a:ext cx="5960110" cy="8896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基于</a:t>
            </a:r>
            <a:r>
              <a:rPr altLang="zh-CN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stm32</a:t>
            </a:r>
            <a:r>
              <a:rPr lang="zh-CN" altLang="en-US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的智能洗手台系统</a:t>
            </a:r>
            <a:endParaRPr lang="zh-CN" altLang="en-US" sz="2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960120" y="2206625"/>
            <a:ext cx="9869170" cy="36677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1.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为解决公共场景中非接触式卫生设施的需求，基于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stm32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设计包含物体检测、洗手与千手功能及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温控的智能洗手系统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2.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使用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Altium Designer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搭建完整硬件电路原理图，完成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PCB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布线绘制，优化了模块的供电与信号传输路径，确保系统稳定运行，并使用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Keil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编写程序实现模块协同工作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熟悉熟悉</a:t>
            </a: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stm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32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开发，熟练应用定时、状态机消抖、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ADC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采集、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PWM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、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GPIO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等模块编写控制程序完成程序及电路的设计与调试，实现从物体检测到自动洗手、烘干与自动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控温的全流程自动化控制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20-5_封面页背景 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7" name="图片 6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60120" y="748030"/>
            <a:ext cx="1814195" cy="51308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algn="l"/>
            <a:r>
              <a:rPr lang="zh-CN" altLang="en-US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项目经历</a:t>
            </a:r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60120" y="1459865"/>
            <a:ext cx="5960110" cy="88963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基于</a:t>
            </a:r>
            <a:r>
              <a:rPr altLang="zh-CN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stm32</a:t>
            </a:r>
            <a:r>
              <a:rPr lang="zh-CN" altLang="en-US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的智能洗手台系统</a:t>
            </a:r>
            <a:endParaRPr lang="zh-CN" altLang="en-US" sz="2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6965" y="2548255"/>
            <a:ext cx="5834380" cy="29800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1955" y="2218690"/>
            <a:ext cx="5603875" cy="3639185"/>
          </a:xfrm>
          <a:prstGeom prst="rect">
            <a:avLst/>
          </a:prstGeom>
        </p:spPr>
      </p:pic>
    </p:spTree>
    <p:custDataLst>
      <p:tags r:id="rId11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20-5_封面页背景 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7" name="图片 6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60120" y="748030"/>
            <a:ext cx="1814195" cy="51308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algn="l"/>
            <a:r>
              <a:rPr lang="zh-CN" altLang="en-US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项目经历</a:t>
            </a:r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60120" y="1459865"/>
            <a:ext cx="7086600" cy="7467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基于</a:t>
            </a:r>
            <a:r>
              <a:rPr lang="en-US" altLang="zh-CN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Arduino</a:t>
            </a:r>
            <a:r>
              <a:rPr lang="zh-CN" altLang="en-US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的机械臂</a:t>
            </a:r>
            <a:endParaRPr lang="zh-CN" altLang="en-US" sz="2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960120" y="2206625"/>
            <a:ext cx="9869170" cy="366776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 lnSpcReduction="20000"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1.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使用串行通信架构实现双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Arduino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主从通信，并利用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Altium Designer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设计扩展模块，包括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DC-DC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电源转换模块、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Joystick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控制模块、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LCD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显示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模块，并编写程序及调试电路，实现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Joystick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摇杆精确控制机械臂运动，并实时监控机械臂动作状态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2.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集成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OpenCV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目标检测算法，完成物体识别与抓取功能，提高机械臂在复杂场景中的工作效率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掌握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Arduino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平台开发技术，熟悉常用通信接口协议，熟练应用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GPIO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引脚配置、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PWM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信号控制、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DC-DC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电源转换等模块和熟悉软件的调试流程。了解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OpenCV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于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Arduino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的集成，实现物体的识别与稳定且精准的抓取，适用于工业场景中的自动化任务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20-5_封面页背景 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7" name="图片 6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4" name="文本框 3"/>
          <p:cNvSpPr txBox="1"/>
          <p:nvPr>
            <p:custDataLst>
              <p:tags r:id="rId7"/>
            </p:custDataLst>
          </p:nvPr>
        </p:nvSpPr>
        <p:spPr>
          <a:xfrm>
            <a:off x="960120" y="748030"/>
            <a:ext cx="1814195" cy="51308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 fontScale="90000"/>
          </a:bodyPr>
          <a:p>
            <a:pPr algn="l"/>
            <a:r>
              <a:rPr lang="zh-CN" altLang="en-US" sz="3200" b="1" spc="160" dirty="0">
                <a:solidFill>
                  <a:schemeClr val="dk1"/>
                </a:solidFill>
                <a:uFillTx/>
                <a:latin typeface="Arial Black" panose="020B0A04020102020204" charset="0"/>
                <a:ea typeface="汉仪中黑 简" panose="00020600040101010101" charset="-122"/>
              </a:rPr>
              <a:t>项目经历</a:t>
            </a:r>
            <a:endParaRPr lang="zh-CN" altLang="en-US" sz="3200" b="1" spc="160" dirty="0">
              <a:solidFill>
                <a:schemeClr val="dk1"/>
              </a:solidFill>
              <a:uFillTx/>
              <a:latin typeface="Arial Black" panose="020B0A04020102020204" charset="0"/>
              <a:ea typeface="汉仪中黑 简" panose="00020600040101010101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8"/>
            </p:custDataLst>
          </p:nvPr>
        </p:nvSpPr>
        <p:spPr>
          <a:xfrm>
            <a:off x="960120" y="1459865"/>
            <a:ext cx="7693025" cy="91821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基于</a:t>
            </a:r>
            <a:r>
              <a:rPr lang="en-US" altLang="zh-CN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Arduino</a:t>
            </a:r>
            <a:r>
              <a:rPr lang="zh-CN" altLang="en-US" sz="2800" b="1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的车型机器人与人型机器人设计</a:t>
            </a:r>
            <a:endParaRPr lang="zh-CN" altLang="en-US" sz="2800" b="1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  <p:sp>
        <p:nvSpPr>
          <p:cNvPr id="5" name="Title 6"/>
          <p:cNvSpPr txBox="1"/>
          <p:nvPr>
            <p:custDataLst>
              <p:tags r:id="rId9"/>
            </p:custDataLst>
          </p:nvPr>
        </p:nvSpPr>
        <p:spPr>
          <a:xfrm>
            <a:off x="960120" y="2008505"/>
            <a:ext cx="9869170" cy="338645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1.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完成机器人硬件搭建，设计模块化控制电路，实现路径检测和避障功能，优化其稳定性和运动控制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2.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运用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PID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控制算法实现路径跟踪功能，通过硬件调试与算法优化解决十字路口检测精度不足的问题，并优化转向角度与速度控制的协调性，提升机器人运动精度与避障能力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  <a:p>
            <a:pPr algn="l" fontAlgn="auto">
              <a:lnSpc>
                <a:spcPct val="120000"/>
              </a:lnSpc>
              <a:spcAft>
                <a:spcPts val="800"/>
              </a:spcAft>
            </a:pP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结果</a:t>
            </a:r>
            <a:r>
              <a:rPr lang="en-US" altLang="zh-CN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: </a:t>
            </a:r>
            <a:r>
              <a:rPr lang="zh-CN" altLang="en-US" sz="2000" spc="100" dirty="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Arial Black" panose="020B0A04020102020204" charset="0"/>
                <a:ea typeface="汉仪中黑 简" panose="00020600040101010101" charset="-122"/>
                <a:cs typeface="微软雅黑" panose="020B0503020204020204" charset="-122"/>
              </a:rPr>
              <a:t>成功实现机器人路径跟踪与智能避障，运行稳定且识别精度高</a:t>
            </a:r>
            <a:endParaRPr lang="zh-CN" altLang="en-US" sz="2000" spc="100" dirty="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Arial Black" panose="020B0A04020102020204" charset="0"/>
              <a:ea typeface="汉仪中黑 简" panose="00020600040101010101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No20-5_封面页背景 副本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-318"/>
            <a:ext cx="12192000" cy="6858000"/>
          </a:xfrm>
          <a:prstGeom prst="rect">
            <a:avLst/>
          </a:prstGeom>
        </p:spPr>
      </p:pic>
      <p:pic>
        <p:nvPicPr>
          <p:cNvPr id="6" name="图片 5" descr="No20-5_正文页装饰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40" y="0"/>
            <a:ext cx="2200275" cy="2008561"/>
          </a:xfrm>
          <a:prstGeom prst="rect">
            <a:avLst/>
          </a:prstGeom>
        </p:spPr>
      </p:pic>
      <p:pic>
        <p:nvPicPr>
          <p:cNvPr id="7" name="图片 6" descr="No20-5_正文页装饰2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980295" y="4863264"/>
            <a:ext cx="2214245" cy="1994724"/>
          </a:xfrm>
          <a:prstGeom prst="rect">
            <a:avLst/>
          </a:prstGeom>
        </p:spPr>
      </p:pic>
      <p:sp>
        <p:nvSpPr>
          <p:cNvPr id="21" name="文本框 20"/>
          <p:cNvSpPr txBox="1"/>
          <p:nvPr>
            <p:custDataLst>
              <p:tags r:id="rId7"/>
            </p:custDataLst>
          </p:nvPr>
        </p:nvSpPr>
        <p:spPr>
          <a:xfrm>
            <a:off x="2158453" y="938945"/>
            <a:ext cx="7675270" cy="9737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zh-CN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cap="all"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20000"/>
              </a:lnSpc>
            </a:pPr>
            <a:r>
              <a:rPr lang="zh-CN" altLang="en-US" sz="4000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自我</a:t>
            </a:r>
            <a:r>
              <a:rPr lang="zh-CN" altLang="en-US" sz="4000" b="1" spc="30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评价</a:t>
            </a:r>
            <a:endParaRPr lang="zh-CN" altLang="en-US" sz="4000" b="1" spc="30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36" name="文本框 35"/>
          <p:cNvSpPr txBox="1"/>
          <p:nvPr>
            <p:custDataLst>
              <p:tags r:id="rId8"/>
            </p:custDataLst>
          </p:nvPr>
        </p:nvSpPr>
        <p:spPr>
          <a:xfrm>
            <a:off x="960200" y="3483184"/>
            <a:ext cx="3190623" cy="24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20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心态乐观，积极向上</a:t>
            </a:r>
            <a:endParaRPr lang="zh-CN" altLang="en-US" sz="20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20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遇到挫折或者难题会以积极的态度去应对，</a:t>
            </a:r>
            <a:r>
              <a:rPr lang="zh-CN" altLang="en-US" sz="20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不怕困难，能吃苦，能将自身最大精力投入到项目中，并且能吃苦耐劳，勤于学习</a:t>
            </a:r>
            <a:endParaRPr lang="zh-CN" altLang="en-US" sz="20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endParaRPr lang="zh-CN" altLang="en-US" sz="20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endParaRPr lang="zh-CN" altLang="en-US" sz="20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>
            <p:custDataLst>
              <p:tags r:id="rId9"/>
            </p:custDataLst>
          </p:nvPr>
        </p:nvSpPr>
        <p:spPr>
          <a:xfrm>
            <a:off x="960201" y="2879530"/>
            <a:ext cx="730675" cy="54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>
                <a:solidFill>
                  <a:schemeClr val="accent1"/>
                </a:solidFill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  <a:sym typeface="Arial" panose="020B0604020202020204" pitchFamily="34" charset="0"/>
              </a:rPr>
              <a:t>01</a:t>
            </a:r>
            <a:endParaRPr lang="en-US" altLang="zh-CN" sz="3200" dirty="0">
              <a:solidFill>
                <a:schemeClr val="accent1"/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>
            <p:custDataLst>
              <p:tags r:id="rId10"/>
            </p:custDataLst>
          </p:nvPr>
        </p:nvSpPr>
        <p:spPr>
          <a:xfrm>
            <a:off x="4514504" y="3483184"/>
            <a:ext cx="3190623" cy="24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20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主动学习能力强，动手能力强</a:t>
            </a:r>
            <a:endParaRPr lang="zh-CN" altLang="en-US" sz="20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20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接触到新的项目能以最大热情去学习相关知识，并且能快速应用于实践中</a:t>
            </a:r>
            <a:endParaRPr lang="en-US" altLang="zh-CN" sz="20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4" name="文本框 13"/>
          <p:cNvSpPr txBox="1"/>
          <p:nvPr>
            <p:custDataLst>
              <p:tags r:id="rId11"/>
            </p:custDataLst>
          </p:nvPr>
        </p:nvSpPr>
        <p:spPr>
          <a:xfrm>
            <a:off x="4514505" y="2879530"/>
            <a:ext cx="730675" cy="54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>
                <a:solidFill>
                  <a:schemeClr val="accent1"/>
                </a:solidFill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  <a:sym typeface="Arial" panose="020B0604020202020204" pitchFamily="34" charset="0"/>
              </a:rPr>
              <a:t>02</a:t>
            </a:r>
            <a:endParaRPr lang="en-US" altLang="zh-CN" sz="3200" dirty="0">
              <a:solidFill>
                <a:schemeClr val="accent1"/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>
            <p:custDataLst>
              <p:tags r:id="rId12"/>
            </p:custDataLst>
          </p:nvPr>
        </p:nvSpPr>
        <p:spPr>
          <a:xfrm>
            <a:off x="8068808" y="3483184"/>
            <a:ext cx="3190623" cy="2463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rmAutofit/>
          </a:bodyPr>
          <a:lstStyle>
            <a:defPPr>
              <a:defRPr lang="zh-CN"/>
            </a:defPPr>
            <a:lvl1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20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善于沟通</a:t>
            </a:r>
            <a:r>
              <a:rPr lang="zh-CN" altLang="en-US" sz="20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交流</a:t>
            </a:r>
            <a:endParaRPr lang="zh-CN" altLang="en-US" sz="20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  <a:p>
            <a:pPr lvl="0">
              <a:lnSpc>
                <a:spcPct val="120000"/>
              </a:lnSpc>
              <a:spcAft>
                <a:spcPts val="0"/>
              </a:spcAft>
              <a:buClrTx/>
              <a:buSzTx/>
              <a:buFontTx/>
            </a:pPr>
            <a:r>
              <a:rPr lang="zh-CN" altLang="en-US" sz="20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能够很好地与团队成员进行合作交流，将工作效率</a:t>
            </a:r>
            <a:r>
              <a:rPr lang="zh-CN" altLang="en-US" sz="2000" spc="150">
                <a:solidFill>
                  <a:schemeClr val="dk1"/>
                </a:solidFill>
                <a:latin typeface="Arial Black" panose="020B0A04020102020204" charset="0"/>
                <a:ea typeface="汉仪中黑 简" panose="00020600040101010101" charset="-122"/>
                <a:sym typeface="Arial" panose="020B0604020202020204" pitchFamily="34" charset="0"/>
              </a:rPr>
              <a:t>最大化</a:t>
            </a:r>
            <a:endParaRPr lang="zh-CN" altLang="en-US" sz="2000" spc="150">
              <a:solidFill>
                <a:schemeClr val="dk1"/>
              </a:solidFill>
              <a:latin typeface="Arial Black" panose="020B0A04020102020204" charset="0"/>
              <a:ea typeface="汉仪中黑 简" panose="00020600040101010101" charset="-122"/>
              <a:sym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13"/>
            </p:custDataLst>
          </p:nvPr>
        </p:nvSpPr>
        <p:spPr>
          <a:xfrm>
            <a:off x="8068809" y="2879530"/>
            <a:ext cx="730675" cy="54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b" anchorCtr="0">
            <a:noAutofit/>
          </a:bodyPr>
          <a:lstStyle>
            <a:defPPr>
              <a:defRPr lang="zh-CN"/>
            </a:defPPr>
            <a:lvl1pPr algn="ctr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4000" b="1">
                <a:solidFill>
                  <a:schemeClr val="accent1"/>
                </a:solidFill>
                <a:ea typeface="微软雅黑" panose="020B0503020204020204" charset="-122"/>
              </a:defRPr>
            </a:lvl1pPr>
            <a:lvl2pPr marL="742950" indent="-285750">
              <a:defRPr>
                <a:latin typeface="Calibri" panose="020F0502020204030204" charset="0"/>
                <a:ea typeface="微软雅黑" panose="020B0503020204020204" charset="-122"/>
              </a:defRPr>
            </a:lvl2pPr>
            <a:lvl3pPr marL="1143000" indent="-228600">
              <a:defRPr>
                <a:latin typeface="Calibri" panose="020F0502020204030204" charset="0"/>
                <a:ea typeface="微软雅黑" panose="020B0503020204020204" charset="-122"/>
              </a:defRPr>
            </a:lvl3pPr>
            <a:lvl4pPr marL="1600200" indent="-228600">
              <a:defRPr>
                <a:latin typeface="Calibri" panose="020F0502020204030204" charset="0"/>
                <a:ea typeface="微软雅黑" panose="020B0503020204020204" charset="-122"/>
              </a:defRPr>
            </a:lvl4pPr>
            <a:lvl5pPr marL="2057400" indent="-228600">
              <a:defRPr>
                <a:latin typeface="Calibri" panose="020F0502020204030204" charset="0"/>
                <a:ea typeface="微软雅黑" panose="020B0503020204020204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latin typeface="Calibri" panose="020F0502020204030204" charset="0"/>
                <a:ea typeface="微软雅黑" panose="020B0503020204020204" charset="-122"/>
              </a:defRPr>
            </a:lvl9pPr>
          </a:lstStyle>
          <a:p>
            <a:pPr>
              <a:lnSpc>
                <a:spcPct val="140000"/>
              </a:lnSpc>
            </a:pPr>
            <a:r>
              <a:rPr lang="en-US" altLang="zh-CN" sz="3200" dirty="0">
                <a:solidFill>
                  <a:schemeClr val="accent1"/>
                </a:solidFill>
                <a:latin typeface="Arial Black" panose="020B0A04020102020204" charset="0"/>
                <a:ea typeface="汉仪中黑 简" panose="00020600040101010101" charset="-122"/>
                <a:cs typeface="汉仪中黑 简" panose="00020600040101010101" charset="-122"/>
                <a:sym typeface="Arial" panose="020B0604020202020204" pitchFamily="34" charset="0"/>
              </a:rPr>
              <a:t>03</a:t>
            </a:r>
            <a:endParaRPr lang="en-US" altLang="zh-CN" sz="3200" dirty="0">
              <a:solidFill>
                <a:schemeClr val="accent1"/>
              </a:solidFill>
              <a:latin typeface="Arial Black" panose="020B0A04020102020204" charset="0"/>
              <a:ea typeface="汉仪中黑 简" panose="00020600040101010101" charset="-122"/>
              <a:cs typeface="汉仪中黑 简" panose="00020600040101010101" charset="-122"/>
              <a:sym typeface="Arial" panose="020B0604020202020204" pitchFamily="34" charset="0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14*i*1"/>
  <p:tag name="KSO_WM_BEAUTIFY_FLAG" val="#wm#"/>
  <p:tag name="KSO_WM_TAG_VERSION" val="1.0"/>
  <p:tag name="KSO_WM_CHIP_GROUPID" val="62e1e9f67ec3138b1bb7a4d2"/>
  <p:tag name="KSO_WM_CHIP_XID" val="62e1ea507ec3138b1bb7b4e0"/>
  <p:tag name="KSO_WM_UNIT_DEC_AREA_ID" val="90a5b411177d4b1b99ca49bb27db0a5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3d9ed67fd264e36a6f8564d7ce3f912"/>
</p:tagLst>
</file>

<file path=ppt/tags/tag10.xml><?xml version="1.0" encoding="utf-8"?>
<p:tagLst xmlns:p="http://schemas.openxmlformats.org/presentationml/2006/main">
  <p:tag name="KSO_WM_UNIT_DEFAULT_FONT" val="40;44;2"/>
  <p:tag name="KSO_WM_UNIT_BLOCK" val="0"/>
  <p:tag name="KSO_WM_UNIT_DEC_AREA_ID" val="496b4a275a584a24a146597ac0683a4c"/>
  <p:tag name="KSO_WM_UNIT_SUBTYPE" val="e"/>
  <p:tag name="KSO_WM_UNIT_PRESET_TEXT" val="20XX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9_1*f*2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24cf35d8c72ca61f790a22e"/>
  <p:tag name="KSO_WM_CHIP_XID" val="624cf35d8c72ca61f790a22d"/>
  <p:tag name="KSO_WM_CHIP_FILLAREA_FILL_RULE" val="{&quot;fill_align&quot;:&quot;lb&quot;,&quot;fill_mode&quot;:&quot;adaptive&quot;,&quot;sacle_strategy&quot;:&quot;smart&quot;}"/>
  <p:tag name="KSO_WM_ASSEMBLE_CHIP_INDEX" val="b584477f0f9e40cdbb29989a9cf48979"/>
  <p:tag name="KSO_WM_UNIT_TEXT_FILL_FORE_SCHEMECOLOR_INDEX_BRIGHTNESS" val="0.15"/>
  <p:tag name="KSO_WM_UNIT_TEXT_FILL_FORE_SCHEMECOLOR_INDEX" val="13"/>
  <p:tag name="KSO_WM_UNIT_TEXT_FILL_TYPE" val="1"/>
  <p:tag name="KSO_WM_TEMPLATE_ASSEMBLE_XID" val="63106d40a35593066d0089eb"/>
  <p:tag name="KSO_WM_TEMPLATE_ASSEMBLE_GROUPID" val="62e1e9f67ec3138b1bb7a4d2"/>
</p:tagLst>
</file>

<file path=ppt/tags/tag100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92ef4478d77740cc9d9f8f0dc31440fd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7597c970d4d4149b6e474d6200a2de8"/>
  <p:tag name="KSO_WM_SLIDE_BACKGROUND_TYPE" val="frame"/>
</p:tagLst>
</file>

<file path=ppt/tags/tag101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282ef2e35a964edb93ad1fc78e56f21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c6d9fc6d93f2439ab18be3f156201b20"/>
  <p:tag name="KSO_WM_SLIDE_BACKGROUND_TYPE" val="frame"/>
</p:tagLst>
</file>

<file path=ppt/tags/tag10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b"/>
</p:tagLst>
</file>

<file path=ppt/tags/tag103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d82d19ee72f5483295dba2d0b54a900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0de37f5337241bc8050e2dbb79631a7"/>
  <p:tag name="KSO_WM_SLIDE_BACKGROUND_TYPE" val="leftRight"/>
</p:tagLst>
</file>

<file path=ppt/tags/tag10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c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</p:tagLst>
</file>

<file path=ppt/tags/tag110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93b9ab32a01e41ed9c41903c73eeecc8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cffcfd6d4b045c588a1f23d8c376650"/>
  <p:tag name="KSO_WM_SLIDE_BACKGROUND_TYPE" val="leftRight"/>
</p:tagLst>
</file>

<file path=ppt/tags/tag111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117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88a991b94431416dbf7c5bc09068731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3a329c83bf1f431faaac38a17cfd8957"/>
  <p:tag name="KSO_WM_SLIDE_BACKGROUND_TYPE" val="topBottom"/>
</p:tagLst>
</file>

<file path=ppt/tags/tag118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d"/>
</p:tagLst>
</file>

<file path=ppt/tags/tag119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641be5b769a9468799512a3d3bfe79d3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8dd5396052a43028970da72dc261eb2"/>
  <p:tag name="KSO_WM_SLIDE_BACKGROUND_TYPE" val="topBottom"/>
</p:tagLst>
</file>

<file path=ppt/tags/tag12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</p:tagLst>
</file>

<file path=ppt/tags/tag120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f697c53ca194495eaed0fc75b888cf1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2730527032641d4b7229e0fdb94ef6c"/>
  <p:tag name="KSO_WM_SLIDE_BACKGROUND_TYPE" val="bottomTop"/>
</p:tagLst>
</file>

<file path=ppt/tags/tag127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e"/>
</p:tagLst>
</file>

<file path=ppt/tags/tag128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2f74e56ccc184ddb8dd1d0bc2a77d465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eb5d227f90f4468bbd2aad617c68bf8e"/>
  <p:tag name="KSO_WM_SLIDE_BACKGROUND_TYPE" val="bottomTop"/>
</p:tagLst>
</file>

<file path=ppt/tags/tag129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</p:tagLst>
</file>

<file path=ppt/tags/tag13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3205e5032d2e4990a4520d2608614cd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1f5631c559c4724b92d430ba2dd0f36"/>
  <p:tag name="KSO_WM_SLIDE_BACKGROUND_TYPE" val="navigation"/>
</p:tagLst>
</file>

<file path=ppt/tags/tag136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9f"/>
</p:tagLst>
</file>

<file path=ppt/tags/tag137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ec84b7e915d84b7798eb10f42424cab5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9ad3a748728b4283b174e27656232c2a"/>
  <p:tag name="KSO_WM_SLIDE_BACKGROUND_TYPE" val="navigation"/>
</p:tagLst>
</file>

<file path=ppt/tags/tag138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3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822068313947427f886b1e3c3acd69e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5c19af5491744b0f8f058edd08370f56"/>
  <p:tag name="KSO_WM_SLIDE_BACKGROUND_TYPE" val="belt"/>
</p:tagLst>
</file>

<file path=ppt/tags/tag147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1745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1745"/>
  <p:tag name="KSO_WM_UNIT_FILL_FORE_SCHEMECOLOR_INDEX_BRIGHTNESS" val="0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CHIP_GROUPID" val="6204c06597788eba87d90874"/>
  <p:tag name="KSO_WM_CHIP_XID" val="627b2ac8a0f60d12b19e6ba0"/>
</p:tagLst>
</file>

<file path=ppt/tags/tag148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6463bc8fb41744108935a5ff573f673c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6222fb4e47b420d8b7d9dc6653575f9"/>
  <p:tag name="KSO_WM_SLIDE_BACKGROUND_TYPE" val="belt"/>
</p:tagLst>
</file>

<file path=ppt/tags/tag149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abe6cc36d4fb4bf7b7f1446902dea2bf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1cab70353b2f41419f3b5c0ac7a38ccb"/>
  <p:tag name="KSO_WM_SLIDE_BACKGROUND_TYPE" val="belt"/>
</p:tagLst>
</file>

<file path=ppt/tags/tag1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1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4729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24729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4729"/>
  <p:tag name="KSO_WM_CHIP_COLORING" val="1"/>
</p:tagLst>
</file>

<file path=ppt/tags/tag161.xml><?xml version="1.0" encoding="utf-8"?>
<p:tagLst xmlns:p="http://schemas.openxmlformats.org/presentationml/2006/main">
  <p:tag name="KSO_WM_UNIT_DEFAULT_FONT" val="66;74;2"/>
  <p:tag name="KSO_WM_UNIT_BLOCK" val="0"/>
  <p:tag name="KSO_WM_UNIT_DEC_AREA_ID" val="111634bf129047c0bf0b9f29870fe2ff"/>
  <p:tag name="KSO_WM_UNIT_ISCONTENTSTITLE" val="0"/>
  <p:tag name="KSO_WM_UNIT_ISNUMDGMTITLE" val="0"/>
  <p:tag name="KSO_WM_UNIT_PRESET_TEXT" val="简约风工作计划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24cf35d8c72ca61f790a22e"/>
  <p:tag name="KSO_WM_CHIP_XID" val="624cf35d8c72ca61f790a22d"/>
  <p:tag name="KSO_WM_CHIP_FILLAREA_FILL_RULE" val="{&quot;fill_align&quot;:&quot;lb&quot;,&quot;fill_mode&quot;:&quot;adaptive&quot;,&quot;sacle_strategy&quot;:&quot;smart&quot;}"/>
  <p:tag name="KSO_WM_ASSEMBLE_CHIP_INDEX" val="b584477f0f9e40cdbb29989a9cf48979"/>
  <p:tag name="KSO_WM_UNIT_TEXT_FILL_FORE_SCHEMECOLOR_INDEX_BRIGHTNESS" val="0.15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DEFAULT_FONT" val="16;18;2"/>
  <p:tag name="KSO_WM_UNIT_BLOCK" val="0"/>
  <p:tag name="KSO_WM_UNIT_DEC_AREA_ID" val="60e4424ec4e34d9f9982101e5057e9f3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9_1*f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24cf35d8c72ca61f790a22e"/>
  <p:tag name="KSO_WM_CHIP_XID" val="624cf35d8c72ca61f790a22d"/>
  <p:tag name="KSO_WM_CHIP_FILLAREA_FILL_RULE" val="{&quot;fill_align&quot;:&quot;lb&quot;,&quot;fill_mode&quot;:&quot;adaptive&quot;,&quot;sacle_strategy&quot;:&quot;smart&quot;}"/>
  <p:tag name="KSO_WM_ASSEMBLE_CHIP_INDEX" val="b584477f0f9e40cdbb29989a9cf48979"/>
  <p:tag name="KSO_WM_UNIT_TEXT_FILL_FORE_SCHEMECOLOR_INDEX_BRIGHTNESS" val="0.15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SLIDE_ID" val="custom20224729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24729"/>
  <p:tag name="KSO_WM_SLIDE_LAYOUT" val="a_f"/>
  <p:tag name="KSO_WM_SLIDE_LAYOUT_CNT" val="1_2"/>
  <p:tag name="KSO_WM_TEMPLATE_THUMBS_INDEX" val="1、3、4、7、10、21"/>
  <p:tag name="KSO_WM_CHIP_INFOS" val="{&quot;type&quot;:0,&quot;layout_type&quot;:&quot;1_NF_LC_1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142e2231e630cfd8f113659"/>
  <p:tag name="KSO_WM_CHIP_FILLPROP" val="[[{&quot;text_align&quot;:&quot;lm&quot;,&quot;text_direction&quot;:&quot;horizontal&quot;,&quot;support_big_font&quot;:false,&quot;picture_toward&quot;:0,&quot;picture_dockside&quot;:[],&quot;fill_id&quot;:&quot;7dab1b9380bc424c807bde094eb54ec4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7dab1b9380bc424c807bde094eb54ec4&quot;,&quot;fill_align&quot;:&quot;lt&quot;,&quot;chip_types&quot;:[&quot;header&quot;]}],[{&quot;text_align&quot;:&quot;lm&quot;,&quot;text_direction&quot;:&quot;horizontal&quot;,&quot;support_big_font&quot;:false,&quot;picture_toward&quot;:0,&quot;picture_dockside&quot;:[],&quot;fill_id&quot;:&quot;7dab1b9380bc424c807bde094eb54ec4&quot;,&quot;fill_align&quot;:&quot;lb&quot;,&quot;chip_types&quot;:[&quot;header&quot;]}],[{&quot;text_align&quot;:&quot;cm&quot;,&quot;text_direction&quot;:&quot;horizontal&quot;,&quot;support_big_font&quot;:false,&quot;picture_toward&quot;:0,&quot;picture_dockside&quot;:[],&quot;fill_id&quot;:&quot;7dab1b9380bc424c807bde094eb54ec4&quot;,&quot;fill_align&quot;:&quot;cm&quot;,&quot;chip_types&quot;:[&quot;header&quot;]}],[{&quot;text_align&quot;:&quot;cm&quot;,&quot;text_direction&quot;:&quot;horizontal&quot;,&quot;support_big_font&quot;:false,&quot;picture_toward&quot;:0,&quot;picture_dockside&quot;:[],&quot;fill_id&quot;:&quot;7dab1b9380bc424c807bde094eb54ec4&quot;,&quot;fill_align&quot;:&quot;ct&quot;,&quot;chip_types&quot;:[&quot;header&quot;]}],[{&quot;text_align&quot;:&quot;cm&quot;,&quot;text_direction&quot;:&quot;horizontal&quot;,&quot;support_big_font&quot;:false,&quot;picture_toward&quot;:0,&quot;picture_dockside&quot;:[],&quot;fill_id&quot;:&quot;7dab1b9380bc424c807bde094eb54ec4&quot;,&quot;fill_align&quot;:&quot;cb&quot;,&quot;chip_types&quot;:[&quot;header&quot;]}],[{&quot;text_align&quot;:&quot;lm&quot;,&quot;text_direction&quot;:&quot;horizontal&quot;,&quot;support_big_font&quot;:false,&quot;picture_toward&quot;:0,&quot;picture_dockside&quot;:[],&quot;fill_id&quot;:&quot;7dab1b9380bc424c807bde094eb54ec4&quot;,&quot;fill_align&quot;:&quot;cb&quot;,&quot;chip_types&quot;:[&quot;header&quot;]}],[{&quot;text_align&quot;:&quot;lm&quot;,&quot;text_direction&quot;:&quot;horizontal&quot;,&quot;support_big_font&quot;:false,&quot;picture_toward&quot;:0,&quot;picture_dockside&quot;:[],&quot;fill_id&quot;:&quot;7dab1b9380bc424c807bde094eb54ec4&quot;,&quot;fill_align&quot;:&quot;cm&quot;,&quot;chip_types&quot;:[&quot;header&quot;]}],[{&quot;text_align&quot;:&quot;lm&quot;,&quot;text_direction&quot;:&quot;horizontal&quot;,&quot;support_big_font&quot;:false,&quot;picture_toward&quot;:0,&quot;picture_dockside&quot;:[],&quot;fill_id&quot;:&quot;7dab1b9380bc424c807bde094eb54ec4&quot;,&quot;fill_align&quot;:&quot;ct&quot;,&quot;chip_types&quot;:[&quot;header&quot;]}]]"/>
  <p:tag name="KSO_WM_CHIP_DECFILLPROP" val="[]"/>
  <p:tag name="KSO_WM_CHIP_GROUPID" val="6142e2231e630cfd8f113658"/>
  <p:tag name="KSO_WM_SLIDE_LAYOUT_INFO" val="{&quot;id&quot;:&quot;2022-09-01T16:29:00&quot;,&quot;margin&quot;:{&quot;bottom&quot;:4.0604724884033203,&quot;left&quot;:1.8362083435058594,&quot;right&quot;:11.237735748291016,&quot;top&quot;:5.5427570343017578}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CHIP_COLORING" val="1"/>
  <p:tag name="KSO_WM_TEMPLATE_ASSEMBLE_XID" val="63106d40a35593066d0089eb"/>
  <p:tag name="KSO_WM_TEMPLATE_ASSEMBLE_GROUPID" val="62e1e9f67ec3138b1bb7a4d2"/>
</p:tagLst>
</file>

<file path=ppt/tags/tag164.xml><?xml version="1.0" encoding="utf-8"?>
<p:tagLst xmlns:p="http://schemas.openxmlformats.org/presentationml/2006/main">
  <p:tag name="KSO_WM_UNIT_DEFAULT_FONT" val="60;66;2"/>
  <p:tag name="KSO_WM_UNIT_BLOCK" val="0"/>
  <p:tag name="KSO_WM_UNIT_DEC_AREA_ID" val="6a15612a1b1948beaa0c9e59d98ecb22"/>
  <p:tag name="KSO_WM_UNIT_ISCONTENTSTITLE" val="1"/>
  <p:tag name="KSO_WM_UNIT_ISNUMDGMTITLE" val="0"/>
  <p:tag name="KSO_WM_UNIT_PRESET_TEXT" val="目录"/>
  <p:tag name="KSO_WM_UNIT_NOCLEAR" val="0"/>
  <p:tag name="KSO_WM_UNIT_VALUE" val="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4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CHIP_FILLAREA_FILL_RULE" val="{&quot;fill_align&quot;:&quot;cm&quot;,&quot;fill_mode&quot;:&quot;fix&quot;,&quot;sacle_strategy&quot;:&quot;stretch&quot;}"/>
  <p:tag name="KSO_WM_ASSEMBLE_CHIP_INDEX" val="acc323ffc9c24a628b649c65b0479bf7"/>
  <p:tag name="KSO_WM_UNIT_USESOURCEFORMAT_APPLY" val="1"/>
</p:tagLst>
</file>

<file path=ppt/tags/tag165.xml><?xml version="1.0" encoding="utf-8"?>
<p:tagLst xmlns:p="http://schemas.openxmlformats.org/presentationml/2006/main">
  <p:tag name="KSO_WM_UNIT_DEFAULT_FONT" val="24;28;2"/>
  <p:tag name="KSO_WM_UNIT_BLOCK" val="0"/>
  <p:tag name="KSO_WM_UNIT_DEC_AREA_ID" val="e9676c03f6b74953a4ad86fdb6db6939"/>
  <p:tag name="KSO_WM_UNIT_ISCONTENTSTITLE" val="0"/>
  <p:tag name="KSO_WM_UNIT_ISNUMDGMTITLE" val="0"/>
  <p:tag name="KSO_WM_UNIT_PRESET_TEXT" val="CONTENTS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4729_4*b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CHIP_FILLAREA_FILL_RULE" val="{&quot;fill_align&quot;:&quot;cm&quot;,&quot;fill_mode&quot;:&quot;fix&quot;,&quot;sacle_strategy&quot;:&quot;stretch&quot;}"/>
  <p:tag name="KSO_WM_ASSEMBLE_CHIP_INDEX" val="acc323ffc9c24a628b649c65b0479bf7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4729_4**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25cceb5fa96911f219256ed"/>
  <p:tag name="KSO_WM_CHIP_XID" val="625d0d8bfa96911f219258c2"/>
  <p:tag name="KSO_WM_UNIT_DEC_AREA_ID" val="89f81968de5c464a80a004330413f691"/>
  <p:tag name="KSO_WM_CHIP_FILLAREA_FILL_RULE" val="{&quot;fill_align&quot;:&quot;cm&quot;,&quot;fill_mode&quot;:&quot;fix&quot;,&quot;sacle_strategy&quot;:&quot;stretch&quot;}"/>
  <p:tag name="KSO_WM_ASSEMBLE_CHIP_INDEX" val="acc323ffc9c24a628b649c65b0479bf7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67.xml><?xml version="1.0" encoding="utf-8"?>
<p:tagLst xmlns:p="http://schemas.openxmlformats.org/presentationml/2006/main">
  <p:tag name="KSO_WM_UNIT_BLOCK" val="0"/>
  <p:tag name="KSO_WM_UNIT_DEC_AREA_ID" val="35a81cb8d5e045398372547216584a43"/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24729_4*l_h_a*1_1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DIAGRAM_GROUP_CODE" val="l1-1"/>
  <p:tag name="KSO_WM_UNIT_VALUE" val="24"/>
  <p:tag name="KSO_WM_CHIP_GROUPID" val="625cceb5fa96911f219256ed"/>
  <p:tag name="KSO_WM_CHIP_XID" val="625d0d8bfa96911f219258c2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68.xml><?xml version="1.0" encoding="utf-8"?>
<p:tagLst xmlns:p="http://schemas.openxmlformats.org/presentationml/2006/main">
  <p:tag name="KSO_WM_UNIT_BLOCK" val="0"/>
  <p:tag name="KSO_WM_UNIT_DEC_AREA_ID" val="4f00f9914a964a3ebaf85e5d182dbbca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24729_4*l_h_i*1_1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69.xml><?xml version="1.0" encoding="utf-8"?>
<p:tagLst xmlns:p="http://schemas.openxmlformats.org/presentationml/2006/main">
  <p:tag name="KSO_WM_UNIT_BLOCK" val="0"/>
  <p:tag name="KSO_WM_UNIT_DEC_AREA_ID" val="f670c187c4ed4e9bbe47199002e03931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custom20224729_4*i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acc323ffc9c24a628b649c65b0479bf7"/>
  <p:tag name="KSO_WM_UNIT_LINE_FORE_SCHEMECOLOR_INDEX_BRIGHTNESS" val="0"/>
  <p:tag name="KSO_WM_UNIT_LINE_FORE_SCHEMECOLOR_INDEX" val="5"/>
  <p:tag name="KSO_WM_UNIT_LINE_FILL_TYPE" val="2"/>
  <p:tag name="KSO_WM_UNIT_USESOURCEFORMAT_APPLY" val="1"/>
</p:tagLst>
</file>

<file path=ppt/tags/tag1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BLOCK" val="0"/>
  <p:tag name="KSO_WM_UNIT_DEC_AREA_ID" val="7f61a0777e58437db6ac2102a064c74a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custom20224729_4*i*2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CHIP_FILLAREA_FILL_RULE" val="{&quot;fill_align&quot;:&quot;cm&quot;,&quot;fill_mode&quot;:&quot;fix&quot;,&quot;sacle_strategy&quot;:&quot;stretch&quot;}"/>
  <p:tag name="KSO_WM_UNIT_DEC_SUPPORTCHANGEPIC" val="0"/>
  <p:tag name="KSO_WM_UNIT_DEC_CHANGEPICRESERVED" val="0"/>
  <p:tag name="KSO_WM_ASSEMBLE_CHIP_INDEX" val="acc323ffc9c24a628b649c65b0479bf7"/>
  <p:tag name="KSO_WM_UNIT_LINE_FORE_SCHEMECOLOR_INDEX_BRIGHTNESS" val="-0.25"/>
  <p:tag name="KSO_WM_UNIT_LINE_FORE_SCHEMECOLOR_INDEX" val="5"/>
  <p:tag name="KSO_WM_UNIT_LINE_FILL_TYPE" val="2"/>
  <p:tag name="KSO_WM_UNIT_USESOURCEFORMAT_APPLY" val="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4729_4**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25cceb5fa96911f219256ed"/>
  <p:tag name="KSO_WM_CHIP_XID" val="625d0d8bfa96911f219258c2"/>
  <p:tag name="KSO_WM_UNIT_DEC_AREA_ID" val="e889f8f2553f4ae085a9cf2207bf42bb"/>
  <p:tag name="KSO_WM_CHIP_FILLAREA_FILL_RULE" val="{&quot;fill_align&quot;:&quot;cm&quot;,&quot;fill_mode&quot;:&quot;fix&quot;,&quot;sacle_strategy&quot;:&quot;stretch&quot;}"/>
  <p:tag name="KSO_WM_ASSEMBLE_CHIP_INDEX" val="acc323ffc9c24a628b649c65b0479bf7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72.xml><?xml version="1.0" encoding="utf-8"?>
<p:tagLst xmlns:p="http://schemas.openxmlformats.org/presentationml/2006/main">
  <p:tag name="KSO_WM_UNIT_BLOCK" val="0"/>
  <p:tag name="KSO_WM_UNIT_DEC_AREA_ID" val="d8bd1d45f63a4e35a4535faab8b528e2"/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24729_4*l_h_a*1_2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UNIT_TEXT_FILL_FORE_SCHEMECOLOR_INDEX_BRIGHTNESS" val="0"/>
  <p:tag name="KSO_WM_UNIT_TEXT_FILL_FORE_SCHEMECOLOR_INDEX" val="13"/>
  <p:tag name="KSO_WM_UNIT_TEXT_FILL_TYPE" val="1"/>
  <p:tag name="KSO_WM_UNIT_VALUE" val="24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73.xml><?xml version="1.0" encoding="utf-8"?>
<p:tagLst xmlns:p="http://schemas.openxmlformats.org/presentationml/2006/main">
  <p:tag name="KSO_WM_UNIT_BLOCK" val="0"/>
  <p:tag name="KSO_WM_UNIT_DEC_AREA_ID" val="4f00f9914a964a3ebaf85e5d182dbbca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24729_4*l_h_i*1_2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4729_4**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25cceb5fa96911f219256ed"/>
  <p:tag name="KSO_WM_CHIP_XID" val="625d0d8bfa96911f219258c2"/>
  <p:tag name="KSO_WM_UNIT_DEC_AREA_ID" val="0809136742f84f7e80976369131757fb"/>
  <p:tag name="KSO_WM_CHIP_FILLAREA_FILL_RULE" val="{&quot;fill_align&quot;:&quot;cm&quot;,&quot;fill_mode&quot;:&quot;fix&quot;,&quot;sacle_strategy&quot;:&quot;stretch&quot;}"/>
  <p:tag name="KSO_WM_ASSEMBLE_CHIP_INDEX" val="acc323ffc9c24a628b649c65b0479bf7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75.xml><?xml version="1.0" encoding="utf-8"?>
<p:tagLst xmlns:p="http://schemas.openxmlformats.org/presentationml/2006/main">
  <p:tag name="KSO_WM_UNIT_BLOCK" val="0"/>
  <p:tag name="KSO_WM_UNIT_DEC_AREA_ID" val="fe5412bb000943da87f8572bdc22f9a7"/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24729_4*l_h_a*1_3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UNIT_TEXT_FILL_FORE_SCHEMECOLOR_INDEX_BRIGHTNESS" val="0"/>
  <p:tag name="KSO_WM_UNIT_TEXT_FILL_FORE_SCHEMECOLOR_INDEX" val="13"/>
  <p:tag name="KSO_WM_UNIT_TEXT_FILL_TYPE" val="1"/>
  <p:tag name="KSO_WM_UNIT_VALUE" val="24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76.xml><?xml version="1.0" encoding="utf-8"?>
<p:tagLst xmlns:p="http://schemas.openxmlformats.org/presentationml/2006/main">
  <p:tag name="KSO_WM_UNIT_BLOCK" val="0"/>
  <p:tag name="KSO_WM_UNIT_DEC_AREA_ID" val="4f00f9914a964a3ebaf85e5d182dbbca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24729_4*l_h_i*1_3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24729_4**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25cceb5fa96911f219256ed"/>
  <p:tag name="KSO_WM_CHIP_XID" val="625d0d8bfa96911f219258c2"/>
  <p:tag name="KSO_WM_UNIT_DEC_AREA_ID" val="2b178012d70a41d891c33d6c5c9e3f51"/>
  <p:tag name="KSO_WM_CHIP_FILLAREA_FILL_RULE" val="{&quot;fill_align&quot;:&quot;cm&quot;,&quot;fill_mode&quot;:&quot;fix&quot;,&quot;sacle_strategy&quot;:&quot;stretch&quot;}"/>
  <p:tag name="KSO_WM_ASSEMBLE_CHIP_INDEX" val="acc323ffc9c24a628b649c65b0479bf7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78.xml><?xml version="1.0" encoding="utf-8"?>
<p:tagLst xmlns:p="http://schemas.openxmlformats.org/presentationml/2006/main">
  <p:tag name="KSO_WM_UNIT_BLOCK" val="0"/>
  <p:tag name="KSO_WM_UNIT_DEC_AREA_ID" val="72b86a80c0454b2aa6bf1a270de334da"/>
  <p:tag name="KSO_WM_UNIT_ISCONTENTSTITLE" val="0"/>
  <p:tag name="KSO_WM_UNIT_ISNUMDGMTITLE" val="0"/>
  <p:tag name="KSO_WM_UNIT_PRESET_TEXT" val="单击此处添加标题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24729_4*l_h_a*1_4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UNIT_TEXT_FILL_FORE_SCHEMECOLOR_INDEX_BRIGHTNESS" val="0"/>
  <p:tag name="KSO_WM_UNIT_TEXT_FILL_FORE_SCHEMECOLOR_INDEX" val="13"/>
  <p:tag name="KSO_WM_UNIT_TEXT_FILL_TYPE" val="1"/>
  <p:tag name="KSO_WM_UNIT_VALUE" val="24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79.xml><?xml version="1.0" encoding="utf-8"?>
<p:tagLst xmlns:p="http://schemas.openxmlformats.org/presentationml/2006/main">
  <p:tag name="KSO_WM_UNIT_BLOCK" val="0"/>
  <p:tag name="KSO_WM_UNIT_DEC_AREA_ID" val="4f00f9914a964a3ebaf85e5d182dbbca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24729_4*l_h_i*1_4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DIAGRAM_GROUP_CODE" val="l1-1"/>
  <p:tag name="KSO_WM_CHIP_GROUPID" val="625cceb5fa96911f219256ed"/>
  <p:tag name="KSO_WM_CHIP_XID" val="625d0d8bfa96911f219258c2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  <p:tag name="KSO_WM_DIAGRAM_VIRTUALLY_FRAME" val="{&quot;height&quot;:254.25000000000006,&quot;left&quot;:412.46811023622047,&quot;top&quot;:249.67503937007874,&quot;width&quot;:317.1}"/>
</p:tagLst>
</file>

<file path=ppt/tags/tag1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CHIP_INFOS" val="{&quot;type&quot;:0,&quot;layout_type&quot;:&quot;1_NF_RC_12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XID" val="621c7878323df69b7add134c"/>
  <p:tag name="KSO_WM_CHIP_FILLPROP" val="[[{&quot;text_align&quot;:&quot;lm&quot;,&quot;text_direction&quot;:&quot;horizontal&quot;,&quot;support_big_font&quot;:false,&quot;picture_toward&quot;:0,&quot;picture_dockside&quot;:[],&quot;fill_id&quot;:&quot;0d1f8566abdd4d2fb2c4876a3604b616&quot;,&quot;fill_align&quot;:&quot;l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0d1f8566abdd4d2fb2c4876a3604b616&quot;,&quot;fill_align&quot;:&quot;cm&quot;,&quot;chip_types&quot;:[&quot;diagram&quot;,&quot;header&quot;]}],[{&quot;text_align&quot;:&quot;cm&quot;,&quot;text_direction&quot;:&quot;horizontal&quot;,&quot;support_big_font&quot;:false,&quot;picture_toward&quot;:0,&quot;picture_dockside&quot;:[],&quot;fill_id&quot;:&quot;0d1f8566abdd4d2fb2c4876a3604b616&quot;,&quot;fill_align&quot;:&quot;l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0d1f8566abdd4d2fb2c4876a3604b616&quot;,&quot;fill_align&quot;:&quot;cm&quot;,&quot;chip_types&quot;:[&quot;diagram&quot;,&quot;header&quot;]}],[{&quot;text_align&quot;:&quot;rm&quot;,&quot;text_direction&quot;:&quot;horizontal&quot;,&quot;support_big_font&quot;:false,&quot;picture_toward&quot;:0,&quot;picture_dockside&quot;:[],&quot;fill_id&quot;:&quot;0d1f8566abdd4d2fb2c4876a3604b616&quot;,&quot;fill_align&quot;:&quot;rm&quot;,&quot;chip_types&quot;:[&quot;diagram&quot;,&quot;header&quot;]}],[{&quot;text_align&quot;:&quot;cm&quot;,&quot;text_direction&quot;:&quot;vertical&quot;,&quot;support_big_font&quot;:false,&quot;picture_toward&quot;:0,&quot;picture_dockside&quot;:[],&quot;fill_id&quot;:&quot;0d1f8566abdd4d2fb2c4876a3604b616&quot;,&quot;fill_align&quot;:&quot;cm&quot;,&quot;chip_types&quot;:[&quot;diagram&quot;,&quot;header&quot;]}]]"/>
  <p:tag name="KSO_WM_CHIP_DECFILLPROP" val="[]"/>
  <p:tag name="KSO_WM_SLIDE_ID" val="custom20224729_4"/>
  <p:tag name="KSO_WM_TEMPLATE_SUBCATEGORY" val="21"/>
  <p:tag name="KSO_WM_TEMPLATE_MASTER_TYPE" val="1"/>
  <p:tag name="KSO_WM_TEMPLATE_COLOR_TYPE" val="1"/>
  <p:tag name="KSO_WM_SLIDE_ITEM_CNT" val="4"/>
  <p:tag name="KSO_WM_SLIDE_INDEX" val="4"/>
  <p:tag name="KSO_WM_TAG_VERSION" val="1.0"/>
  <p:tag name="KSO_WM_BEAUTIFY_FLAG" val="#wm#"/>
  <p:tag name="KSO_WM_TEMPLATE_CATEGORY" val="custom"/>
  <p:tag name="KSO_WM_TEMPLATE_INDEX" val="20224729"/>
  <p:tag name="KSO_WM_SLIDE_LAYOUT" val="a_b_l"/>
  <p:tag name="KSO_WM_SLIDE_LAYOUT_CNT" val="1_1_1"/>
  <p:tag name="KSO_WM_CHIP_GROUPID" val="621c7878323df69b7add134e"/>
  <p:tag name="KSO_WM_SLIDE_BK_DARK_LIGHT" val="2"/>
  <p:tag name="KSO_WM_SLIDE_BACKGROUND_TYPE" val="general"/>
  <p:tag name="KSO_WM_DIAGRAM_GROUP_CODE" val="l1-1"/>
  <p:tag name="KSO_WM_SLIDE_DIAGTYPE" val="l"/>
  <p:tag name="KSO_WM_SLIDE_SUPPORT_FEATURE_TYPE" val="0"/>
  <p:tag name="KSO_WM_SLIDE_TYPE" val="contents"/>
  <p:tag name="KSO_WM_CHIP_COLORING" val="1"/>
  <p:tag name="KSO_WM_SLIDE_SUBTYPE" val="diag"/>
  <p:tag name="KSO_WM_TEMPLATE_ASSEMBLE_XID" val="63106d3fa35593066d008963"/>
  <p:tag name="KSO_WM_TEMPLATE_ASSEMBLE_GROUPID" val="62e1e9f67ec3138b1bb7a4d2"/>
</p:tagLst>
</file>

<file path=ppt/tags/tag181.xml><?xml version="1.0" encoding="utf-8"?>
<p:tagLst xmlns:p="http://schemas.openxmlformats.org/presentationml/2006/main">
  <p:tag name="KSO_WM_UNIT_SUBTYPE" val="v"/>
  <p:tag name="KSO_WM_TEMPLATE_CATEGORY" val="custom"/>
  <p:tag name="KSO_WM_TEMPLATE_INDEX" val="20224729"/>
  <p:tag name="KSO_WM_UNIT_TYPE" val="i"/>
  <p:tag name="KSO_WM_UNIT_INDEX" val="1"/>
  <p:tag name="KSO_WM_UNIT_ID" val="custom20224729_17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  <p:tag name="KSO_WM_SLIDE_BACKGROUND_TYPE" val="general"/>
</p:tagLst>
</file>

<file path=ppt/tags/tag182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7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  <p:tag name="KSO_WM_SLIDE_BACKGROUND_TYPE" val="general"/>
</p:tagLst>
</file>

<file path=ppt/tags/tag183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7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  <p:tag name="KSO_WM_SLIDE_BACKGROUND_TYPE" val="general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标题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7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SHOW_EDIT_AREA_INDICATION" val="1"/>
  <p:tag name="KSO_WM_UNIT_DEFAULT_FONT" val="24;44;4"/>
  <p:tag name="KSO_WM_UNIT_BLOCK" val="0"/>
  <p:tag name="KSO_WM_UNIT_DEC_AREA_ID" val="cda235c03ae844578a1e228ebc6e49ab"/>
  <p:tag name="KSO_WM_CHIP_GROUPID" val="5f0681562c9c209bb8bb14eb"/>
  <p:tag name="KSO_WM_CHIP_XID" val="5f0681562c9c209bb8bb14ec"/>
  <p:tag name="KSO_WM_CHIP_FILLAREA_FILL_RULE" val="{&quot;fill_align&quot;:&quot;lb&quot;,&quot;fill_mode&quot;:&quot;full&quot;,&quot;sacle_strategy&quot;:&quot;smart&quot;}"/>
  <p:tag name="KSO_WM_ASSEMBLE_CHIP_INDEX" val="8dcc4633cdfd4788b4de47717eef39df"/>
  <p:tag name="KSO_WM_UNIT_TEXT_FILL_FORE_SCHEMECOLOR_INDEX_BRIGHTNESS" val="0"/>
  <p:tag name="KSO_WM_UNIT_TEXT_FILL_FORE_SCHEMECOLOR_INDEX" val="13"/>
  <p:tag name="KSO_WM_UNIT_TEXT_FILL_TYPE" val="1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24729_20*h_a*2_1"/>
  <p:tag name="KSO_WM_TEMPLATE_CATEGORY" val="custom"/>
  <p:tag name="KSO_WM_TEMPLATE_INDEX" val="20224729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2d9b18cf2371461db4a85c13331a18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fb82a67c7584b11b9b626a47fe567cb"/>
  <p:tag name="KSO_WM_UNIT_TEXT_FILL_FORE_SCHEMECOLOR_INDEX_BRIGHTNESS" val="0"/>
  <p:tag name="KSO_WM_UNIT_TEXT_FILL_FORE_SCHEMECOLOR_INDEX" val="13"/>
  <p:tag name="KSO_WM_UNIT_TEXT_FILL_TYPE" val="1"/>
</p:tagLst>
</file>

<file path=ppt/tags/tag186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24729_20*h_f*2_1"/>
  <p:tag name="KSO_WM_TEMPLATE_CATEGORY" val="custom"/>
  <p:tag name="KSO_WM_TEMPLATE_INDEX" val="20224729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54"/>
  <p:tag name="KSO_WM_UNIT_SHOW_EDIT_AREA_INDICATION" val="1"/>
  <p:tag name="KSO_WM_CHIP_GROUPID" val="5e6b05b36848fb12bee65ad8"/>
  <p:tag name="KSO_WM_CHIP_XID" val="5e6b05b36848fb12bee65ada"/>
  <p:tag name="KSO_WM_UNIT_DEC_AREA_ID" val="a1fbf50e02e94a32b4ce8dd8056b6f8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fb82a67c7584b11b9b626a47fe567cb"/>
  <p:tag name="KSO_WM_UNIT_TEXT_FILL_FORE_SCHEMECOLOR_INDEX_BRIGHTNESS" val="0.25"/>
  <p:tag name="KSO_WM_UNIT_TEXT_FILL_FORE_SCHEMECOLOR_INDEX" val="13"/>
  <p:tag name="KSO_WM_UNIT_TEXT_FILL_TYPE" val="1"/>
</p:tagLst>
</file>

<file path=ppt/tags/tag18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24729_20*h_a*2_1"/>
  <p:tag name="KSO_WM_TEMPLATE_CATEGORY" val="custom"/>
  <p:tag name="KSO_WM_TEMPLATE_INDEX" val="20224729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2d9b18cf2371461db4a85c13331a18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fb82a67c7584b11b9b626a47fe567cb"/>
  <p:tag name="KSO_WM_UNIT_TEXT_FILL_FORE_SCHEMECOLOR_INDEX_BRIGHTNESS" val="0"/>
  <p:tag name="KSO_WM_UNIT_TEXT_FILL_FORE_SCHEMECOLOR_INDEX" val="13"/>
  <p:tag name="KSO_WM_UNIT_TEXT_FILL_TYPE" val="1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小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custom20224729_20*h_a*2_1"/>
  <p:tag name="KSO_WM_TEMPLATE_CATEGORY" val="custom"/>
  <p:tag name="KSO_WM_TEMPLATE_INDEX" val="20224729"/>
  <p:tag name="KSO_WM_UNIT_LAYERLEVEL" val="1_1"/>
  <p:tag name="KSO_WM_TAG_VERSION" val="1.0"/>
  <p:tag name="KSO_WM_BEAUTIFY_FLAG" val="#wm#"/>
  <p:tag name="KSO_WM_UNIT_DEFAULT_FONT" val="18;24;2"/>
  <p:tag name="KSO_WM_UNIT_BLOCK" val="0"/>
  <p:tag name="KSO_WM_UNIT_SHOW_EDIT_AREA_INDICATION" val="1"/>
  <p:tag name="KSO_WM_CHIP_GROUPID" val="5e6b05b36848fb12bee65ad8"/>
  <p:tag name="KSO_WM_CHIP_XID" val="5e6b05b36848fb12bee65ada"/>
  <p:tag name="KSO_WM_UNIT_DEC_AREA_ID" val="2d9b18cf2371461db4a85c13331a18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fb82a67c7584b11b9b626a47fe567cb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24729_20*h_f*2_1"/>
  <p:tag name="KSO_WM_TEMPLATE_CATEGORY" val="custom"/>
  <p:tag name="KSO_WM_TEMPLATE_INDEX" val="20224729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54"/>
  <p:tag name="KSO_WM_UNIT_SHOW_EDIT_AREA_INDICATION" val="1"/>
  <p:tag name="KSO_WM_CHIP_GROUPID" val="5e6b05b36848fb12bee65ad8"/>
  <p:tag name="KSO_WM_CHIP_XID" val="5e6b05b36848fb12bee65ada"/>
  <p:tag name="KSO_WM_UNIT_DEC_AREA_ID" val="a1fbf50e02e94a32b4ce8dd8056b6f8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fb82a67c7584b11b9b626a47fe567cb"/>
  <p:tag name="KSO_WM_UNIT_TEXT_FILL_FORE_SCHEMECOLOR_INDEX_BRIGHTNESS" val="0.25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6*i*1"/>
  <p:tag name="KSO_WM_BEAUTIFY_FLAG" val="#wm#"/>
  <p:tag name="KSO_WM_TAG_VERSION" val="1.0"/>
  <p:tag name="KSO_WM_CHIP_GROUPID" val="62e1e9f67ec3138b1bb7a4d2"/>
  <p:tag name="KSO_WM_CHIP_XID" val="62e1ea507ec3138b1bb7b2d4"/>
  <p:tag name="KSO_WM_UNIT_DEC_AREA_ID" val="c4603924679341a3b98eadad4aeb307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2698a347c5664192a4b88e244bee8dca"/>
</p:tagLst>
</file>

<file path=ppt/tags/tag190.xml><?xml version="1.0" encoding="utf-8"?>
<p:tagLst xmlns:p="http://schemas.openxmlformats.org/presentationml/2006/main">
  <p:tag name="KSO_WM_UNIT_TEX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custom20224729_20*h_f*2_1"/>
  <p:tag name="KSO_WM_TEMPLATE_CATEGORY" val="custom"/>
  <p:tag name="KSO_WM_TEMPLATE_INDEX" val="20224729"/>
  <p:tag name="KSO_WM_UNIT_LAYERLEVEL" val="1_1"/>
  <p:tag name="KSO_WM_TAG_VERSION" val="1.0"/>
  <p:tag name="KSO_WM_BEAUTIFY_FLAG" val="#wm#"/>
  <p:tag name="KSO_WM_UNIT_SUBTYPE" val="a"/>
  <p:tag name="KSO_WM_UNIT_DEFAULT_FONT" val="14;20;2"/>
  <p:tag name="KSO_WM_UNIT_BLOCK" val="0"/>
  <p:tag name="KSO_WM_UNIT_VALUE" val="54"/>
  <p:tag name="KSO_WM_UNIT_SHOW_EDIT_AREA_INDICATION" val="1"/>
  <p:tag name="KSO_WM_CHIP_GROUPID" val="5e6b05b36848fb12bee65ad8"/>
  <p:tag name="KSO_WM_CHIP_XID" val="5e6b05b36848fb12bee65ada"/>
  <p:tag name="KSO_WM_UNIT_DEC_AREA_ID" val="a1fbf50e02e94a32b4ce8dd8056b6f8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cfb82a67c7584b11b9b626a47fe567cb"/>
  <p:tag name="KSO_WM_UNIT_TEXT_FILL_FORE_SCHEMECOLOR_INDEX_BRIGHTNESS" val="0.25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ID" val="custom20224729_17"/>
  <p:tag name="KSO_WM_TEMPLATE_SUBCATEGORY" val="21"/>
  <p:tag name="KSO_WM_TEMPLATE_MASTER_TYPE" val="0"/>
  <p:tag name="KSO_WM_TEMPLATE_COLOR_TYPE" val="1"/>
  <p:tag name="KSO_WM_SLIDE_ITEM_CNT" val="0"/>
  <p:tag name="KSO_WM_SLIDE_INDEX" val="17"/>
  <p:tag name="KSO_WM_TAG_VERSION" val="1.0"/>
  <p:tag name="KSO_WM_BEAUTIFY_FLAG" val="#wm#"/>
  <p:tag name="KSO_WM_TEMPLATE_CATEGORY" val="custom"/>
  <p:tag name="KSO_WM_TEMPLATE_INDEX" val="20224729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ecab20a758c1ec0b7089d3"/>
  <p:tag name="KSO_WM_SLIDE_TYPE" val="text"/>
  <p:tag name="KSO_WM_SLIDE_SUBTYPE" val="picTxt"/>
  <p:tag name="KSO_WM_SLIDE_SIZE" val="864*396"/>
  <p:tag name="KSO_WM_SLIDE_POSITION" val="48*72"/>
  <p:tag name="KSO_WM_SLIDE_LAYOUT" val="a_b_d_f"/>
  <p:tag name="KSO_WM_SLIDE_LAYOUT_CNT" val="1_1_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0-10-29T19:29:43&quot;,&quot;maxSize&quot;:{&quot;size1&quot;:49.999618530273438},&quot;minSize&quot;:{&quot;size1&quot;:36.19961853027344},&quot;normalSize&quot;:{&quot;size1&quot;:43.018368530273428},&quot;subLayout&quot;:[{&quot;id&quot;:&quot;2020-10-29T19:29:43&quot;,&quot;maxSize&quot;:{&quot;size1&quot;:33.299598405039347},&quot;minSize&quot;:{&quot;size1&quot;:24.599598405039352},&quot;normalSize&quot;:{&quot;size1&quot;:33.299413219854166},&quot;subLayout&quot;:[{&quot;id&quot;:&quot;2020-10-29T19:29:43&quot;,&quot;margin&quot;:{&quot;bottom&quot;:0.026000002399086952,&quot;left&quot;:1.6929999589920044,&quot;right&quot;:0.026000002399086952,&quot;top&quot;:2.5399999618530273},&quot;type&quot;:0},{&quot;id&quot;:&quot;2020-10-29T19:29:43&quot;,&quot;margin&quot;:{&quot;bottom&quot;:2.5399999618530273,&quot;left&quot;:1.6929999589920044,&quot;right&quot;:0.026000002399086952,&quot;top&quot;:0.81999999284744263},&quot;type&quot;:0}],&quot;type&quot;:0},{&quot;id&quot;:&quot;2020-10-29T19:29:43&quot;,&quot;margin&quot;:{&quot;bottom&quot;:2.5399999618530273,&quot;left&quot;:1.2439998388290405,&quot;right&quot;:1.6929999589920044,&quot;top&quot;:2.5399999618530273},&quot;type&quot;:0}],&quot;type&quot;:0}"/>
  <p:tag name="KSO_WM_SLIDE_BACKGROUND" val="[&quot;general&quot;]"/>
  <p:tag name="KSO_WM_SLIDE_RATIO" val="1.777778"/>
  <p:tag name="KSO_WM_CHIP_FILLPROP" val="[[{&quot;text_align&quot;:&quot;lb&quot;,&quot;text_direction&quot;:&quot;horizontal&quot;,&quot;support_big_font&quot;:false,&quot;fill_id&quot;:&quot;b7340f5df43247b388bf8111af5beefc&quot;,&quot;fill_align&quot;:&quot;lb&quot;,&quot;chip_types&quot;:[&quot;header&quot;]},{&quot;text_align&quot;:&quot;lt&quot;,&quot;text_direction&quot;:&quot;horizontal&quot;,&quot;support_big_font&quot;:false,&quot;fill_id&quot;:&quot;39e5b8525f65425eb1a46efefc99b092&quot;,&quot;fill_align&quot;:&quot;lt&quot;,&quot;chip_types&quot;:[&quot;pictext&quot;,&quot;text&quot;,&quot;picture&quot;,&quot;chart&quot;]},{&quot;text_align&quot;:&quot;lm&quot;,&quot;text_direction&quot;:&quot;horizontal&quot;,&quot;support_features&quot;:[&quot;collage&quot;,&quot;carousel&quot;,&quot;creativecrop&quot;],&quot;support_big_font&quot;:false,&quot;fill_id&quot;:&quot;36771e6c83554b7eb13570d10bad3e3b&quot;,&quot;fill_align&quot;:&quot;lm&quot;,&quot;chip_types&quot;:[&quot;pictext&quot;,&quot;picture&quot;]}],[{&quot;text_align&quot;:&quot;lb&quot;,&quot;text_direction&quot;:&quot;horizontal&quot;,&quot;support_big_font&quot;:false,&quot;fill_id&quot;:&quot;b7340f5df43247b388bf8111af5beefc&quot;,&quot;fill_align&quot;:&quot;lb&quot;,&quot;chip_types&quot;:[&quot;header&quot;]},{&quot;text_align&quot;:&quot;lt&quot;,&quot;text_direction&quot;:&quot;horizontal&quot;,&quot;support_big_font&quot;:false,&quot;fill_id&quot;:&quot;39e5b8525f65425eb1a46efefc99b092&quot;,&quot;fill_align&quot;:&quot;lt&quot;,&quot;chip_types&quot;:[&quot;picture&quot;]},{&quot;text_align&quot;:&quot;lm&quot;,&quot;text_direction&quot;:&quot;horizontal&quot;,&quot;support_big_font&quot;:false,&quot;fill_id&quot;:&quot;36771e6c83554b7eb13570d10bad3e3b&quot;,&quot;fill_align&quot;:&quot;lm&quot;,&quot;chip_types&quot;:[&quot;diagram&quot;,&quot;text&quot;]}]]"/>
  <p:tag name="KSO_WM_CHIP_DECFILLPROP" val="[]"/>
  <p:tag name="KSO_WM_CHIP_GROUPID" val="5eecab20a758c1ec0b7089d1"/>
  <p:tag name="KSO_WM_SLIDE_BK_DARK_LIGHT" val="2"/>
  <p:tag name="KSO_WM_SLIDE_BACKGROUND_TYPE" val="general"/>
  <p:tag name="KSO_WM_SLIDE_SUPPORT_FEATURE_TYPE" val="0"/>
  <p:tag name="KSO_WM_TEMPLATE_ASSEMBLE_XID" val="5f9aa7a3989d9bef5b907e21"/>
  <p:tag name="KSO_WM_TEMPLATE_ASSEMBLE_GROUPID" val="5f9aa7a3989d9bef5b907e21"/>
  <p:tag name="KSO_WM_CHIP_COLORING" val="1"/>
</p:tagLst>
</file>

<file path=ppt/tags/tag192.xml><?xml version="1.0" encoding="utf-8"?>
<p:tagLst xmlns:p="http://schemas.openxmlformats.org/presentationml/2006/main">
  <p:tag name="KSO_WM_UNIT_SUBTYPE" val="v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  <p:tag name="KSO_WM_SLIDE_BACKGROUND_TYPE" val="general"/>
</p:tagLst>
</file>

<file path=ppt/tags/tag193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  <p:tag name="KSO_WM_SLIDE_BACKGROUND_TYPE" val="general"/>
</p:tagLst>
</file>

<file path=ppt/tags/tag194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  <p:tag name="KSO_WM_SLIDE_BACKGROUND_TYPE" val="general"/>
</p:tagLst>
</file>

<file path=ppt/tags/tag1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6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61d8adb4b4f406b8648c5f6cf1f6c6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3822c261abd49c7a2857b0a44b87b57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9_16*f*2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0"/>
  <p:tag name="KSO_WM_UNIT_SHOW_EDIT_AREA_INDICATION" val="1"/>
  <p:tag name="KSO_WM_CHIP_GROUPID" val="5e6b05596848fb12bee65ac8"/>
  <p:tag name="KSO_WM_CHIP_XID" val="5e6b05596848fb12bee65aca"/>
  <p:tag name="KSO_WM_UNIT_DEC_AREA_ID" val="97a3ca2a2c66430a99aff8dae2a6b12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9e4dbf8fc184779be1705d24fb2b85f"/>
  <p:tag name="KSO_WM_UNIT_TEXT_FILL_FORE_SCHEMECOLOR_INDEX_BRIGHTNESS" val="0.25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9_16*f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12"/>
  <p:tag name="KSO_WM_UNIT_SHOW_EDIT_AREA_INDICATION" val="1"/>
  <p:tag name="KSO_WM_CHIP_GROUPID" val="5e6b05596848fb12bee65ac8"/>
  <p:tag name="KSO_WM_CHIP_XID" val="5e6b05596848fb12bee65aca"/>
  <p:tag name="KSO_WM_UNIT_DEC_AREA_ID" val="d235aee7ff644d318a1b5626456119f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ada38c843a544daa287152cb58c32a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9_16*f*2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0"/>
  <p:tag name="KSO_WM_UNIT_SHOW_EDIT_AREA_INDICATION" val="1"/>
  <p:tag name="KSO_WM_CHIP_GROUPID" val="5e6b05596848fb12bee65ac8"/>
  <p:tag name="KSO_WM_CHIP_XID" val="5e6b05596848fb12bee65aca"/>
  <p:tag name="KSO_WM_UNIT_DEC_AREA_ID" val="97a3ca2a2c66430a99aff8dae2a6b12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9e4dbf8fc184779be1705d24fb2b85f"/>
  <p:tag name="KSO_WM_UNIT_TEXT_FILL_FORE_SCHEMECOLOR_INDEX_BRIGHTNESS" val="0.25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BEAUTIFY_FLAG" val="#wm#"/>
  <p:tag name="KSO_WM_TEMPLATE_CATEGORY" val="custom"/>
  <p:tag name="KSO_WM_TEMPLATE_INDEX" val="2022472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9:07&quot;,&quot;maxSize&quot;:{&quot;size1&quot;:47.5},&quot;minSize&quot;:{&quot;size1&quot;:40},&quot;normalSize&quot;:{&quot;size1&quot;:41.200000000000003},&quot;subLayout&quot;:[{&quot;id&quot;:&quot;2021-04-01T15:29:07&quot;,&quot;maxSize&quot;:{&quot;size1&quot;:53.299999999999997},&quot;minSize&quot;:{&quot;size1&quot;:33.299999999999997},&quot;normalSize&quot;:{&quot;size1&quot;:42.399999999999999},&quot;subLayout&quot;:[{&quot;id&quot;:&quot;2021-04-01T15:29:07&quot;,&quot;margin&quot;:{&quot;bottom&quot;:0.026000002399086952,&quot;left&quot;:2.5399999618530273,&quot;right&quot;:1.2439998388290405,&quot;top&quot;:2.5399999618530273},&quot;type&quot;:0},{&quot;id&quot;:&quot;2021-04-01T15:29:07&quot;,&quot;margin&quot;:{&quot;bottom&quot;:2.5399999618530273,&quot;left&quot;:2.5399999618530273,&quot;right&quot;:1.2699999809265137,&quot;top&quot;:0.42300000786781311},&quot;type&quot;:0}],&quot;type&quot;:0},{&quot;id&quot;:&quot;2021-04-01T15:29:07&quot;,&quot;margin&quot;:{&quot;bottom&quot;:1.6929999589920044,&quot;left&quot;:0,&quot;right&quot;:2.1170001029968262,&quot;top&quot;:1.6929999589920044},&quot;type&quot;:0}],&quot;type&quot;:0}"/>
  <p:tag name="KSO_WM_SLIDE_RATIO" val="1.777778"/>
  <p:tag name="KSO_WM_SLIDE_ID" val="custom20224729_16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816*396"/>
  <p:tag name="KSO_WM_SLIDE_POSITION" val="72*72"/>
  <p:tag name="KSO_WM_TAG_VERSION" val="1.0"/>
  <p:tag name="KSO_WM_SLIDE_LAYOUT" val="a_f"/>
  <p:tag name="KSO_WM_SLIDE_LAYOUT_CNT" val="1_2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8355538414f041bbb519c3fcb87bcb7b&quot;,&quot;fill_align&quot;:&quot;lb&quot;,&quot;text_align&quot;:&quot;lb&quot;,&quot;text_direction&quot;:&quot;horizontal&quot;,&quot;chip_types&quot;:[&quot;header&quot;]},{&quot;fill_id&quot;:&quot;ce9014de68374b9e8dbed5c0d3840188&quot;,&quot;fill_align&quot;:&quot;lt&quot;,&quot;text_align&quot;:&quot;lt&quot;,&quot;text_direction&quot;:&quot;horizontal&quot;,&quot;chip_types&quot;:[&quot;text&quot;]},{&quot;fill_id&quot;:&quot;bb9fe90fbe844ca199b46d0cb9a9c79d&quot;,&quot;fill_align&quot;:&quot;l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SLIDE_BACKGROUND" val="[&quot;general&quot;]"/>
  <p:tag name="KSO_WM_CHIP_XID" val="5eecaf3ea758c1ec0b708a13"/>
  <p:tag name="KSO_WM_CHIP_DECFILLPROP" val="[]"/>
  <p:tag name="KSO_WM_SLIDE_CAN_ADD_NAVIGATION" val="1"/>
  <p:tag name="KSO_WM_CHIP_GROUPID" val="5eecaf3ea758c1ec0b708a12"/>
  <p:tag name="KSO_WM_SLIDE_BK_DARK_LIGHT" val="2"/>
  <p:tag name="KSO_WM_SLIDE_BACKGROUND_TYPE" val="general"/>
  <p:tag name="KSO_WM_SLIDE_SUPPORT_FEATURE_TYPE" val="0"/>
  <p:tag name="KSO_WM_TEMPLATE_ASSEMBLE_XID" val="60656f1e4054ed1e2fb803bd"/>
  <p:tag name="KSO_WM_TEMPLATE_ASSEMBLE_GROUPID" val="60656f1e4054ed1e2fb803bd"/>
  <p:tag name="KSO_WM_CHIP_COLORING" val="1"/>
</p:tagLst>
</file>

<file path=ppt/tags/tag2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15*i*1"/>
  <p:tag name="KSO_WM_BEAUTIFY_FLAG" val="#wm#"/>
  <p:tag name="KSO_WM_TAG_VERSION" val="1.0"/>
  <p:tag name="KSO_WM_CHIP_GROUPID" val="62e1e9f67ec3138b1bb7a4d2"/>
  <p:tag name="KSO_WM_CHIP_XID" val="62e1ea507ec3138b1bb7b386"/>
  <p:tag name="KSO_WM_UNIT_DEC_AREA_ID" val="173eedccefc440d9b6b28fcf7ba21b7f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672f6e5540b24c279dee588a73ac8d7f"/>
</p:tagLst>
</file>

<file path=ppt/tags/tag20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7*i*1"/>
  <p:tag name="KSO_WM_BEAUTIFY_FLAG" val="#wm#"/>
  <p:tag name="KSO_WM_TAG_VERSION" val="1.0"/>
  <p:tag name="KSO_WM_CHIP_GROUPID" val="62e1e9f67ec3138b1bb7a4d2"/>
  <p:tag name="KSO_WM_CHIP_XID" val="62e1ea507ec3138b1bb7b1b9"/>
  <p:tag name="KSO_WM_UNIT_DEC_AREA_ID" val="e57129ea649c4091aab4058e08cd21f7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75ab088dd484ac19755a07930c3204d"/>
</p:tagLst>
</file>

<file path=ppt/tags/tag200.xml><?xml version="1.0" encoding="utf-8"?>
<p:tagLst xmlns:p="http://schemas.openxmlformats.org/presentationml/2006/main">
  <p:tag name="KSO_WM_UNIT_SUBTYPE" val="v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  <p:tag name="KSO_WM_SLIDE_BACKGROUND_TYPE" val="general"/>
</p:tagLst>
</file>

<file path=ppt/tags/tag201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  <p:tag name="KSO_WM_SLIDE_BACKGROUND_TYPE" val="general"/>
</p:tagLst>
</file>

<file path=ppt/tags/tag202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  <p:tag name="KSO_WM_SLIDE_BACKGROUND_TYPE" val="general"/>
</p:tagLst>
</file>

<file path=ppt/tags/tag2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6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61d8adb4b4f406b8648c5f6cf1f6c6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3822c261abd49c7a2857b0a44b87b57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9_16*f*2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0"/>
  <p:tag name="KSO_WM_UNIT_SHOW_EDIT_AREA_INDICATION" val="1"/>
  <p:tag name="KSO_WM_CHIP_GROUPID" val="5e6b05596848fb12bee65ac8"/>
  <p:tag name="KSO_WM_CHIP_XID" val="5e6b05596848fb12bee65aca"/>
  <p:tag name="KSO_WM_UNIT_DEC_AREA_ID" val="97a3ca2a2c66430a99aff8dae2a6b12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9e4dbf8fc184779be1705d24fb2b85f"/>
  <p:tag name="KSO_WM_UNIT_TEXT_FILL_FORE_SCHEMECOLOR_INDEX_BRIGHTNESS" val="0.25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9_16*f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12"/>
  <p:tag name="KSO_WM_UNIT_SHOW_EDIT_AREA_INDICATION" val="1"/>
  <p:tag name="KSO_WM_CHIP_GROUPID" val="5e6b05596848fb12bee65ac8"/>
  <p:tag name="KSO_WM_CHIP_XID" val="5e6b05596848fb12bee65aca"/>
  <p:tag name="KSO_WM_UNIT_DEC_AREA_ID" val="d235aee7ff644d318a1b5626456119f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ada38c843a544daa287152cb58c32a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BEAUTIFY_FLAG" val="#wm#"/>
  <p:tag name="KSO_WM_TEMPLATE_CATEGORY" val="custom"/>
  <p:tag name="KSO_WM_TEMPLATE_INDEX" val="2022472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9:07&quot;,&quot;maxSize&quot;:{&quot;size1&quot;:47.5},&quot;minSize&quot;:{&quot;size1&quot;:40},&quot;normalSize&quot;:{&quot;size1&quot;:41.200000000000003},&quot;subLayout&quot;:[{&quot;id&quot;:&quot;2021-04-01T15:29:07&quot;,&quot;maxSize&quot;:{&quot;size1&quot;:53.299999999999997},&quot;minSize&quot;:{&quot;size1&quot;:33.299999999999997},&quot;normalSize&quot;:{&quot;size1&quot;:42.399999999999999},&quot;subLayout&quot;:[{&quot;id&quot;:&quot;2021-04-01T15:29:07&quot;,&quot;margin&quot;:{&quot;bottom&quot;:0.026000002399086952,&quot;left&quot;:2.5399999618530273,&quot;right&quot;:1.2439998388290405,&quot;top&quot;:2.5399999618530273},&quot;type&quot;:0},{&quot;id&quot;:&quot;2021-04-01T15:29:07&quot;,&quot;margin&quot;:{&quot;bottom&quot;:2.5399999618530273,&quot;left&quot;:2.5399999618530273,&quot;right&quot;:1.2699999809265137,&quot;top&quot;:0.42300000786781311},&quot;type&quot;:0}],&quot;type&quot;:0},{&quot;id&quot;:&quot;2021-04-01T15:29:07&quot;,&quot;margin&quot;:{&quot;bottom&quot;:1.6929999589920044,&quot;left&quot;:0,&quot;right&quot;:2.1170001029968262,&quot;top&quot;:1.6929999589920044},&quot;type&quot;:0}],&quot;type&quot;:0}"/>
  <p:tag name="KSO_WM_SLIDE_RATIO" val="1.777778"/>
  <p:tag name="KSO_WM_SLIDE_ID" val="custom20224729_16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816*396"/>
  <p:tag name="KSO_WM_SLIDE_POSITION" val="72*72"/>
  <p:tag name="KSO_WM_TAG_VERSION" val="1.0"/>
  <p:tag name="KSO_WM_SLIDE_LAYOUT" val="a_f"/>
  <p:tag name="KSO_WM_SLIDE_LAYOUT_CNT" val="1_2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8355538414f041bbb519c3fcb87bcb7b&quot;,&quot;fill_align&quot;:&quot;lb&quot;,&quot;text_align&quot;:&quot;lb&quot;,&quot;text_direction&quot;:&quot;horizontal&quot;,&quot;chip_types&quot;:[&quot;header&quot;]},{&quot;fill_id&quot;:&quot;ce9014de68374b9e8dbed5c0d3840188&quot;,&quot;fill_align&quot;:&quot;lt&quot;,&quot;text_align&quot;:&quot;lt&quot;,&quot;text_direction&quot;:&quot;horizontal&quot;,&quot;chip_types&quot;:[&quot;text&quot;]},{&quot;fill_id&quot;:&quot;bb9fe90fbe844ca199b46d0cb9a9c79d&quot;,&quot;fill_align&quot;:&quot;l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SLIDE_BACKGROUND" val="[&quot;general&quot;]"/>
  <p:tag name="KSO_WM_CHIP_XID" val="5eecaf3ea758c1ec0b708a13"/>
  <p:tag name="KSO_WM_CHIP_DECFILLPROP" val="[]"/>
  <p:tag name="KSO_WM_SLIDE_CAN_ADD_NAVIGATION" val="1"/>
  <p:tag name="KSO_WM_CHIP_GROUPID" val="5eecaf3ea758c1ec0b708a12"/>
  <p:tag name="KSO_WM_SLIDE_BK_DARK_LIGHT" val="2"/>
  <p:tag name="KSO_WM_SLIDE_BACKGROUND_TYPE" val="general"/>
  <p:tag name="KSO_WM_SLIDE_SUPPORT_FEATURE_TYPE" val="0"/>
  <p:tag name="KSO_WM_TEMPLATE_ASSEMBLE_XID" val="60656f1e4054ed1e2fb803bd"/>
  <p:tag name="KSO_WM_TEMPLATE_ASSEMBLE_GROUPID" val="60656f1e4054ed1e2fb803bd"/>
  <p:tag name="KSO_WM_CHIP_COLORING" val="1"/>
</p:tagLst>
</file>

<file path=ppt/tags/tag207.xml><?xml version="1.0" encoding="utf-8"?>
<p:tagLst xmlns:p="http://schemas.openxmlformats.org/presentationml/2006/main">
  <p:tag name="KSO_WM_UNIT_SUBTYPE" val="v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  <p:tag name="KSO_WM_SLIDE_BACKGROUND_TYPE" val="general"/>
</p:tagLst>
</file>

<file path=ppt/tags/tag208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  <p:tag name="KSO_WM_SLIDE_BACKGROUND_TYPE" val="general"/>
</p:tagLst>
</file>

<file path=ppt/tags/tag209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  <p:tag name="KSO_WM_SLIDE_BACKGROUND_TYPE" val="general"/>
</p:tagLst>
</file>

<file path=ppt/tags/tag21.xml><?xml version="1.0" encoding="utf-8"?>
<p:tagLst xmlns:p="http://schemas.openxmlformats.org/presentationml/2006/main">
  <p:tag name="KSO_WM_UNIT_SUBTYPE" val="u"/>
  <p:tag name="KSO_WM_TEMPLATE_CATEGORY" val="chip"/>
  <p:tag name="KSO_WM_TEMPLATE_INDEX" val="20224729"/>
  <p:tag name="KSO_WM_UNIT_TYPE" val="i"/>
  <p:tag name="KSO_WM_UNIT_INDEX" val="1"/>
  <p:tag name="KSO_WM_UNIT_ID" val="chip20224729_8*i*1"/>
  <p:tag name="KSO_WM_BEAUTIFY_FLAG" val="#wm#"/>
  <p:tag name="KSO_WM_TAG_VERSION" val="1.0"/>
  <p:tag name="KSO_WM_CHIP_GROUPID" val="62e1e9f67ec3138b1bb7a4d2"/>
  <p:tag name="KSO_WM_CHIP_XID" val="62e1ea507ec3138b1bb7b272"/>
  <p:tag name="KSO_WM_UNIT_DEC_AREA_ID" val="39e8dbbbb9934982939d7c80d394d77d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fab63a5f2074cf6a9c4d912cdd7801c"/>
</p:tagLst>
</file>

<file path=ppt/tags/tag2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6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61d8adb4b4f406b8648c5f6cf1f6c6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3822c261abd49c7a2857b0a44b87b57"/>
  <p:tag name="KSO_WM_UNIT_TEXT_FILL_FORE_SCHEMECOLOR_INDEX_BRIGHTNESS" val="0"/>
  <p:tag name="KSO_WM_UNIT_TEXT_FILL_FORE_SCHEMECOLOR_INDEX" val="13"/>
  <p:tag name="KSO_WM_UNIT_TEXT_FILL_TYPE" val="1"/>
</p:tagLst>
</file>

<file path=ppt/tags/tag21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9_16*f*2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0"/>
  <p:tag name="KSO_WM_UNIT_SHOW_EDIT_AREA_INDICATION" val="1"/>
  <p:tag name="KSO_WM_CHIP_GROUPID" val="5e6b05596848fb12bee65ac8"/>
  <p:tag name="KSO_WM_CHIP_XID" val="5e6b05596848fb12bee65aca"/>
  <p:tag name="KSO_WM_UNIT_DEC_AREA_ID" val="97a3ca2a2c66430a99aff8dae2a6b12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9e4dbf8fc184779be1705d24fb2b85f"/>
  <p:tag name="KSO_WM_UNIT_TEXT_FILL_FORE_SCHEMECOLOR_INDEX_BRIGHTNESS" val="0.25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BEAUTIFY_FLAG" val="#wm#"/>
  <p:tag name="KSO_WM_TEMPLATE_CATEGORY" val="custom"/>
  <p:tag name="KSO_WM_TEMPLATE_INDEX" val="2022472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9:07&quot;,&quot;maxSize&quot;:{&quot;size1&quot;:47.5},&quot;minSize&quot;:{&quot;size1&quot;:40},&quot;normalSize&quot;:{&quot;size1&quot;:41.200000000000003},&quot;subLayout&quot;:[{&quot;id&quot;:&quot;2021-04-01T15:29:07&quot;,&quot;maxSize&quot;:{&quot;size1&quot;:53.299999999999997},&quot;minSize&quot;:{&quot;size1&quot;:33.299999999999997},&quot;normalSize&quot;:{&quot;size1&quot;:42.399999999999999},&quot;subLayout&quot;:[{&quot;id&quot;:&quot;2021-04-01T15:29:07&quot;,&quot;margin&quot;:{&quot;bottom&quot;:0.026000002399086952,&quot;left&quot;:2.5399999618530273,&quot;right&quot;:1.2439998388290405,&quot;top&quot;:2.5399999618530273},&quot;type&quot;:0},{&quot;id&quot;:&quot;2021-04-01T15:29:07&quot;,&quot;margin&quot;:{&quot;bottom&quot;:2.5399999618530273,&quot;left&quot;:2.5399999618530273,&quot;right&quot;:1.2699999809265137,&quot;top&quot;:0.42300000786781311},&quot;type&quot;:0}],&quot;type&quot;:0},{&quot;id&quot;:&quot;2021-04-01T15:29:07&quot;,&quot;margin&quot;:{&quot;bottom&quot;:1.6929999589920044,&quot;left&quot;:0,&quot;right&quot;:2.1170001029968262,&quot;top&quot;:1.6929999589920044},&quot;type&quot;:0}],&quot;type&quot;:0}"/>
  <p:tag name="KSO_WM_SLIDE_RATIO" val="1.777778"/>
  <p:tag name="KSO_WM_SLIDE_ID" val="custom20224729_16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816*396"/>
  <p:tag name="KSO_WM_SLIDE_POSITION" val="72*72"/>
  <p:tag name="KSO_WM_TAG_VERSION" val="1.0"/>
  <p:tag name="KSO_WM_SLIDE_LAYOUT" val="a_f"/>
  <p:tag name="KSO_WM_SLIDE_LAYOUT_CNT" val="1_2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8355538414f041bbb519c3fcb87bcb7b&quot;,&quot;fill_align&quot;:&quot;lb&quot;,&quot;text_align&quot;:&quot;lb&quot;,&quot;text_direction&quot;:&quot;horizontal&quot;,&quot;chip_types&quot;:[&quot;header&quot;]},{&quot;fill_id&quot;:&quot;ce9014de68374b9e8dbed5c0d3840188&quot;,&quot;fill_align&quot;:&quot;lt&quot;,&quot;text_align&quot;:&quot;lt&quot;,&quot;text_direction&quot;:&quot;horizontal&quot;,&quot;chip_types&quot;:[&quot;text&quot;]},{&quot;fill_id&quot;:&quot;bb9fe90fbe844ca199b46d0cb9a9c79d&quot;,&quot;fill_align&quot;:&quot;l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SLIDE_BACKGROUND" val="[&quot;general&quot;]"/>
  <p:tag name="KSO_WM_CHIP_XID" val="5eecaf3ea758c1ec0b708a13"/>
  <p:tag name="KSO_WM_CHIP_DECFILLPROP" val="[]"/>
  <p:tag name="KSO_WM_SLIDE_CAN_ADD_NAVIGATION" val="1"/>
  <p:tag name="KSO_WM_CHIP_GROUPID" val="5eecaf3ea758c1ec0b708a12"/>
  <p:tag name="KSO_WM_SLIDE_BK_DARK_LIGHT" val="2"/>
  <p:tag name="KSO_WM_SLIDE_BACKGROUND_TYPE" val="general"/>
  <p:tag name="KSO_WM_SLIDE_SUPPORT_FEATURE_TYPE" val="0"/>
  <p:tag name="KSO_WM_TEMPLATE_ASSEMBLE_XID" val="60656f1e4054ed1e2fb803bd"/>
  <p:tag name="KSO_WM_TEMPLATE_ASSEMBLE_GROUPID" val="60656f1e4054ed1e2fb803bd"/>
  <p:tag name="KSO_WM_CHIP_COLORING" val="1"/>
</p:tagLst>
</file>

<file path=ppt/tags/tag213.xml><?xml version="1.0" encoding="utf-8"?>
<p:tagLst xmlns:p="http://schemas.openxmlformats.org/presentationml/2006/main">
  <p:tag name="KSO_WM_UNIT_SUBTYPE" val="v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  <p:tag name="KSO_WM_SLIDE_BACKGROUND_TYPE" val="general"/>
</p:tagLst>
</file>

<file path=ppt/tags/tag214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  <p:tag name="KSO_WM_SLIDE_BACKGROUND_TYPE" val="general"/>
</p:tagLst>
</file>

<file path=ppt/tags/tag215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  <p:tag name="KSO_WM_SLIDE_BACKGROUND_TYPE" val="general"/>
</p:tagLst>
</file>

<file path=ppt/tags/tag2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6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61d8adb4b4f406b8648c5f6cf1f6c6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3822c261abd49c7a2857b0a44b87b57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9_16*f*2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0"/>
  <p:tag name="KSO_WM_UNIT_SHOW_EDIT_AREA_INDICATION" val="1"/>
  <p:tag name="KSO_WM_CHIP_GROUPID" val="5e6b05596848fb12bee65ac8"/>
  <p:tag name="KSO_WM_CHIP_XID" val="5e6b05596848fb12bee65aca"/>
  <p:tag name="KSO_WM_UNIT_DEC_AREA_ID" val="97a3ca2a2c66430a99aff8dae2a6b12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9e4dbf8fc184779be1705d24fb2b85f"/>
  <p:tag name="KSO_WM_UNIT_TEXT_FILL_FORE_SCHEMECOLOR_INDEX_BRIGHTNESS" val="0.25"/>
  <p:tag name="KSO_WM_UNIT_TEXT_FILL_FORE_SCHEMECOLOR_INDEX" val="13"/>
  <p:tag name="KSO_WM_UNIT_TEXT_FILL_TYPE" val="1"/>
</p:tagLst>
</file>

<file path=ppt/tags/tag21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9_16*f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12"/>
  <p:tag name="KSO_WM_UNIT_SHOW_EDIT_AREA_INDICATION" val="1"/>
  <p:tag name="KSO_WM_CHIP_GROUPID" val="5e6b05596848fb12bee65ac8"/>
  <p:tag name="KSO_WM_CHIP_XID" val="5e6b05596848fb12bee65aca"/>
  <p:tag name="KSO_WM_UNIT_DEC_AREA_ID" val="d235aee7ff644d318a1b5626456119f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ada38c843a544daa287152cb58c32a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</p:tagLst>
</file>

<file path=ppt/tags/tag219.xml><?xml version="1.0" encoding="utf-8"?>
<p:tagLst xmlns:p="http://schemas.openxmlformats.org/presentationml/2006/main">
  <p:tag name="KSO_WM_BEAUTIFY_FLAG" val="#wm#"/>
  <p:tag name="KSO_WM_TEMPLATE_CATEGORY" val="custom"/>
  <p:tag name="KSO_WM_TEMPLATE_INDEX" val="2022472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9:07&quot;,&quot;maxSize&quot;:{&quot;size1&quot;:47.5},&quot;minSize&quot;:{&quot;size1&quot;:40},&quot;normalSize&quot;:{&quot;size1&quot;:41.200000000000003},&quot;subLayout&quot;:[{&quot;id&quot;:&quot;2021-04-01T15:29:07&quot;,&quot;maxSize&quot;:{&quot;size1&quot;:53.299999999999997},&quot;minSize&quot;:{&quot;size1&quot;:33.299999999999997},&quot;normalSize&quot;:{&quot;size1&quot;:42.399999999999999},&quot;subLayout&quot;:[{&quot;id&quot;:&quot;2021-04-01T15:29:07&quot;,&quot;margin&quot;:{&quot;bottom&quot;:0.026000002399086952,&quot;left&quot;:2.5399999618530273,&quot;right&quot;:1.2439998388290405,&quot;top&quot;:2.5399999618530273},&quot;type&quot;:0},{&quot;id&quot;:&quot;2021-04-01T15:29:07&quot;,&quot;margin&quot;:{&quot;bottom&quot;:2.5399999618530273,&quot;left&quot;:2.5399999618530273,&quot;right&quot;:1.2699999809265137,&quot;top&quot;:0.42300000786781311},&quot;type&quot;:0}],&quot;type&quot;:0},{&quot;id&quot;:&quot;2021-04-01T15:29:07&quot;,&quot;margin&quot;:{&quot;bottom&quot;:1.6929999589920044,&quot;left&quot;:0,&quot;right&quot;:2.1170001029968262,&quot;top&quot;:1.6929999589920044},&quot;type&quot;:0}],&quot;type&quot;:0}"/>
  <p:tag name="KSO_WM_SLIDE_RATIO" val="1.777778"/>
  <p:tag name="KSO_WM_SLIDE_ID" val="custom20224729_16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816*396"/>
  <p:tag name="KSO_WM_SLIDE_POSITION" val="72*72"/>
  <p:tag name="KSO_WM_TAG_VERSION" val="1.0"/>
  <p:tag name="KSO_WM_SLIDE_LAYOUT" val="a_f"/>
  <p:tag name="KSO_WM_SLIDE_LAYOUT_CNT" val="1_2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8355538414f041bbb519c3fcb87bcb7b&quot;,&quot;fill_align&quot;:&quot;lb&quot;,&quot;text_align&quot;:&quot;lb&quot;,&quot;text_direction&quot;:&quot;horizontal&quot;,&quot;chip_types&quot;:[&quot;header&quot;]},{&quot;fill_id&quot;:&quot;ce9014de68374b9e8dbed5c0d3840188&quot;,&quot;fill_align&quot;:&quot;lt&quot;,&quot;text_align&quot;:&quot;lt&quot;,&quot;text_direction&quot;:&quot;horizontal&quot;,&quot;chip_types&quot;:[&quot;text&quot;]},{&quot;fill_id&quot;:&quot;bb9fe90fbe844ca199b46d0cb9a9c79d&quot;,&quot;fill_align&quot;:&quot;l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SLIDE_BACKGROUND" val="[&quot;general&quot;]"/>
  <p:tag name="KSO_WM_CHIP_XID" val="5eecaf3ea758c1ec0b708a13"/>
  <p:tag name="KSO_WM_CHIP_DECFILLPROP" val="[]"/>
  <p:tag name="KSO_WM_SLIDE_CAN_ADD_NAVIGATION" val="1"/>
  <p:tag name="KSO_WM_CHIP_GROUPID" val="5eecaf3ea758c1ec0b708a12"/>
  <p:tag name="KSO_WM_SLIDE_BK_DARK_LIGHT" val="2"/>
  <p:tag name="KSO_WM_SLIDE_BACKGROUND_TYPE" val="general"/>
  <p:tag name="KSO_WM_SLIDE_SUPPORT_FEATURE_TYPE" val="0"/>
  <p:tag name="KSO_WM_TEMPLATE_ASSEMBLE_XID" val="60656f1e4054ed1e2fb803bd"/>
  <p:tag name="KSO_WM_TEMPLATE_ASSEMBLE_GROUPID" val="60656f1e4054ed1e2fb803bd"/>
  <p:tag name="KSO_WM_CHIP_COLORING" val="1"/>
</p:tagLst>
</file>

<file path=ppt/tags/tag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UNIT_SUBTYPE" val="v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  <p:tag name="KSO_WM_SLIDE_BACKGROUND_TYPE" val="general"/>
</p:tagLst>
</file>

<file path=ppt/tags/tag221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  <p:tag name="KSO_WM_SLIDE_BACKGROUND_TYPE" val="general"/>
</p:tagLst>
</file>

<file path=ppt/tags/tag222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6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  <p:tag name="KSO_WM_SLIDE_BACKGROUND_TYPE" val="general"/>
</p:tagLst>
</file>

<file path=ppt/tags/tag22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6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61d8adb4b4f406b8648c5f6cf1f6c6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03822c261abd49c7a2857b0a44b87b57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9_16*f*2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70"/>
  <p:tag name="KSO_WM_UNIT_SHOW_EDIT_AREA_INDICATION" val="1"/>
  <p:tag name="KSO_WM_CHIP_GROUPID" val="5e6b05596848fb12bee65ac8"/>
  <p:tag name="KSO_WM_CHIP_XID" val="5e6b05596848fb12bee65aca"/>
  <p:tag name="KSO_WM_UNIT_DEC_AREA_ID" val="97a3ca2a2c66430a99aff8dae2a6b12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99e4dbf8fc184779be1705d24fb2b85f"/>
  <p:tag name="KSO_WM_UNIT_TEXT_FILL_FORE_SCHEMECOLOR_INDEX_BRIGHTNESS" val="0.25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9_16*f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12"/>
  <p:tag name="KSO_WM_UNIT_SHOW_EDIT_AREA_INDICATION" val="1"/>
  <p:tag name="KSO_WM_CHIP_GROUPID" val="5e6b05596848fb12bee65ac8"/>
  <p:tag name="KSO_WM_CHIP_XID" val="5e6b05596848fb12bee65aca"/>
  <p:tag name="KSO_WM_UNIT_DEC_AREA_ID" val="d235aee7ff644d318a1b5626456119f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6ada38c843a544daa287152cb58c32a6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BEAUTIFY_FLAG" val="#wm#"/>
  <p:tag name="KSO_WM_TEMPLATE_CATEGORY" val="custom"/>
  <p:tag name="KSO_WM_TEMPLATE_INDEX" val="20224729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1-04-01T15:29:07&quot;,&quot;maxSize&quot;:{&quot;size1&quot;:47.5},&quot;minSize&quot;:{&quot;size1&quot;:40},&quot;normalSize&quot;:{&quot;size1&quot;:41.200000000000003},&quot;subLayout&quot;:[{&quot;id&quot;:&quot;2021-04-01T15:29:07&quot;,&quot;maxSize&quot;:{&quot;size1&quot;:53.299999999999997},&quot;minSize&quot;:{&quot;size1&quot;:33.299999999999997},&quot;normalSize&quot;:{&quot;size1&quot;:42.399999999999999},&quot;subLayout&quot;:[{&quot;id&quot;:&quot;2021-04-01T15:29:07&quot;,&quot;margin&quot;:{&quot;bottom&quot;:0.026000002399086952,&quot;left&quot;:2.5399999618530273,&quot;right&quot;:1.2439998388290405,&quot;top&quot;:2.5399999618530273},&quot;type&quot;:0},{&quot;id&quot;:&quot;2021-04-01T15:29:07&quot;,&quot;margin&quot;:{&quot;bottom&quot;:2.5399999618530273,&quot;left&quot;:2.5399999618530273,&quot;right&quot;:1.2699999809265137,&quot;top&quot;:0.42300000786781311},&quot;type&quot;:0}],&quot;type&quot;:0},{&quot;id&quot;:&quot;2021-04-01T15:29:07&quot;,&quot;margin&quot;:{&quot;bottom&quot;:1.6929999589920044,&quot;left&quot;:0,&quot;right&quot;:2.1170001029968262,&quot;top&quot;:1.6929999589920044},&quot;type&quot;:0}],&quot;type&quot;:0}"/>
  <p:tag name="KSO_WM_SLIDE_RATIO" val="1.777778"/>
  <p:tag name="KSO_WM_SLIDE_ID" val="custom20224729_16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6"/>
  <p:tag name="KSO_WM_SLIDE_SIZE" val="816*396"/>
  <p:tag name="KSO_WM_SLIDE_POSITION" val="72*72"/>
  <p:tag name="KSO_WM_TAG_VERSION" val="1.0"/>
  <p:tag name="KSO_WM_SLIDE_LAYOUT" val="a_f"/>
  <p:tag name="KSO_WM_SLIDE_LAYOUT_CNT" val="1_2"/>
  <p:tag name="KSO_WM_CHIP_INFOS" val="{&quot;type&quot;:&quot;0&quot;,&quot;layout_type&quot;:&quot;leftright&quot;,&quot;layout_feature&quot;:1,&quot;tags&quot;:{&quot;style&quot;:[&quot;商务&quot;,&quot;简约&quot;,&quot;文艺清新&quot;,&quot;中国风&quot;,&quot;卡通&quot;,&quot;欧美风&quot;,&quot;黑板风&quot;,&quot;渐变风&quot;,&quot;党政风&quot;]},&quot;slide_type&quot;:[&quot;text&quot;],&quot;aspect_ratio&quot;:&quot;16:9&quot;,&quot;diagram&quot;:{&quot;type&quot;:[],&quot;direction&quot;:0,&quot;isSupportDecBetweenItems&quot;:false}}"/>
  <p:tag name="KSO_WM_CHIP_FILLPROP" val="[[{&quot;fill_id&quot;:&quot;8355538414f041bbb519c3fcb87bcb7b&quot;,&quot;fill_align&quot;:&quot;lb&quot;,&quot;text_align&quot;:&quot;lb&quot;,&quot;text_direction&quot;:&quot;horizontal&quot;,&quot;chip_types&quot;:[&quot;header&quot;]},{&quot;fill_id&quot;:&quot;ce9014de68374b9e8dbed5c0d3840188&quot;,&quot;fill_align&quot;:&quot;lt&quot;,&quot;text_align&quot;:&quot;lt&quot;,&quot;text_direction&quot;:&quot;horizontal&quot;,&quot;chip_types&quot;:[&quot;text&quot;]},{&quot;fill_id&quot;:&quot;bb9fe90fbe844ca199b46d0cb9a9c79d&quot;,&quot;fill_align&quot;:&quot;lm&quot;,&quot;text_align&quot;:&quot;lm&quot;,&quot;text_direction&quot;:&quot;horizontal&quot;,&quot;chip_types&quot;:[&quot;diagram&quot;,&quot;pictext&quot;,&quot;text&quot;,&quot;picture&quot;,&quot;chart&quot;,&quot;table&quot;,&quot;video&quot;],&quot;support_features&quot;:[&quot;collage&quot;,&quot;carousel&quot;,&quot;creativecrop&quot;]}]]"/>
  <p:tag name="KSO_WM_SLIDE_BACKGROUND" val="[&quot;general&quot;]"/>
  <p:tag name="KSO_WM_CHIP_XID" val="5eecaf3ea758c1ec0b708a13"/>
  <p:tag name="KSO_WM_CHIP_DECFILLPROP" val="[]"/>
  <p:tag name="KSO_WM_SLIDE_CAN_ADD_NAVIGATION" val="1"/>
  <p:tag name="KSO_WM_CHIP_GROUPID" val="5eecaf3ea758c1ec0b708a12"/>
  <p:tag name="KSO_WM_SLIDE_BK_DARK_LIGHT" val="2"/>
  <p:tag name="KSO_WM_SLIDE_BACKGROUND_TYPE" val="general"/>
  <p:tag name="KSO_WM_SLIDE_SUPPORT_FEATURE_TYPE" val="0"/>
  <p:tag name="KSO_WM_TEMPLATE_ASSEMBLE_XID" val="60656f1e4054ed1e2fb803bd"/>
  <p:tag name="KSO_WM_TEMPLATE_ASSEMBLE_GROUPID" val="60656f1e4054ed1e2fb803bd"/>
  <p:tag name="KSO_WM_CHIP_COLORING" val="1"/>
</p:tagLst>
</file>

<file path=ppt/tags/tag227.xml><?xml version="1.0" encoding="utf-8"?>
<p:tagLst xmlns:p="http://schemas.openxmlformats.org/presentationml/2006/main">
  <p:tag name="KSO_WM_UNIT_SUBTYPE" val="v"/>
  <p:tag name="KSO_WM_TEMPLATE_CATEGORY" val="custom"/>
  <p:tag name="KSO_WM_TEMPLATE_INDEX" val="20224729"/>
  <p:tag name="KSO_WM_UNIT_TYPE" val="i"/>
  <p:tag name="KSO_WM_UNIT_INDEX" val="1"/>
  <p:tag name="KSO_WM_UNIT_ID" val="custom20224729_1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  <p:tag name="KSO_WM_SLIDE_BACKGROUND_TYPE" val="general"/>
</p:tagLst>
</file>

<file path=ppt/tags/tag228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2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  <p:tag name="KSO_WM_SLIDE_BACKGROUND_TYPE" val="general"/>
</p:tagLst>
</file>

<file path=ppt/tags/tag229.xml><?xml version="1.0" encoding="utf-8"?>
<p:tagLst xmlns:p="http://schemas.openxmlformats.org/presentationml/2006/main">
  <p:tag name="KSO_WM_UNIT_SUBTYPE" val="t"/>
  <p:tag name="KSO_WM_TEMPLATE_CATEGORY" val="custom"/>
  <p:tag name="KSO_WM_TEMPLATE_INDEX" val="20224729"/>
  <p:tag name="KSO_WM_UNIT_TYPE" val="i"/>
  <p:tag name="KSO_WM_UNIT_INDEX" val="1"/>
  <p:tag name="KSO_WM_UNIT_ID" val="custom20224729_12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  <p:tag name="KSO_WM_SLIDE_BACKGROUND_TYPE" val="general"/>
</p:tagLst>
</file>

<file path=ppt/tags/tag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UNIT_ISCONTENTSTITLE" val="0"/>
  <p:tag name="KSO_WM_UNIT_NOCLEAR" val="0"/>
  <p:tag name="KSO_WM_UNIT_VALUE" val="16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custom20224729_12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PRESET_TEXT" val="单击添加大标题"/>
  <p:tag name="KSO_WM_UNIT_TEXT_FILL_FORE_SCHEMECOLOR_INDEX_BRIGHTNESS" val="0"/>
  <p:tag name="KSO_WM_UNIT_TEXT_FILL_FORE_SCHEMECOLOR_INDEX" val="13"/>
  <p:tag name="KSO_WM_UNIT_TEXT_FILL_TYPE" val="1"/>
  <p:tag name="KSO_WM_UNIT_USESOURCEFORMAT_APPLY" val="1"/>
</p:tagLst>
</file>

<file path=ppt/tags/tag231.xml><?xml version="1.0" encoding="utf-8"?>
<p:tagLst xmlns:p="http://schemas.openxmlformats.org/presentationml/2006/main"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1_1"/>
  <p:tag name="KSO_WM_UNIT_ID" val="custom20224729_12*l_h_f*1_1_1"/>
  <p:tag name="KSO_WM_TEMPLATE_CATEGORY" val="custom"/>
  <p:tag name="KSO_WM_TEMPLATE_INDEX" val="20224729"/>
  <p:tag name="KSO_WM_UNIT_LAYERLEVEL" val="1_1_1"/>
  <p:tag name="KSO_WM_TAG_VERSION" val="1.0"/>
  <p:tag name="KSO_WM_UNIT_PRESET_TEXT" val="单击此处添加正文，文字是您思想的提炼，请尽量言简意赅地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41.48055118110233,&quot;left&quot;:75.60629921259843,&quot;top&quot;:226.73464566929133,&quot;width&quot;:810.9630708661416}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1_1"/>
  <p:tag name="KSO_WM_UNIT_ID" val="custom20224729_12*l_h_i*1_1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5"/>
  <p:tag name="KSO_WM_UNIT_TEXT_FILL_TYPE" val="1"/>
  <p:tag name="KSO_WM_UNIT_VALUE" val="1"/>
  <p:tag name="KSO_WM_UNIT_USESOURCEFORMAT_APPLY" val="1"/>
  <p:tag name="KSO_WM_DIAGRAM_VIRTUALLY_FRAME" val="{&quot;height&quot;:241.48055118110233,&quot;left&quot;:75.60629921259843,&quot;top&quot;:226.73464566929133,&quot;width&quot;:810.9630708661416}"/>
</p:tagLst>
</file>

<file path=ppt/tags/tag233.xml><?xml version="1.0" encoding="utf-8"?>
<p:tagLst xmlns:p="http://schemas.openxmlformats.org/presentationml/2006/main"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2_1"/>
  <p:tag name="KSO_WM_UNIT_ID" val="custom20224729_12*l_h_f*1_2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UNIT_PRESET_TEXT" val="单击此处添加正文，文字是您思想的提炼，请尽量言简意赅地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41.48055118110233,&quot;left&quot;:75.60629921259843,&quot;top&quot;:226.73464566929133,&quot;width&quot;:810.9630708661416}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2_1"/>
  <p:tag name="KSO_WM_UNIT_ID" val="custom20224729_12*l_h_i*1_2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VALUE" val="1"/>
  <p:tag name="KSO_WM_UNIT_USESOURCEFORMAT_APPLY" val="1"/>
  <p:tag name="KSO_WM_DIAGRAM_VIRTUALLY_FRAME" val="{&quot;height&quot;:241.48055118110233,&quot;left&quot;:75.60629921259843,&quot;top&quot;:226.73464566929133,&quot;width&quot;:810.9630708661416}"/>
</p:tagLst>
</file>

<file path=ppt/tags/tag235.xml><?xml version="1.0" encoding="utf-8"?>
<p:tagLst xmlns:p="http://schemas.openxmlformats.org/presentationml/2006/main">
  <p:tag name="KSO_WM_UNIT_NOCLEAR" val="0"/>
  <p:tag name="KSO_WM_UNIT_VALUE" val="120"/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f"/>
  <p:tag name="KSO_WM_UNIT_INDEX" val="1_3_1"/>
  <p:tag name="KSO_WM_UNIT_ID" val="custom20224729_12*l_h_f*1_3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UNIT_PRESET_TEXT" val="单击此处添加正文，文字是您思想的提炼，请尽量言简意赅地阐述观点。"/>
  <p:tag name="KSO_WM_UNIT_TEXT_FILL_FORE_SCHEMECOLOR_INDEX_BRIGHTNESS" val="0"/>
  <p:tag name="KSO_WM_UNIT_TEXT_FILL_FORE_SCHEMECOLOR_INDEX" val="13"/>
  <p:tag name="KSO_WM_UNIT_TEXT_FILL_TYPE" val="1"/>
  <p:tag name="KSO_WM_UNIT_USESOURCEFORMAT_APPLY" val="1"/>
  <p:tag name="KSO_WM_DIAGRAM_VIRTUALLY_FRAME" val="{&quot;height&quot;:241.48055118110233,&quot;left&quot;:75.60629921259843,&quot;top&quot;:226.73464566929133,&quot;width&quot;:810.9630708661416}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2"/>
  <p:tag name="KSO_WM_UNIT_TYPE" val="l_h_i"/>
  <p:tag name="KSO_WM_UNIT_INDEX" val="1_3_1"/>
  <p:tag name="KSO_WM_UNIT_ID" val="custom20224729_12*l_h_i*1_3_1"/>
  <p:tag name="KSO_WM_TEMPLATE_CATEGORY" val="custom"/>
  <p:tag name="KSO_WM_TEMPLATE_INDEX" val="20224729"/>
  <p:tag name="KSO_WM_UNIT_LAYERLEVEL" val="1_1_1"/>
  <p:tag name="KSO_WM_TAG_VERSION" val="1.0"/>
  <p:tag name="KSO_WM_BEAUTIFY_FLAG" val="#wm#"/>
  <p:tag name="KSO_WM_UNIT_TEXT_FILL_FORE_SCHEMECOLOR_INDEX_BRIGHTNESS" val="0"/>
  <p:tag name="KSO_WM_UNIT_TEXT_FILL_FORE_SCHEMECOLOR_INDEX" val="7"/>
  <p:tag name="KSO_WM_UNIT_TEXT_FILL_TYPE" val="1"/>
  <p:tag name="KSO_WM_UNIT_VALUE" val="1"/>
  <p:tag name="KSO_WM_UNIT_USESOURCEFORMAT_APPLY" val="1"/>
  <p:tag name="KSO_WM_DIAGRAM_VIRTUALLY_FRAME" val="{&quot;height&quot;:241.48055118110233,&quot;left&quot;:75.60629921259843,&quot;top&quot;:226.73464566929133,&quot;width&quot;:810.9630708661416}"/>
</p:tagLst>
</file>

<file path=ppt/tags/tag237.xml><?xml version="1.0" encoding="utf-8"?>
<p:tagLst xmlns:p="http://schemas.openxmlformats.org/presentationml/2006/main">
  <p:tag name="KSO_WM_SLIDE_ID" val="custom20224729_12"/>
  <p:tag name="KSO_WM_TEMPLATE_SUBCATEGORY" val="0"/>
  <p:tag name="KSO_WM_TEMPLATE_MASTER_TYPE" val="0"/>
  <p:tag name="KSO_WM_TEMPLATE_COLOR_TYPE" val="1"/>
  <p:tag name="KSO_WM_SLIDE_TYPE" val="text"/>
  <p:tag name="KSO_WM_SLIDE_SUBTYPE" val="diag"/>
  <p:tag name="KSO_WM_SLIDE_ITEM_CNT" val="3"/>
  <p:tag name="KSO_WM_SLIDE_INDEX" val="12"/>
  <p:tag name="KSO_WM_SLIDE_SIZE" val="810.963*241.481"/>
  <p:tag name="KSO_WM_SLIDE_POSITION" val="75.6063*226.735"/>
  <p:tag name="KSO_WM_DIAGRAM_GROUP_CODE" val="l1-2"/>
  <p:tag name="KSO_WM_SLIDE_DIAGTYPE" val="l"/>
  <p:tag name="KSO_WM_TAG_VERSION" val="1.0"/>
  <p:tag name="KSO_WM_BEAUTIFY_FLAG" val="#wm#"/>
  <p:tag name="KSO_WM_TEMPLATE_CATEGORY" val="custom"/>
  <p:tag name="KSO_WM_TEMPLATE_INDEX" val="20224729"/>
  <p:tag name="KSO_WM_SLIDE_LAYOUT" val="a_l"/>
  <p:tag name="KSO_WM_SLIDE_LAYOUT_CNT" val="1_1"/>
  <p:tag name="KSO_WM_SLIDE_BACKGROUND_TYPE" val="general"/>
  <p:tag name="KSO_WM_CHIP_COLORING" val="1"/>
</p:tagLst>
</file>

<file path=ppt/tags/tag238.xml><?xml version="1.0" encoding="utf-8"?>
<p:tagLst xmlns:p="http://schemas.openxmlformats.org/presentationml/2006/main">
  <p:tag name="KSO_WM_UNIT_ISCONTENTSTITLE" val="0"/>
  <p:tag name="KSO_WM_UNIT_ISNUMDGMTITLE" val="0"/>
  <p:tag name="KSO_WM_UNIT_PRESET_TEXT" val="演讲完毕，感谢观看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21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56;58;2"/>
  <p:tag name="KSO_WM_UNIT_BLOCK" val="0"/>
  <p:tag name="KSO_WM_UNIT_DEC_AREA_ID" val="03d2bc9a81694f14afe52b822efec127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ASSEMBLE_CHIP_INDEX" val="16476f94e6eb48e7b0409b2a36dc303e"/>
  <p:tag name="KSO_WM_UNIT_TEXT_FILL_FORE_SCHEMECOLOR_INDEX_BRIGHTNESS" val="0.15"/>
  <p:tag name="KSO_WM_UNIT_TEXT_FILL_FORE_SCHEMECOLOR_INDEX" val="13"/>
  <p:tag name="KSO_WM_UNIT_TEXT_FILL_TYPE" val="1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4729_21*b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d5eaa33413848dcac8016ebbcd2c937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ASSEMBLE_CHIP_INDEX" val="16476f94e6eb48e7b0409b2a36dc303e"/>
  <p:tag name="KSO_WM_UNIT_TEXT_FILL_FORE_SCHEMECOLOR_INDEX_BRIGHTNESS" val="0.15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BEAUTIFY_FLAG" val="#wm#"/>
  <p:tag name="KSO_WM_TEMPLATE_CATEGORY" val="custom"/>
  <p:tag name="KSO_WM_TEMPLATE_INDEX" val="20224729"/>
  <p:tag name="KSO_WM_SLIDE_ID" val="custom20224729_21"/>
  <p:tag name="KSO_WM_TEMPLATE_SUBCATEGORY" val="21"/>
  <p:tag name="KSO_WM_TEMPLATE_MASTER_TYPE" val="1"/>
  <p:tag name="KSO_WM_TEMPLATE_COLOR_TYPE" val="1"/>
  <p:tag name="KSO_WM_SLIDE_ITEM_CNT" val="0"/>
  <p:tag name="KSO_WM_SLIDE_INDEX" val="21"/>
  <p:tag name="KSO_WM_TAG_VERSION" val="1.0"/>
  <p:tag name="KSO_WM_CHIP_INFOS" val="{&quot;type&quot;:0,&quot;layout_type&quot;:&quot;1_NF_C_2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,&quot;扁平风&quot;,&quot;手绘风&quot;,&quot;立体风&quot;,&quot;炫酷&quot;,&quot;复古风&quot;,&quot;科技风&quot;,&quot;水彩风&quot;,&quot;ios风&quot;,&quot;快闪&quot;,&quot;波普风&quot;,&quot;孟菲斯&quot;,&quot;蒸汽波&quot;,&quot;MBE&quot;,&quot;剪纸风&quot;,&quot;酸性风&quot;,&quot;像素风&quot;,&quot;涂鸦风&quot;,&quot;实景&quot;]},&quot;slide_type&quot;:[&quot;title&quot;,&quot;sectionTitle&quot;,&quot;contents&quot;,&quot;endPage&quot;],&quot;useType&quot;:[&quot;ppt&quot;]}"/>
  <p:tag name="KSO_WM_CHIP_FILLPROP" val="[[{&quot;text_align&quot;:&quot;lm&quot;,&quot;text_direction&quot;:&quot;horizontal&quot;,&quot;support_big_font&quot;:false,&quot;picture_toward&quot;:0,&quot;picture_dockside&quot;:[],&quot;fill_id&quot;:&quot;6a207adb2ada4173be4a5d0b23402037&quot;,&quot;fill_align&quot;:&quot;lm&quot;,&quot;chip_types&quot;:[&quot;header&quot;,&quot;wordpuzzle&quot;]}],[{&quot;text_align&quot;:&quot;cm&quot;,&quot;text_direction&quot;:&quot;horizontal&quot;,&quot;support_big_font&quot;:false,&quot;picture_toward&quot;:0,&quot;picture_dockside&quot;:[],&quot;fill_id&quot;:&quot;6a207adb2ada4173be4a5d0b23402037&quot;,&quot;fill_align&quot;:&quot;cm&quot;,&quot;chip_types&quot;:[&quot;diagram&quot;,&quot;header&quot;]}],[{&quot;text_align&quot;:&quot;lm&quot;,&quot;text_direction&quot;:&quot;horizontal&quot;,&quot;support_big_font&quot;:false,&quot;picture_toward&quot;:0,&quot;picture_dockside&quot;:[],&quot;fill_id&quot;:&quot;6a207adb2ada4173be4a5d0b23402037&quot;,&quot;fill_align&quot;:&quot;ct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6a207adb2ada4173be4a5d0b23402037&quot;,&quot;fill_align&quot;:&quot;cm&quot;,&quot;chip_types&quot;:[&quot;header&quot;,&quot;wordpuzzle&quot;]}],[{&quot;text_align&quot;:&quot;lm&quot;,&quot;text_direction&quot;:&quot;horizontal&quot;,&quot;support_big_font&quot;:false,&quot;picture_toward&quot;:0,&quot;picture_dockside&quot;:[],&quot;fill_id&quot;:&quot;6a207adb2ada4173be4a5d0b23402037&quot;,&quot;fill_align&quot;:&quot;cb&quot;,&quot;chip_types&quot;:[&quot;header&quot;,&quot;wordpuzzle&quot;]}],[{&quot;text_align&quot;:&quot;rm&quot;,&quot;text_direction&quot;:&quot;horizontal&quot;,&quot;support_big_font&quot;:false,&quot;picture_toward&quot;:0,&quot;picture_dockside&quot;:[],&quot;fill_id&quot;:&quot;6a207adb2ada4173be4a5d0b23402037&quot;,&quot;fill_align&quot;:&quot;ct&quot;,&quot;chip_types&quot;:[&quot;header&quot;,&quot;wordpuzzle&quot;]}],[{&quot;text_align&quot;:&quot;rm&quot;,&quot;text_direction&quot;:&quot;horizontal&quot;,&quot;support_big_font&quot;:false,&quot;picture_toward&quot;:0,&quot;picture_dockside&quot;:[],&quot;fill_id&quot;:&quot;6a207adb2ada4173be4a5d0b23402037&quot;,&quot;fill_align&quot;:&quot;cm&quot;,&quot;chip_types&quot;:[&quot;header&quot;,&quot;wordpuzzle&quot;]}],[{&quot;text_align&quot;:&quot;rm&quot;,&quot;text_direction&quot;:&quot;horizontal&quot;,&quot;support_big_font&quot;:false,&quot;picture_toward&quot;:0,&quot;picture_dockside&quot;:[],&quot;fill_id&quot;:&quot;6a207adb2ada4173be4a5d0b23402037&quot;,&quot;fill_align&quot;:&quot;cb&quot;,&quot;chip_types&quot;:[&quot;header&quot;,&quot;wordpuzzle&quot;]}],[{&quot;text_align&quot;:&quot;cb&quot;,&quot;text_direction&quot;:&quot;horizontal&quot;,&quot;support_big_font&quot;:false,&quot;picture_toward&quot;:0,&quot;picture_dockside&quot;:[],&quot;fill_id&quot;:&quot;6a207adb2ada4173be4a5d0b23402037&quot;,&quot;fill_align&quot;:&quot;cb&quot;,&quot;chip_types&quot;:[&quot;header&quot;,&quot;wordpuzzle&quot;]}],[{&quot;text_align&quot;:&quot;ct&quot;,&quot;text_direction&quot;:&quot;horizontal&quot;,&quot;support_big_font&quot;:false,&quot;picture_toward&quot;:0,&quot;picture_dockside&quot;:[],&quot;fill_id&quot;:&quot;6a207adb2ada4173be4a5d0b23402037&quot;,&quot;fill_align&quot;:&quot;ct&quot;,&quot;chip_types&quot;:[&quot;header&quot;,&quot;wordpuzzle&quot;]}]]"/>
  <p:tag name="KSO_WM_CHIP_DECFILLPROP" val="[]"/>
  <p:tag name="KSO_WM_SLIDE_LAYOUT" val="a_b_f"/>
  <p:tag name="KSO_WM_SLIDE_LAYOUT_CNT" val="1_1_2"/>
  <p:tag name="KSO_WM_CHIP_XID" val="61309936c37455bdf62aa2ef"/>
  <p:tag name="KSO_WM_CHIP_GROUPID" val="61309936c37455bdf62aa2ee"/>
  <p:tag name="KSO_WM_SLIDE_LAYOUT_INFO" val="{&quot;id&quot;:&quot;2022-09-01T16:28:47&quot;,&quot;margin&quot;:{&quot;bottom&quot;:5.7282376289367676,&quot;left&quot;:5.9813475608825684,&quot;right&quot;:5.981346607208252,&quot;top&quot;:4.7265691757202148},&quot;type&quot;:0}"/>
  <p:tag name="KSO_WM_SLIDE_BK_DARK_LIGHT" val="2"/>
  <p:tag name="KSO_WM_SLIDE_BACKGROUND_TYPE" val="general"/>
  <p:tag name="KSO_WM_SLIDE_SUPPORT_FEATURE_TYPE" val="0"/>
  <p:tag name="KSO_WM_SLIDE_TYPE" val="endPage"/>
  <p:tag name="KSO_WM_CHIP_COLORING" val="1"/>
  <p:tag name="KSO_WM_SLIDE_SUBTYPE" val="pureTxt"/>
  <p:tag name="KSO_WM_TEMPLATE_ASSEMBLE_XID" val="63106d3fa35593066d0088cb"/>
  <p:tag name="KSO_WM_TEMPLATE_ASSEMBLE_GROUPID" val="62e1e9f67ec3138b1bb7a4d2"/>
</p:tagLst>
</file>

<file path=ppt/tags/tag25.xml><?xml version="1.0" encoding="utf-8"?>
<p:tagLst xmlns:p="http://schemas.openxmlformats.org/presentationml/2006/main">
  <p:tag name="KSO_WM_UNIT_DEFAULT_FONT" val="72;80;2"/>
  <p:tag name="KSO_WM_UNIT_BLOCK" val="0"/>
  <p:tag name="KSO_WM_UNIT_DEC_AREA_ID" val="522eee777b054d8195dcd78e8aa19cd8"/>
  <p:tag name="KSO_WM_UNIT_ISCONTENTSTITLE" val="0"/>
  <p:tag name="KSO_WM_UNIT_ISNUMDGMTITLE" val="0"/>
  <p:tag name="KSO_WM_UNIT_PRESET_TEXT" val="PART-01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1ad7ee4cf14e69e7f8bf72a"/>
  <p:tag name="KSO_WM_CHIP_XID" val="61ad7ee4cf14e69e7f8bf727"/>
  <p:tag name="KSO_WM_CHIP_FILLAREA_FILL_RULE" val="{&quot;fill_align&quot;:&quot;rt&quot;,&quot;fill_mode&quot;:&quot;adaptive&quot;,&quot;sacle_strategy&quot;:&quot;smart&quot;}"/>
  <p:tag name="KSO_WM_ASSEMBLE_CHIP_INDEX" val="b5e5629ee48a4147bcf3b8943740c0f2"/>
  <p:tag name="KSO_WM_UNIT_TEXT_FILL_FORE_SCHEMECOLOR_INDEX_BRIGHTNESS" val="0"/>
  <p:tag name="KSO_WM_UNIT_TEXT_FILL_FORE_SCHEMECOLOR_INDEX" val="5"/>
  <p:tag name="KSO_WM_UNIT_TEXT_FILL_TYPE" val="1"/>
  <p:tag name="KSO_WM_TEMPLATE_ASSEMBLE_XID" val="63106d3fa35593066d008997"/>
  <p:tag name="KSO_WM_TEMPLATE_ASSEMBLE_GROUPID" val="62e1e9f67ec3138b1bb7a4d2"/>
</p:tagLst>
</file>

<file path=ppt/tags/tag26.xml><?xml version="1.0" encoding="utf-8"?>
<p:tagLst xmlns:p="http://schemas.openxmlformats.org/presentationml/2006/main">
  <p:tag name="KSO_WM_UNIT_DEFAULT_FONT" val="14;16;2"/>
  <p:tag name="KSO_WM_UNIT_BLOCK" val="0"/>
  <p:tag name="KSO_WM_UNIT_DEC_AREA_ID" val="e9d6794a1d9841469a7988b0d74c6877"/>
  <p:tag name="KSO_WM_UNIT_SUBTYPE" val="a"/>
  <p:tag name="KSO_WM_UNIT_PRESET_TEXT" val="单击此处添加正文，文字是您思想的提炼，为了演示发布的良好效果，请言简意赅地阐述您的观点.您的正文已经经简明扼要字字珠玑，但信息却千丝万缕"/>
  <p:tag name="KSO_WM_UNIT_NOCLEAR" val="0"/>
  <p:tag name="KSO_WM_UNIT_VALUE" val="112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9_1*f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1ad7ee4cf14e69e7f8bf72a"/>
  <p:tag name="KSO_WM_CHIP_XID" val="61ad7ee4cf14e69e7f8bf727"/>
  <p:tag name="KSO_WM_CHIP_FILLAREA_FILL_RULE" val="{&quot;fill_align&quot;:&quot;rt&quot;,&quot;fill_mode&quot;:&quot;adaptive&quot;,&quot;sacle_strategy&quot;:&quot;smart&quot;}"/>
  <p:tag name="KSO_WM_ASSEMBLE_CHIP_INDEX" val="b5e5629ee48a4147bcf3b8943740c0f2"/>
  <p:tag name="KSO_WM_UNIT_TEXT_FILL_FORE_SCHEMECOLOR_INDEX_BRIGHTNESS" val="0"/>
  <p:tag name="KSO_WM_UNIT_TEXT_FILL_FORE_SCHEMECOLOR_INDEX" val="5"/>
  <p:tag name="KSO_WM_UNIT_TEXT_FILL_TYPE" val="1"/>
  <p:tag name="KSO_WM_TEMPLATE_ASSEMBLE_XID" val="63106d3fa35593066d008997"/>
  <p:tag name="KSO_WM_TEMPLATE_ASSEMBLE_GROUPID" val="62e1e9f67ec3138b1bb7a4d2"/>
</p:tagLst>
</file>

<file path=ppt/tags/tag27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</p:tagLst>
</file>

<file path=ppt/tags/tag28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</p:tagLst>
</file>

<file path=ppt/tags/tag29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</p:tagLst>
</file>

<file path=ppt/tags/tag3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17*i*1"/>
  <p:tag name="KSO_WM_BEAUTIFY_FLAG" val="#wm#"/>
  <p:tag name="KSO_WM_TAG_VERSION" val="1.0"/>
  <p:tag name="KSO_WM_CHIP_GROUPID" val="62e1e9f67ec3138b1bb7a4d2"/>
  <p:tag name="KSO_WM_CHIP_XID" val="62e1ea507ec3138b1bb7b3b8"/>
  <p:tag name="KSO_WM_UNIT_DEC_AREA_ID" val="b34069bd0c4444638a647e7f34c3eb43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6891f9bccd14e29ae1d9f3cdf2719aa"/>
</p:tagLst>
</file>

<file path=ppt/tags/tag3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</p:tagLst>
</file>

<file path=ppt/tags/tag37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</p:tagLst>
</file>

<file path=ppt/tags/tag38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</p:tagLst>
</file>

<file path=ppt/tags/tag3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16*i*1"/>
  <p:tag name="KSO_WM_BEAUTIFY_FLAG" val="#wm#"/>
  <p:tag name="KSO_WM_TAG_VERSION" val="1.0"/>
  <p:tag name="KSO_WM_CHIP_GROUPID" val="62e1e9f67ec3138b1bb7a4d2"/>
  <p:tag name="KSO_WM_CHIP_XID" val="62e1ea507ec3138b1bb7b3aa"/>
  <p:tag name="KSO_WM_UNIT_DEC_AREA_ID" val="a7e6cfb4c4f548c8a66bebaf9f0ab40c"/>
  <p:tag name="KSO_WM_CHIP_FILLAREA_FILL_RULE" val="{&quot;fill_align&quot;:&quot;r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f37777a5d94a0fa2951aa82a5a9f86"/>
</p:tagLst>
</file>

<file path=ppt/tags/tag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19*i*1"/>
  <p:tag name="KSO_WM_BEAUTIFY_FLAG" val="#wm#"/>
  <p:tag name="KSO_WM_TAG_VERSION" val="1.0"/>
  <p:tag name="KSO_WM_CHIP_GROUPID" val="62e1e9f67ec3138b1bb7a4d2"/>
  <p:tag name="KSO_WM_CHIP_XID" val="62e1ea507ec3138b1bb7af07"/>
  <p:tag name="KSO_WM_UNIT_DEC_AREA_ID" val="9fd9a2f4026541739bb293384502009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6edb017f8cb4a418c4bffd76c91fd2a"/>
</p:tagLst>
</file>

<file path=ppt/tags/tag48.xml><?xml version="1.0" encoding="utf-8"?>
<p:tagLst xmlns:p="http://schemas.openxmlformats.org/presentationml/2006/main">
  <p:tag name="KSO_WM_UNIT_SUBTYPE" val="r"/>
  <p:tag name="KSO_WM_TEMPLATE_CATEGORY" val="chip"/>
  <p:tag name="KSO_WM_TEMPLATE_INDEX" val="20224729"/>
  <p:tag name="KSO_WM_UNIT_TYPE" val="i"/>
  <p:tag name="KSO_WM_UNIT_INDEX" val="1"/>
  <p:tag name="KSO_WM_UNIT_ID" val="chip20224729_20*i*1"/>
  <p:tag name="KSO_WM_BEAUTIFY_FLAG" val="#wm#"/>
  <p:tag name="KSO_WM_TAG_VERSION" val="1.0"/>
  <p:tag name="KSO_WM_CHIP_GROUPID" val="62e1e9f67ec3138b1bb7a4d2"/>
  <p:tag name="KSO_WM_CHIP_XID" val="62e1ea507ec3138b1bb7af05"/>
  <p:tag name="KSO_WM_UNIT_DEC_AREA_ID" val="ed348bf53a954965b58dc2b2fda9c233"/>
  <p:tag name="KSO_WM_CHIP_FILLAREA_FILL_RULE" val="{&quot;fill_align&quot;:&quot;l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e35d5c6a8dd4649a0728500361c25a6"/>
</p:tagLst>
</file>

<file path=ppt/tags/tag49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22*i*1"/>
  <p:tag name="KSO_WM_BEAUTIFY_FLAG" val="#wm#"/>
  <p:tag name="KSO_WM_TAG_VERSION" val="1.0"/>
  <p:tag name="KSO_WM_CHIP_GROUPID" val="62e1e9f67ec3138b1bb7a4d2"/>
  <p:tag name="KSO_WM_CHIP_XID" val="62e1ea507ec3138b1bb7af04"/>
  <p:tag name="KSO_WM_UNIT_DEC_AREA_ID" val="3ef0d03a24794614bbd18ace4d02d002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8ef68a8127114fe5aecf4619d0433a82"/>
</p:tagLst>
</file>

<file path=ppt/tags/tag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21*i*1"/>
  <p:tag name="KSO_WM_BEAUTIFY_FLAG" val="#wm#"/>
  <p:tag name="KSO_WM_TAG_VERSION" val="1.0"/>
  <p:tag name="KSO_WM_CHIP_GROUPID" val="62e1e9f67ec3138b1bb7a4d2"/>
  <p:tag name="KSO_WM_CHIP_XID" val="62e1ea507ec3138b1bb7af03"/>
  <p:tag name="KSO_WM_UNIT_DEC_AREA_ID" val="b4306f9114154effb27d974754f3aff5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08d7f3ff5c50408b8da5d8b1d76d9559"/>
</p:tagLst>
</file>

<file path=ppt/tags/tag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</p:tagLst>
</file>

<file path=ppt/tags/tag59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</p:tagLst>
</file>

<file path=ppt/tags/tag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</p:tagLst>
</file>

<file path=ppt/tags/tag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</p:tagLst>
</file>

<file path=ppt/tags/tag68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</p:tagLst>
</file>

<file path=ppt/tags/tag69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</p:tagLst>
</file>

<file path=ppt/tags/tag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5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</p:tagLst>
</file>

<file path=ppt/tags/tag76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</p:tagLst>
</file>

<file path=ppt/tags/tag77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</p:tagLst>
</file>

<file path=ppt/tags/tag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DEFAULT_FONT" val="66;74;2"/>
  <p:tag name="KSO_WM_UNIT_BLOCK" val="0"/>
  <p:tag name="KSO_WM_UNIT_DEC_AREA_ID" val="111634bf129047c0bf0b9f29870fe2ff"/>
  <p:tag name="KSO_WM_UNIT_ISCONTENTSTITLE" val="0"/>
  <p:tag name="KSO_WM_UNIT_ISNUMDGMTITLE" val="0"/>
  <p:tag name="KSO_WM_UNIT_PRESET_TEXT" val="简约风工作计划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24cf35d8c72ca61f790a22e"/>
  <p:tag name="KSO_WM_CHIP_XID" val="624cf35d8c72ca61f790a22d"/>
  <p:tag name="KSO_WM_CHIP_FILLAREA_FILL_RULE" val="{&quot;fill_align&quot;:&quot;lb&quot;,&quot;fill_mode&quot;:&quot;adaptive&quot;,&quot;sacle_strategy&quot;:&quot;smart&quot;}"/>
  <p:tag name="KSO_WM_ASSEMBLE_CHIP_INDEX" val="b584477f0f9e40cdbb29989a9cf48979"/>
  <p:tag name="KSO_WM_UNIT_TEXT_FILL_FORE_SCHEMECOLOR_INDEX_BRIGHTNESS" val="0.15"/>
  <p:tag name="KSO_WM_UNIT_TEXT_FILL_FORE_SCHEMECOLOR_INDEX" val="13"/>
  <p:tag name="KSO_WM_UNIT_TEXT_FILL_TYPE" val="1"/>
  <p:tag name="KSO_WM_TEMPLATE_ASSEMBLE_XID" val="63106d40a35593066d0089eb"/>
  <p:tag name="KSO_WM_TEMPLATE_ASSEMBLE_GROUPID" val="62e1e9f67ec3138b1bb7a4d2"/>
</p:tagLst>
</file>

<file path=ppt/tags/tag8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2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10*i*1"/>
  <p:tag name="KSO_WM_BEAUTIFY_FLAG" val="#wm#"/>
  <p:tag name="KSO_WM_TAG_VERSION" val="1.0"/>
  <p:tag name="KSO_WM_CHIP_GROUPID" val="62e1e9f67ec3138b1bb7a4d2"/>
  <p:tag name="KSO_WM_CHIP_XID" val="62e1ea507ec3138b1bb7b1ad"/>
  <p:tag name="KSO_WM_UNIT_DEC_AREA_ID" val="4ba28133aebd48d3a063b7d65ea73b7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612f9d0e622a437b8921884ae4fef1bd"/>
</p:tagLst>
</file>

<file path=ppt/tags/tag83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12*i*1"/>
  <p:tag name="KSO_WM_BEAUTIFY_FLAG" val="#wm#"/>
  <p:tag name="KSO_WM_TAG_VERSION" val="1.0"/>
  <p:tag name="KSO_WM_CHIP_GROUPID" val="62e1e9f67ec3138b1bb7a4d2"/>
  <p:tag name="KSO_WM_CHIP_XID" val="62e1ea507ec3138b1bb7b1aa"/>
  <p:tag name="KSO_WM_UNIT_DEC_AREA_ID" val="459ab52a084247ea81e455f320162451"/>
  <p:tag name="KSO_WM_CHIP_FILLAREA_FILL_RULE" val="{&quot;fill_align&quot;:&quot;l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b2ef0b3b78a41b0b5d8d1117f215aa9"/>
</p:tagLst>
</file>

<file path=ppt/tags/tag84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11*i*1"/>
  <p:tag name="KSO_WM_BEAUTIFY_FLAG" val="#wm#"/>
  <p:tag name="KSO_WM_TAG_VERSION" val="1.0"/>
  <p:tag name="KSO_WM_CHIP_GROUPID" val="62e1e9f67ec3138b1bb7a4d2"/>
  <p:tag name="KSO_WM_CHIP_XID" val="62e1ea507ec3138b1bb7b1a9"/>
  <p:tag name="KSO_WM_UNIT_DEC_AREA_ID" val="bb8d725dbdff4f13b28c2f2ec50bae6e"/>
  <p:tag name="KSO_WM_CHIP_FILLAREA_FILL_RULE" val="{&quot;fill_align&quot;:&quot;r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a7f0dfe5d0eb4ed39a43b1dc92ba75f8"/>
</p:tagLst>
</file>

<file path=ppt/tags/tag8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ISCONTENTSTITLE" val="0"/>
  <p:tag name="KSO_WM_UNIT_ISNUMDGMTITLE" val="0"/>
  <p:tag name="KSO_WM_UNIT_PRESET_TEXT" val="演讲完毕，感谢观看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4729_1*a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56;58;2"/>
  <p:tag name="KSO_WM_UNIT_BLOCK" val="0"/>
  <p:tag name="KSO_WM_UNIT_DEC_AREA_ID" val="03d2bc9a81694f14afe52b822efec127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ASSEMBLE_CHIP_INDEX" val="16476f94e6eb48e7b0409b2a36dc303e"/>
  <p:tag name="KSO_WM_UNIT_TEXT_FILL_FORE_SCHEMECOLOR_INDEX_BRIGHTNESS" val="0.15"/>
  <p:tag name="KSO_WM_UNIT_TEXT_FILL_FORE_SCHEMECOLOR_INDEX" val="13"/>
  <p:tag name="KSO_WM_UNIT_TEXT_FILL_TYPE" val="1"/>
  <p:tag name="KSO_WM_TEMPLATE_ASSEMBLE_XID" val="63106d3fa35593066d0088cb"/>
  <p:tag name="KSO_WM_TEMPLATE_ASSEMBLE_GROUPID" val="62e1e9f67ec3138b1bb7a4d2"/>
</p:tagLst>
</file>

<file path=ppt/tags/tag8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5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4729_1*b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d5eaa33413848dcac8016ebbcd2c937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ASSEMBLE_CHIP_INDEX" val="16476f94e6eb48e7b0409b2a36dc303e"/>
  <p:tag name="KSO_WM_UNIT_TEXT_FILL_FORE_SCHEMECOLOR_INDEX_BRIGHTNESS" val="0.15"/>
  <p:tag name="KSO_WM_UNIT_TEXT_FILL_FORE_SCHEMECOLOR_INDEX" val="13"/>
  <p:tag name="KSO_WM_UNIT_TEXT_FILL_TYPE" val="1"/>
  <p:tag name="KSO_WM_TEMPLATE_ASSEMBLE_XID" val="63106d3fa35593066d0088cb"/>
  <p:tag name="KSO_WM_TEMPLATE_ASSEMBLE_GROUPID" val="62e1e9f67ec3138b1bb7a4d2"/>
</p:tagLst>
</file>

<file path=ppt/tags/tag9.xml><?xml version="1.0" encoding="utf-8"?>
<p:tagLst xmlns:p="http://schemas.openxmlformats.org/presentationml/2006/main">
  <p:tag name="KSO_WM_UNIT_DEFAULT_FONT" val="16;18;2"/>
  <p:tag name="KSO_WM_UNIT_BLOCK" val="0"/>
  <p:tag name="KSO_WM_UNIT_DEC_AREA_ID" val="60e4424ec4e34d9f9982101e5057e9f3"/>
  <p:tag name="KSO_WM_UNIT_SUBTYPE" val="a"/>
  <p:tag name="KSO_WM_UNIT_PRESET_TEXT" val="单击此处添加正文，文字是您思想的提炼，为了演示发布的良好效果，请言简意赅地阐述您的观点。"/>
  <p:tag name="KSO_WM_UNIT_NOCLEAR" val="0"/>
  <p:tag name="KSO_WM_UNIT_VALUE" val="9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9_1*f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CHIP_GROUPID" val="624cf35d8c72ca61f790a22e"/>
  <p:tag name="KSO_WM_CHIP_XID" val="624cf35d8c72ca61f790a22d"/>
  <p:tag name="KSO_WM_CHIP_FILLAREA_FILL_RULE" val="{&quot;fill_align&quot;:&quot;lb&quot;,&quot;fill_mode&quot;:&quot;adaptive&quot;,&quot;sacle_strategy&quot;:&quot;smart&quot;}"/>
  <p:tag name="KSO_WM_ASSEMBLE_CHIP_INDEX" val="b584477f0f9e40cdbb29989a9cf48979"/>
  <p:tag name="KSO_WM_UNIT_TEXT_FILL_FORE_SCHEMECOLOR_INDEX_BRIGHTNESS" val="0.15"/>
  <p:tag name="KSO_WM_UNIT_TEXT_FILL_FORE_SCHEMECOLOR_INDEX" val="13"/>
  <p:tag name="KSO_WM_UNIT_TEXT_FILL_TYPE" val="1"/>
  <p:tag name="KSO_WM_TEMPLATE_ASSEMBLE_XID" val="63106d40a35593066d0089eb"/>
  <p:tag name="KSO_WM_TEMPLATE_ASSEMBLE_GROUPID" val="62e1e9f67ec3138b1bb7a4d2"/>
</p:tagLst>
</file>

<file path=ppt/tags/tag90.xml><?xml version="1.0" encoding="utf-8"?>
<p:tagLst xmlns:p="http://schemas.openxmlformats.org/presentationml/2006/main">
  <p:tag name="KSO_WM_UNIT_SUBTYPE" val="a"/>
  <p:tag name="KSO_WM_UNIT_PRESET_TEXT" val="单/击/此/处/添/加/正/文"/>
  <p:tag name="KSO_WM_UNIT_NOCLEAR" val="0"/>
  <p:tag name="KSO_WM_UNIT_VALUE" val="5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24729_1*f*1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4;16;2"/>
  <p:tag name="KSO_WM_UNIT_BLOCK" val="0"/>
  <p:tag name="KSO_WM_UNIT_DEC_AREA_ID" val="713c28e6654342c2818bbed868e1ceba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ASSEMBLE_CHIP_INDEX" val="16476f94e6eb48e7b0409b2a36dc303e"/>
  <p:tag name="KSO_WM_UNIT_TEXT_FILL_FORE_SCHEMECOLOR_INDEX_BRIGHTNESS" val="0.15"/>
  <p:tag name="KSO_WM_UNIT_TEXT_FILL_FORE_SCHEMECOLOR_INDEX" val="13"/>
  <p:tag name="KSO_WM_UNIT_TEXT_FILL_TYPE" val="1"/>
  <p:tag name="KSO_WM_TEMPLATE_ASSEMBLE_XID" val="63106d3fa35593066d0088cb"/>
  <p:tag name="KSO_WM_TEMPLATE_ASSEMBLE_GROUPID" val="62e1e9f67ec3138b1bb7a4d2"/>
</p:tagLst>
</file>

<file path=ppt/tags/tag91.xml><?xml version="1.0" encoding="utf-8"?>
<p:tagLst xmlns:p="http://schemas.openxmlformats.org/presentationml/2006/main">
  <p:tag name="KSO_WM_UNIT_SUBTYPE" val="a"/>
  <p:tag name="KSO_WM_UNIT_PRESET_TEXT" val="CLICK HERE TO ADD A TITLE"/>
  <p:tag name="KSO_WM_UNIT_NOCLEAR" val="0"/>
  <p:tag name="KSO_WM_UNIT_VALUE" val="656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24729_1*f*2"/>
  <p:tag name="KSO_WM_TEMPLATE_CATEGORY" val="custom"/>
  <p:tag name="KSO_WM_TEMPLATE_INDEX" val="20224729"/>
  <p:tag name="KSO_WM_UNIT_LAYERLEVEL" val="1"/>
  <p:tag name="KSO_WM_TAG_VERSION" val="1.0"/>
  <p:tag name="KSO_WM_BEAUTIFY_FLAG" val="#wm#"/>
  <p:tag name="KSO_WM_UNIT_DEFAULT_FONT" val="12;14;2"/>
  <p:tag name="KSO_WM_UNIT_BLOCK" val="0"/>
  <p:tag name="KSO_WM_UNIT_DEC_AREA_ID" val="d18df76af8a3409ba205bbcfd76130ad"/>
  <p:tag name="KSO_WM_CHIP_GROUPID" val="61512f1ed3dcef8fee32c219"/>
  <p:tag name="KSO_WM_CHIP_XID" val="61512f1ed3dcef8fee32c21a"/>
  <p:tag name="KSO_WM_CHIP_FILLAREA_FILL_RULE" val="{&quot;fill_align&quot;:&quot;lm&quot;,&quot;fill_mode&quot;:&quot;adaptive&quot;,&quot;sacle_strategy&quot;:&quot;smart&quot;}"/>
  <p:tag name="KSO_WM_ASSEMBLE_CHIP_INDEX" val="16476f94e6eb48e7b0409b2a36dc303e"/>
  <p:tag name="KSO_WM_UNIT_TEXT_FILL_FORE_SCHEMECOLOR_INDEX_BRIGHTNESS" val="0.15"/>
  <p:tag name="KSO_WM_UNIT_TEXT_FILL_FORE_SCHEMECOLOR_INDEX" val="13"/>
  <p:tag name="KSO_WM_UNIT_TEXT_FILL_TYPE" val="1"/>
  <p:tag name="KSO_WM_TEMPLATE_ASSEMBLE_XID" val="63106d3fa35593066d0088cb"/>
  <p:tag name="KSO_WM_TEMPLATE_ASSEMBLE_GROUPID" val="62e1e9f67ec3138b1bb7a4d2"/>
</p:tagLst>
</file>

<file path=ppt/tags/tag92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baeded78376f4de3b3013bb5b1f696f0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1d22f80602a3462489c0d74d3ffcefa6"/>
  <p:tag name="KSO_WM_SLIDE_BACKGROUND_TYPE" val="general"/>
</p:tagLst>
</file>

<file path=ppt/tags/tag93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3*i*1"/>
  <p:tag name="KSO_WM_BEAUTIFY_FLAG" val="#wm#"/>
  <p:tag name="KSO_WM_TAG_VERSION" val="1.0"/>
  <p:tag name="KSO_WM_CHIP_GROUPID" val="62e1e9f67ec3138b1bb7a4d2"/>
  <p:tag name="KSO_WM_CHIP_XID" val="62e1ea507ec3138b1bb7b2f8"/>
  <p:tag name="KSO_WM_UNIT_DEC_AREA_ID" val="c8f2cc53231c484c9bf726ea9d4449e1"/>
  <p:tag name="KSO_WM_CHIP_FILLAREA_FILL_RULE" val="{&quot;fill_align&quot;:&quot;lt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bc912d2308be40e0bc0d731abc89b380"/>
  <p:tag name="KSO_WM_SLIDE_BACKGROUND_TYPE" val="general"/>
</p:tagLst>
</file>

<file path=ppt/tags/tag94.xml><?xml version="1.0" encoding="utf-8"?>
<p:tagLst xmlns:p="http://schemas.openxmlformats.org/presentationml/2006/main">
  <p:tag name="KSO_WM_UNIT_SUBTYPE" val="t"/>
  <p:tag name="KSO_WM_TEMPLATE_CATEGORY" val="chip"/>
  <p:tag name="KSO_WM_TEMPLATE_INDEX" val="20224729"/>
  <p:tag name="KSO_WM_UNIT_TYPE" val="i"/>
  <p:tag name="KSO_WM_UNIT_INDEX" val="1"/>
  <p:tag name="KSO_WM_UNIT_ID" val="chip20224729_4*i*1"/>
  <p:tag name="KSO_WM_BEAUTIFY_FLAG" val="#wm#"/>
  <p:tag name="KSO_WM_TAG_VERSION" val="1.0"/>
  <p:tag name="KSO_WM_CHIP_GROUPID" val="62e1e9f67ec3138b1bb7a4d2"/>
  <p:tag name="KSO_WM_CHIP_XID" val="62e1ea507ec3138b1bb7b327"/>
  <p:tag name="KSO_WM_UNIT_DEC_AREA_ID" val="0d962780f54b45468a5c350abd878b50"/>
  <p:tag name="KSO_WM_CHIP_FILLAREA_FILL_RULE" val="{&quot;fill_align&quot;:&quot;rb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7e17d299038045e7b9060a47847754c1"/>
  <p:tag name="KSO_WM_SLIDE_BACKGROUND_TYPE" val="general"/>
</p:tagLst>
</file>

<file path=ppt/tags/tag95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SUBTYPE" val="v"/>
  <p:tag name="KSO_WM_TEMPLATE_CATEGORY" val="chip"/>
  <p:tag name="KSO_WM_TEMPLATE_INDEX" val="20224729"/>
  <p:tag name="KSO_WM_UNIT_TYPE" val="i"/>
  <p:tag name="KSO_WM_UNIT_INDEX" val="1"/>
  <p:tag name="KSO_WM_UNIT_ID" val="chip20224729_2*i*1"/>
  <p:tag name="KSO_WM_BEAUTIFY_FLAG" val="#wm#"/>
  <p:tag name="KSO_WM_TAG_VERSION" val="1.0"/>
  <p:tag name="KSO_WM_CHIP_GROUPID" val="62e1e9f67ec3138b1bb7a4d2"/>
  <p:tag name="KSO_WM_CHIP_XID" val="62e1ea507ec3138b1bb7b348"/>
  <p:tag name="KSO_WM_UNIT_DEC_AREA_ID" val="fe4ef86fc4e2440cb16c45c3dda04adc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c66c2c83384c4b45837938e825cc693f"/>
  <p:tag name="KSO_WM_SLIDE_BACKGROUND_TYPE" val="frame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35E5E"/>
      </a:dk2>
      <a:lt2>
        <a:srgbClr val="FFFFFF"/>
      </a:lt2>
      <a:accent1>
        <a:srgbClr val="D24B5B"/>
      </a:accent1>
      <a:accent2>
        <a:srgbClr val="C4555F"/>
      </a:accent2>
      <a:accent3>
        <a:srgbClr val="B56063"/>
      </a:accent3>
      <a:accent4>
        <a:srgbClr val="B66A7B"/>
      </a:accent4>
      <a:accent5>
        <a:srgbClr val="C673A8"/>
      </a:accent5>
      <a:accent6>
        <a:srgbClr val="D67CD4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演示</Application>
  <PresentationFormat>宽屏</PresentationFormat>
  <Paragraphs>108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宋体</vt:lpstr>
      <vt:lpstr>Wingdings</vt:lpstr>
      <vt:lpstr>汉仪中黑 简</vt:lpstr>
      <vt:lpstr>黑体</vt:lpstr>
      <vt:lpstr>汉仪大黑简</vt:lpstr>
      <vt:lpstr>汉仪中简黑简</vt:lpstr>
      <vt:lpstr>微软雅黑</vt:lpstr>
      <vt:lpstr>Arial Black</vt:lpstr>
      <vt:lpstr>Segoe UI</vt:lpstr>
      <vt:lpstr>Calibri</vt:lpstr>
      <vt:lpstr>Arial Unicode MS</vt:lpstr>
      <vt:lpstr>1_Office 主题​​</vt:lpstr>
      <vt:lpstr>个人介绍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Nero</cp:lastModifiedBy>
  <cp:revision>10</cp:revision>
  <dcterms:created xsi:type="dcterms:W3CDTF">2023-08-09T12:44:00Z</dcterms:created>
  <dcterms:modified xsi:type="dcterms:W3CDTF">2024-11-21T06:43:46Z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2052-12.1.0.18912</vt:lpwstr>
  </property>
</Properties>
</file>