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DD8B-BE0E-A0D7-C4EF-66D1DCD0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E8D4E-73AA-44C1-17EE-89B879DE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9426-8B64-5269-6F09-736C49A7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F72E-8375-E86A-F51A-DED1F61A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746AF-9C6E-4DC9-6E04-A49F46C4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DB04-8A4B-EE3D-9F85-B9D277A0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766F9-577F-21D7-79BC-FDAD41F8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66DFD-EDA9-A603-7DC2-21C5F8E4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C3F8-A2B2-530E-F740-AB1B3F4D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A225-1851-0269-051C-C230FEB9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F8244-30C2-8365-75D0-4E939B59E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3A2AA-B1A2-2AFF-439B-5506470A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8296-28FF-DA0D-35F1-852C4442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2BAE-1D4B-AA24-D4BE-74727381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5693-3AED-630C-6CD0-48F97BBE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7A02-1AFC-3845-BBF8-6B7E0BFE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B900-3BA5-6753-893D-F9B64D89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A68C-74C5-934E-60EE-F4594754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CC4A-A5E9-2CF9-94FE-4FAC5D5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1191A-AD49-FB94-385A-AF6AB8FD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40FF-0FC6-BC99-C37E-5D7E507A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7534F-F5E7-BB2B-60F9-9E325A937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450F-9A7E-2528-1209-FCCED438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C614-7B62-9891-4286-814D0559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B337-0F37-F72A-1F4E-00DF62A3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9F74-59FC-D2EF-4D51-89080017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0987-6713-41E4-E7C2-D79BFC29F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681EC-DC7E-DB63-2A81-C734285F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B4E95-9D23-1BC9-D97F-42E723C7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CD97-0F2E-DAA7-1F1E-69BCCF21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B64C5-C66F-7556-7852-C8E48D22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371A-1F13-04CE-2C94-BFC2552A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AB0D4-4752-2CD4-7878-2E8ACF45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559EC-9229-33F2-73B6-34AD6E53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D812E-DE27-7CE0-467F-CC47A3B0B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9902A-7E98-F8AE-F7AF-2DE34CB66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BB5E9-3148-259E-38F2-03FBEBF9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00749-5E4C-EE16-421B-36F913D5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3F7D7-3E4C-2B4F-EEA2-E6324B0F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4C5F-8826-1EF5-4E0F-4C1A6CB2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7B4EE-BDA4-0EF4-93F1-CB133C1C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6B516-26BC-809A-C2F7-5C19C096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79AF6-AC1F-8D6D-C4E4-9A0680DA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4AFC9-5F8C-25E9-7A57-ADB23E28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9DB3D-593C-5FD6-211F-B3C9E9DE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33F0-339B-C255-B126-B610E053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46FA-E5AB-5089-EDB2-C84095A2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7A9C-8BD6-FF3B-8786-5A7AB0B5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5218-6AB6-8B44-DBED-18901EFE5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A63A8-F3C5-C574-39D8-6E61E392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9DF4E-AE7B-17AF-E3BB-EDAB6D50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5F2A4-5093-15C3-0268-4C2B529A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12B9-325E-91B9-E6BB-8E1EDA38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C13CD-4048-A6E9-DEE7-BC99D3CB1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4FAFB-8764-6A70-9418-0A0C38AC3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8386-C073-B409-28A8-2C28A34B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6B0BD-B309-3CAF-87D1-1B0CE695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FEB9-5AA9-9D3D-6B23-2FCC495C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2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BEBB9-E076-58E8-2929-67AB5D7B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4AF8-75CC-389D-9677-0D64FB55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D6BD-C958-AAC9-F474-F3347FABD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E829-A29A-48EC-9FCF-D74EFABE078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3C87-7749-0A03-6281-99A91BF79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A7B8B-9A9D-54C3-86A4-046E3352E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5850-F491-4479-AD6D-FC496B2E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Miranda</dc:creator>
  <cp:lastModifiedBy>David Miranda</cp:lastModifiedBy>
  <cp:revision>1</cp:revision>
  <dcterms:created xsi:type="dcterms:W3CDTF">2023-06-28T22:23:15Z</dcterms:created>
  <dcterms:modified xsi:type="dcterms:W3CDTF">2023-06-28T22:23:38Z</dcterms:modified>
</cp:coreProperties>
</file>