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 for a Thousand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1. O for a thousand tongues to sing</a:t>
            </a:r>
            <a:br/>
            <a:r>
              <a:t>my great Redeemer's praise,</a:t>
            </a:r>
            <a:br/>
            <a:r>
              <a:t>the glories of my God and King,</a:t>
            </a:r>
            <a:br/>
            <a:r>
              <a:t>the triumphs of his grace!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2. My gracious Master and my God,</a:t>
            </a:r>
            <a:br/>
            <a:r>
              <a:t>assist me to proclaim,</a:t>
            </a:r>
            <a:br/>
            <a:r>
              <a:t>to spread through all the earth abroad</a:t>
            </a:r>
            <a:br/>
            <a:r>
              <a:t>the honors of thy name.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3. Jesus! the name that charms our fears,</a:t>
            </a:r>
            <a:br/>
            <a:r>
              <a:t>that bids our sorrows cease;</a:t>
            </a:r>
            <a:br/>
            <a:r>
              <a:t>'tis music in the sinner's ears,</a:t>
            </a:r>
            <a:br/>
            <a:r>
              <a:t>'tis life, and health, and peace.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4. He breaks the power of canceled sin,</a:t>
            </a:r>
            <a:br/>
            <a:r>
              <a:t>he sets the prisoner free;</a:t>
            </a:r>
            <a:br/>
            <a:r>
              <a:t>his blood can make the foulest clean;</a:t>
            </a:r>
            <a:br/>
            <a:r>
              <a:t>his blood availed for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5. He speaks, and listening to his voice,</a:t>
            </a:r>
            <a:br/>
            <a:r>
              <a:t>new life the dead receive;</a:t>
            </a:r>
            <a:br/>
            <a:r>
              <a:t>the mournful, broken hearts rejoice,</a:t>
            </a:r>
            <a:br/>
            <a:r>
              <a:t>the humble poor believe.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6. Hear him, ye deaf; his praise, ye dumb,</a:t>
            </a:r>
            <a:br/>
            <a:r>
              <a:t>your loosened tongues employ;</a:t>
            </a:r>
            <a:br/>
            <a:r>
              <a:t>ye blind, behold your Savior come,</a:t>
            </a:r>
            <a:br/>
            <a:r>
              <a:t>and leap, ye lame, for joy.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7. In Christ, your head, you then shall know,</a:t>
            </a:r>
            <a:br/>
            <a:r>
              <a:t>shall feel your sins forgiven;</a:t>
            </a:r>
            <a:br/>
            <a:r>
              <a:t>anticipate your heaven below,</a:t>
            </a:r>
            <a:br/>
            <a:r>
              <a:t>and own that love is heaven.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