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9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4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A1A-5E41-408F-982D-41B04D3EC6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AA1A-5E41-408F-982D-41B04D3EC66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6DBE-5D3F-4B63-A8E6-6E2E8F3A6F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410712" y="2020824"/>
            <a:ext cx="2587752" cy="176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 rot="19199829">
            <a:off x="3410712" y="2020824"/>
            <a:ext cx="2587752" cy="176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 rot="19239862">
            <a:off x="3146236" y="1395556"/>
            <a:ext cx="3116704" cy="3015328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Raimund Schnürer</dc:creator>
  <cp:lastModifiedBy>Raimund Schnürer</cp:lastModifiedBy>
  <cp:revision>1</cp:revision>
  <dcterms:created xsi:type="dcterms:W3CDTF">2018-09-22T21:55:01Z</dcterms:created>
  <dcterms:modified xsi:type="dcterms:W3CDTF">2018-09-22T22:10:34Z</dcterms:modified>
</cp:coreProperties>
</file>