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3" r:id="rId19"/>
    <p:sldId id="284" r:id="rId20"/>
    <p:sldId id="285" r:id="rId21"/>
    <p:sldId id="286" r:id="rId22"/>
    <p:sldId id="287" r:id="rId23"/>
    <p:sldId id="281" r:id="rId24"/>
    <p:sldId id="289" r:id="rId25"/>
    <p:sldId id="290" r:id="rId26"/>
    <p:sldId id="291" r:id="rId27"/>
    <p:sldId id="295" r:id="rId28"/>
    <p:sldId id="292" r:id="rId29"/>
    <p:sldId id="293" r:id="rId30"/>
    <p:sldId id="294" r:id="rId31"/>
    <p:sldId id="282" r:id="rId32"/>
    <p:sldId id="296" r:id="rId33"/>
    <p:sldId id="297" r:id="rId34"/>
    <p:sldId id="298" r:id="rId35"/>
    <p:sldId id="299" r:id="rId36"/>
    <p:sldId id="300" r:id="rId37"/>
    <p:sldId id="301" r:id="rId38"/>
    <p:sldId id="28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318D-1B11-4EDF-A649-357F82072C76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3F38A-E1FE-4B47-90B5-E241245CF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9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0959-9904-4357-B078-A69BC9716EB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4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A5E-1E3F-4311-AC4D-7640FAE19429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F77A-F7E3-4751-8F60-B856AA3CAB1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5275-14BC-4C44-9D50-D668A465D026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3603-85AC-47AF-BC35-7BF561610CAA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3A1A-56AF-4932-A965-EC9C0CCF8E22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D304-4EE1-45F2-9CCE-C21ABBD2A59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84AB-3EE5-4111-A2D4-FC1919356100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44A-7A9B-48B3-BBCF-FDD03BF09FC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25B2-47B3-468A-8EFB-515C2F18CABE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8F1A-0922-4F61-B5E6-A63546BF91B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EA66-AB5C-4BF2-8DA4-77A7C608E716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11DF-6994-44DD-9489-CE1E6A1BBB72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5C9F-CFD6-4BFD-B10E-ACFEE27ED1AA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CBB2-1E7D-47B3-BC2F-056771F999B5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739-27D2-4606-8B17-CA7A8A207F47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58D-DD5A-4BB2-AA8F-1477A2E184B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DD8-BA7F-4062-9DB9-978A36305917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CA4836-2B2F-4BAB-90FE-43A55964664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Tobias Theel - NoobyGames.de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obygames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g"/><Relationship Id="rId4" Type="http://schemas.openxmlformats.org/officeDocument/2006/relationships/hyperlink" Target="mailto:Tobias.theel@noobygames.d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otnet/2018/11/12/building-c-8-0/" TargetMode="External"/><Relationship Id="rId2" Type="http://schemas.openxmlformats.org/officeDocument/2006/relationships/hyperlink" Target="https://www.dotnetcurry.com/csharp/1437/csharp-7-1-7-2-7-3-new-fea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dotnet/2016/08/24/whats-new-in-csharp-7-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E7A1B-C361-467B-B568-D22593F61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C#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DA59BB-781C-4BEE-BE6F-CAF19A63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Neuerungen der letzten zeit + Blick in die </a:t>
            </a:r>
            <a:r>
              <a:rPr lang="de-DE" dirty="0" err="1"/>
              <a:t>zukunft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03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C8451-6E70-4ABB-90EB-69CB426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Tuples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AE8C6-EA4B-4A86-A812-EB298FB4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E9F376-9A25-46F6-B347-1977886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2C4991-E160-4E05-BF2F-F3659E80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8913551" cy="11115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58F66EB-D0E3-4D65-B4AF-0E4830666FD9}"/>
              </a:ext>
            </a:extLst>
          </p:cNvPr>
          <p:cNvSpPr/>
          <p:nvPr/>
        </p:nvSpPr>
        <p:spPr>
          <a:xfrm>
            <a:off x="2777447" y="2476513"/>
            <a:ext cx="1147281" cy="369429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43D5B3-5FC5-4A59-B2E4-588D1B091DDF}"/>
              </a:ext>
            </a:extLst>
          </p:cNvPr>
          <p:cNvSpPr/>
          <p:nvPr/>
        </p:nvSpPr>
        <p:spPr>
          <a:xfrm>
            <a:off x="5228773" y="2476513"/>
            <a:ext cx="1147281" cy="369429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9C376C-6D1E-4989-BEFF-FF9AE86DA686}"/>
              </a:ext>
            </a:extLst>
          </p:cNvPr>
          <p:cNvSpPr/>
          <p:nvPr/>
        </p:nvSpPr>
        <p:spPr>
          <a:xfrm>
            <a:off x="7803389" y="2476513"/>
            <a:ext cx="1147281" cy="369429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40DF-9B32-4B0D-AF7B-4A870E61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Tuples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B98CD-3C96-4993-B19E-66736515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99" y="2139459"/>
            <a:ext cx="9572486" cy="118936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C6403F-6629-4FFB-9BB4-0958555E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6E500B8-FBBB-406D-BB53-6AB270DC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8" y="3615037"/>
            <a:ext cx="9572485" cy="12243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39BD6B-C788-4996-A3B9-7D2B0A34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8" y="5090615"/>
            <a:ext cx="9572484" cy="16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B06D0-E1DB-4A06-8656-442775CE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Tuples</a:t>
            </a:r>
            <a:r>
              <a:rPr lang="de-DE" sz="4800" dirty="0"/>
              <a:t> </a:t>
            </a:r>
            <a:r>
              <a:rPr lang="de-DE" sz="4800" dirty="0" err="1"/>
              <a:t>Deconstruction</a:t>
            </a:r>
            <a:endParaRPr lang="de-DE" sz="4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0F9A073-0274-437E-B357-AB4E0A5A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62475"/>
            <a:ext cx="10367381" cy="368240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E3C3A0-83FF-4C21-885D-B01F07D7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94DCAE-93E6-4BC2-902A-0971C9DF80CA}"/>
              </a:ext>
            </a:extLst>
          </p:cNvPr>
          <p:cNvSpPr/>
          <p:nvPr/>
        </p:nvSpPr>
        <p:spPr>
          <a:xfrm>
            <a:off x="1328791" y="4952585"/>
            <a:ext cx="9572090" cy="369429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1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AF8C8-928E-44E3-A644-F746C643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Local</a:t>
            </a:r>
            <a:r>
              <a:rPr lang="de-DE" sz="4800" dirty="0"/>
              <a:t> </a:t>
            </a:r>
            <a:r>
              <a:rPr lang="de-DE" sz="4800" dirty="0" err="1"/>
              <a:t>Functions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59DC0-970B-40D7-B254-BBFD65AB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B3CB3-7E06-4DE1-BD0D-3367F1D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039AE7-8E6F-44C6-B2AD-57EDEEE5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74" y="1547331"/>
            <a:ext cx="8734195" cy="520665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6B63670-3A66-4678-A23E-DFAD236EF627}"/>
              </a:ext>
            </a:extLst>
          </p:cNvPr>
          <p:cNvSpPr/>
          <p:nvPr/>
        </p:nvSpPr>
        <p:spPr>
          <a:xfrm>
            <a:off x="1328791" y="3965825"/>
            <a:ext cx="6304908" cy="2439457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8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8D4EB-E06C-45F1-BDDA-0DBFE7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Digit Separator &amp; Binary Literal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66BD4-59BD-49DE-A2F3-1C34AFF9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67DC3-A3D9-446E-BA61-BC6E314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C6B62C-E315-44A8-877C-0C464A60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4218701" cy="20219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D47705B-A809-474D-ADF8-45ECD638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744431"/>
            <a:ext cx="8971037" cy="15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7703F-DB30-4244-8B40-9B5E83A5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/>
              <a:t>returns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95E73-F3E6-4A51-9A5F-C3D7DB4F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68571-DA1C-4BB6-AA8D-F79CD58F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707AC9-3D98-45A7-A902-6AD84FE8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5" y="1853248"/>
            <a:ext cx="10387324" cy="419548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7E86AFC-3CAD-4265-9D4E-B19AC465A324}"/>
              </a:ext>
            </a:extLst>
          </p:cNvPr>
          <p:cNvSpPr/>
          <p:nvPr/>
        </p:nvSpPr>
        <p:spPr>
          <a:xfrm>
            <a:off x="1876731" y="1919574"/>
            <a:ext cx="530832" cy="266687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E172C0-E14A-4A4C-9ADC-91E3A3C23F62}"/>
              </a:ext>
            </a:extLst>
          </p:cNvPr>
          <p:cNvSpPr/>
          <p:nvPr/>
        </p:nvSpPr>
        <p:spPr>
          <a:xfrm>
            <a:off x="3426417" y="4150658"/>
            <a:ext cx="477763" cy="287778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2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4BF6B-DA2C-46CD-B2D0-A15E634C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Custom </a:t>
            </a:r>
            <a:r>
              <a:rPr lang="de-DE" sz="4800" dirty="0" err="1"/>
              <a:t>Async</a:t>
            </a:r>
            <a:r>
              <a:rPr lang="de-DE" sz="4800" dirty="0"/>
              <a:t> Return </a:t>
            </a:r>
            <a:r>
              <a:rPr lang="de-DE" sz="4800" dirty="0" err="1"/>
              <a:t>Types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5CC72-1B16-47EF-981E-37D2D2E2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Und weiteres komisches </a:t>
            </a:r>
            <a:r>
              <a:rPr lang="de-DE" dirty="0" err="1"/>
              <a:t>kleinkram</a:t>
            </a:r>
            <a:r>
              <a:rPr lang="de-DE" dirty="0"/>
              <a:t> Zeugs gibt es auch noch in C# 7.</a:t>
            </a:r>
          </a:p>
          <a:p>
            <a:r>
              <a:rPr lang="de-DE" dirty="0"/>
              <a:t>Genug davon…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E64CF9-38D6-426F-8840-9A87DD42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1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06860-4653-46DF-B4E1-ABD024A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4F2A1-1231-4A01-9986-52E9373B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C# 7</a:t>
            </a:r>
          </a:p>
          <a:p>
            <a:r>
              <a:rPr lang="de-DE" sz="2800" dirty="0">
                <a:solidFill>
                  <a:schemeClr val="accent3"/>
                </a:solidFill>
              </a:rPr>
              <a:t>C# 7.1</a:t>
            </a:r>
          </a:p>
          <a:p>
            <a:r>
              <a:rPr lang="de-DE" sz="2800" dirty="0"/>
              <a:t>C# 7.2</a:t>
            </a:r>
          </a:p>
          <a:p>
            <a:r>
              <a:rPr lang="de-DE" sz="2800" dirty="0"/>
              <a:t>C# 7.3</a:t>
            </a:r>
          </a:p>
          <a:p>
            <a:r>
              <a:rPr lang="de-DE" sz="2800" dirty="0"/>
              <a:t>C# 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3BCF4-B346-4674-8DA7-4C04427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3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0F470-36F5-4056-9EF1-3F35FE42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What</a:t>
            </a:r>
            <a:r>
              <a:rPr lang="de-DE" sz="4800" dirty="0"/>
              <a:t>?!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0961A-0EF6-46AB-AD7E-74FE3DB0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7ACE5B-384F-4FEC-93A9-1B15451A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349C57-2898-4910-BB1C-D38F4F70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40" y="1604601"/>
            <a:ext cx="8564670" cy="48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5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CED83-43AE-4E06-9302-BDC82E3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Async</a:t>
            </a:r>
            <a:r>
              <a:rPr lang="de-DE" sz="4800" dirty="0"/>
              <a:t> Main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8EE5F4E-7659-4D52-B374-5285A6811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90518"/>
            <a:ext cx="10079726" cy="227696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621CC-582C-4CD4-B090-CD93CD6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831BFC8-F523-4F84-BC63-B1ECBA4C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Tobias Theel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79A34F-ECD5-4F69-BC56-6E47DAD4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1600" dirty="0"/>
              <a:t>Software Architekt, Entwickler, Spielkind</a:t>
            </a:r>
          </a:p>
          <a:p>
            <a:r>
              <a:rPr lang="de-DE" sz="1600" dirty="0">
                <a:hlinkClick r:id="rId3"/>
              </a:rPr>
              <a:t>https://noobygames.de</a:t>
            </a:r>
            <a:endParaRPr lang="de-DE" sz="1600" dirty="0"/>
          </a:p>
          <a:p>
            <a:r>
              <a:rPr lang="de-DE" sz="1600" dirty="0">
                <a:hlinkClick r:id="rId4"/>
              </a:rPr>
              <a:t>tobias.theel@noobygames.de</a:t>
            </a:r>
            <a:endParaRPr lang="de-DE" sz="1600" dirty="0"/>
          </a:p>
          <a:p>
            <a:endParaRPr lang="de-DE" dirty="0"/>
          </a:p>
        </p:txBody>
      </p:sp>
      <p:pic>
        <p:nvPicPr>
          <p:cNvPr id="20" name="Bildplatzhalter 19">
            <a:extLst>
              <a:ext uri="{FF2B5EF4-FFF2-40B4-BE49-F238E27FC236}">
                <a16:creationId xmlns:a16="http://schemas.microsoft.com/office/drawing/2014/main" id="{47CB06E4-7855-488D-B086-75CD19359C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15000" r="15000"/>
          <a:stretch>
            <a:fillRect/>
          </a:stretch>
        </p:blipFill>
        <p:spPr/>
      </p:pic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B13B69A6-989B-4012-B1A4-E129DC71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4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03B0-8EEC-4EA3-B968-D30E7C2E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Default Literals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18435-8C71-4A0C-989F-2F7430CD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F5240B-404B-48E0-8629-53664A61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F1CE5C-E784-42B1-97C3-A5C41952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13" y="3015139"/>
            <a:ext cx="6160517" cy="22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3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1AAB3-3CFF-4583-B1D6-AE4A2DA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Default Literals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1D54B7-4AA3-49AD-82C0-C4F08EE6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Als</a:t>
            </a:r>
            <a:r>
              <a:rPr lang="en-US" dirty="0"/>
              <a:t> return statement</a:t>
            </a:r>
          </a:p>
          <a:p>
            <a:r>
              <a:rPr lang="en-US" dirty="0" err="1"/>
              <a:t>Als</a:t>
            </a:r>
            <a:r>
              <a:rPr lang="en-US" dirty="0"/>
              <a:t> default value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optionale</a:t>
            </a:r>
            <a:r>
              <a:rPr lang="en-US" dirty="0"/>
              <a:t> Parameter</a:t>
            </a:r>
          </a:p>
          <a:p>
            <a:r>
              <a:rPr lang="en-US" dirty="0" err="1"/>
              <a:t>Als</a:t>
            </a:r>
            <a:r>
              <a:rPr lang="en-US" dirty="0"/>
              <a:t> Parameter in </a:t>
            </a:r>
            <a:r>
              <a:rPr lang="en-US" dirty="0" err="1"/>
              <a:t>Methode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7FEB06-C26B-4A2C-8079-9ACFEF74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7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824A7-DEAE-4AA6-9699-099B4A4E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Generic</a:t>
            </a:r>
            <a:r>
              <a:rPr lang="de-DE" sz="4800" dirty="0"/>
              <a:t> Pattern </a:t>
            </a:r>
            <a:r>
              <a:rPr lang="de-DE" sz="4800" dirty="0" err="1"/>
              <a:t>Matching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B0223-7E05-4B27-B497-D9F22DD0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911442-AC96-410C-999B-4D79A97A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0BE2D7-302D-4B39-9131-AFC4B795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9444999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64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06860-4653-46DF-B4E1-ABD024A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4F2A1-1231-4A01-9986-52E9373B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C# 7</a:t>
            </a:r>
          </a:p>
          <a:p>
            <a:r>
              <a:rPr lang="de-DE" sz="2800" dirty="0"/>
              <a:t>C# 7.1</a:t>
            </a:r>
          </a:p>
          <a:p>
            <a:r>
              <a:rPr lang="de-DE" sz="2800" dirty="0">
                <a:solidFill>
                  <a:schemeClr val="accent3"/>
                </a:solidFill>
              </a:rPr>
              <a:t>C# 7.2</a:t>
            </a:r>
          </a:p>
          <a:p>
            <a:r>
              <a:rPr lang="de-DE" sz="2800" dirty="0"/>
              <a:t>C# 7.3</a:t>
            </a:r>
          </a:p>
          <a:p>
            <a:r>
              <a:rPr lang="de-DE" sz="2800" dirty="0"/>
              <a:t>C# 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3BCF4-B346-4674-8DA7-4C04427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3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95C3C-F2F7-458E-8EB6-E1BC290D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Non-</a:t>
            </a:r>
            <a:r>
              <a:rPr lang="de-DE" sz="4800" dirty="0" err="1"/>
              <a:t>trailing</a:t>
            </a:r>
            <a:r>
              <a:rPr lang="de-DE" sz="4800" dirty="0"/>
              <a:t> </a:t>
            </a:r>
            <a:r>
              <a:rPr lang="de-DE" sz="4800" dirty="0" err="1"/>
              <a:t>named</a:t>
            </a:r>
            <a:r>
              <a:rPr lang="de-DE" sz="4800" dirty="0"/>
              <a:t> </a:t>
            </a:r>
            <a:r>
              <a:rPr lang="de-DE" sz="4800" dirty="0" err="1"/>
              <a:t>arguments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0ABA4-A9A0-4E27-9549-4A70DCBE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E0E1E-6A47-4FEB-9146-292A49F8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D20C72-477E-46A2-9FB0-2CDA2DA0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7" y="2258401"/>
            <a:ext cx="9138050" cy="90603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BCCDE3-D1B4-4DDA-93FF-B81DE30D41C3}"/>
              </a:ext>
            </a:extLst>
          </p:cNvPr>
          <p:cNvSpPr/>
          <p:nvPr/>
        </p:nvSpPr>
        <p:spPr>
          <a:xfrm>
            <a:off x="6210714" y="2423641"/>
            <a:ext cx="1135308" cy="535315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26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E2DE5-A1C0-4DE9-BDE4-1D38D8AB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Private </a:t>
            </a:r>
            <a:r>
              <a:rPr lang="de-DE" sz="4800" dirty="0" err="1"/>
              <a:t>Protected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D5516-DDCB-418B-8614-5B697453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solidFill>
                  <a:schemeClr val="accent3"/>
                </a:solidFill>
              </a:rPr>
              <a:t>private </a:t>
            </a:r>
            <a:r>
              <a:rPr lang="de-DE" sz="2800" b="1" dirty="0" err="1">
                <a:solidFill>
                  <a:schemeClr val="accent3"/>
                </a:solidFill>
              </a:rPr>
              <a:t>protected</a:t>
            </a:r>
            <a:r>
              <a:rPr lang="de-DE" sz="2800" b="1" dirty="0">
                <a:solidFill>
                  <a:schemeClr val="accent3"/>
                </a:solidFill>
              </a:rPr>
              <a:t> </a:t>
            </a:r>
            <a:r>
              <a:rPr lang="de-DE" sz="2800" b="1" dirty="0" err="1">
                <a:solidFill>
                  <a:schemeClr val="accent3"/>
                </a:solidFill>
              </a:rPr>
              <a:t>void</a:t>
            </a:r>
            <a:r>
              <a:rPr lang="de-DE" sz="2800" b="1" dirty="0">
                <a:solidFill>
                  <a:schemeClr val="accent3"/>
                </a:solidFill>
              </a:rPr>
              <a:t> </a:t>
            </a:r>
            <a:r>
              <a:rPr lang="de-DE" sz="2800" b="1" dirty="0" err="1">
                <a:solidFill>
                  <a:schemeClr val="accent3"/>
                </a:solidFill>
              </a:rPr>
              <a:t>FooBar</a:t>
            </a:r>
            <a:r>
              <a:rPr lang="de-DE" sz="2800" b="1" dirty="0">
                <a:solidFill>
                  <a:schemeClr val="accent3"/>
                </a:solidFill>
              </a:rPr>
              <a:t>(){ }</a:t>
            </a:r>
          </a:p>
          <a:p>
            <a:endParaRPr lang="de-DE" sz="2800" dirty="0"/>
          </a:p>
          <a:p>
            <a:r>
              <a:rPr lang="de-DE" sz="2800" dirty="0" err="1"/>
              <a:t>Protected</a:t>
            </a:r>
            <a:r>
              <a:rPr lang="de-DE" sz="2800" dirty="0"/>
              <a:t> &amp; Internal</a:t>
            </a:r>
          </a:p>
          <a:p>
            <a:r>
              <a:rPr lang="de-DE" sz="2800" dirty="0"/>
              <a:t>Nur für erbende Klassen im gleichen Assembly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4CFAA0-64A2-41E9-B533-D2EEE999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1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60DE3-669C-46D2-85E4-45BD160E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Ref</a:t>
            </a:r>
            <a:r>
              <a:rPr lang="de-DE" sz="4800" dirty="0"/>
              <a:t> </a:t>
            </a:r>
            <a:r>
              <a:rPr lang="de-DE" sz="4800" dirty="0" err="1"/>
              <a:t>Conditional</a:t>
            </a:r>
            <a:r>
              <a:rPr lang="de-DE" sz="4800" dirty="0"/>
              <a:t> </a:t>
            </a:r>
            <a:r>
              <a:rPr lang="de-DE" sz="4800" dirty="0" err="1"/>
              <a:t>Expressions</a:t>
            </a:r>
            <a:endParaRPr lang="de-DE" sz="48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759F024-7BAB-486F-84CC-C4C1E614A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69051"/>
            <a:ext cx="11204610" cy="76768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E27C8C-527B-4ECE-A441-5B8BB7D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D2DFD8-0589-4E8C-850A-049ED7F31359}"/>
              </a:ext>
            </a:extLst>
          </p:cNvPr>
          <p:cNvSpPr txBox="1"/>
          <p:nvPr/>
        </p:nvSpPr>
        <p:spPr>
          <a:xfrm>
            <a:off x="646111" y="3252541"/>
            <a:ext cx="53322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WTF ?!</a:t>
            </a:r>
          </a:p>
        </p:txBody>
      </p:sp>
    </p:spTree>
    <p:extLst>
      <p:ext uri="{BB962C8B-B14F-4D97-AF65-F5344CB8AC3E}">
        <p14:creationId xmlns:p14="http://schemas.microsoft.com/office/powerpoint/2010/main" val="2232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06860-4653-46DF-B4E1-ABD024A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4F2A1-1231-4A01-9986-52E9373B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C# 7</a:t>
            </a:r>
          </a:p>
          <a:p>
            <a:r>
              <a:rPr lang="de-DE" sz="2800" dirty="0"/>
              <a:t>C# 7.1</a:t>
            </a:r>
          </a:p>
          <a:p>
            <a:r>
              <a:rPr lang="de-DE" sz="2800" dirty="0"/>
              <a:t>C# 7.2</a:t>
            </a:r>
          </a:p>
          <a:p>
            <a:r>
              <a:rPr lang="de-DE" sz="2800" dirty="0">
                <a:solidFill>
                  <a:schemeClr val="accent3"/>
                </a:solidFill>
              </a:rPr>
              <a:t>C# 7.3</a:t>
            </a:r>
          </a:p>
          <a:p>
            <a:r>
              <a:rPr lang="de-DE" sz="2800" dirty="0"/>
              <a:t>C# 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3BCF4-B346-4674-8DA7-4C04427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88145-3164-489D-BC8D-68488855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Additional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BA758-65E7-4642-8043-6719336D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800" dirty="0"/>
              <a:t>Gilt für alle </a:t>
            </a:r>
            <a:r>
              <a:rPr lang="de-DE" sz="2800" dirty="0" err="1"/>
              <a:t>unmanaged</a:t>
            </a:r>
            <a:r>
              <a:rPr lang="de-DE" sz="2800" dirty="0"/>
              <a:t> </a:t>
            </a:r>
            <a:r>
              <a:rPr lang="de-DE" sz="2800" dirty="0" err="1"/>
              <a:t>types</a:t>
            </a:r>
            <a:endParaRPr lang="de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6BC90E-EE31-4575-89C7-54BFC0C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A5CD13-6C03-4971-826C-273096CF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95836"/>
            <a:ext cx="9100709" cy="166632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6F54A1-8C16-411D-964D-BE4FC15FC9FA}"/>
              </a:ext>
            </a:extLst>
          </p:cNvPr>
          <p:cNvSpPr/>
          <p:nvPr/>
        </p:nvSpPr>
        <p:spPr>
          <a:xfrm>
            <a:off x="8578935" y="2690770"/>
            <a:ext cx="1548002" cy="535315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88145-3164-489D-BC8D-68488855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BA758-65E7-4642-8043-6719336D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6BC90E-EE31-4575-89C7-54BFC0C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6F54A1-8C16-411D-964D-BE4FC15FC9FA}"/>
              </a:ext>
            </a:extLst>
          </p:cNvPr>
          <p:cNvSpPr/>
          <p:nvPr/>
        </p:nvSpPr>
        <p:spPr>
          <a:xfrm>
            <a:off x="8578935" y="2690770"/>
            <a:ext cx="1548002" cy="535315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16D1A4-87A4-47E6-A887-68B7626F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9" y="2472853"/>
            <a:ext cx="11130222" cy="208756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3DF868C-7985-4C79-A59E-64E933893A69}"/>
              </a:ext>
            </a:extLst>
          </p:cNvPr>
          <p:cNvSpPr/>
          <p:nvPr/>
        </p:nvSpPr>
        <p:spPr>
          <a:xfrm>
            <a:off x="9804944" y="2562054"/>
            <a:ext cx="752305" cy="333669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3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06860-4653-46DF-B4E1-ABD024A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4F2A1-1231-4A01-9986-52E9373B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C# 7</a:t>
            </a:r>
          </a:p>
          <a:p>
            <a:r>
              <a:rPr lang="de-DE" sz="2800" dirty="0"/>
              <a:t>C# 7.1</a:t>
            </a:r>
          </a:p>
          <a:p>
            <a:r>
              <a:rPr lang="de-DE" sz="2800" dirty="0"/>
              <a:t>C# 7.2</a:t>
            </a:r>
          </a:p>
          <a:p>
            <a:r>
              <a:rPr lang="de-DE" sz="2800" dirty="0"/>
              <a:t>C# 7.3</a:t>
            </a:r>
          </a:p>
          <a:p>
            <a:r>
              <a:rPr lang="de-DE" sz="2800" dirty="0"/>
              <a:t>C# 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3BCF4-B346-4674-8DA7-4C04427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5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0303-09ED-4E82-83B1-A497DB4D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Targeting Fields of Auto-Implemented Properties</a:t>
            </a:r>
            <a:br>
              <a:rPr lang="en-US" dirty="0"/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0EA460-C7F0-4998-A333-8B0C7026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99" y="2340448"/>
            <a:ext cx="6618396" cy="108855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AEDBD2-4C49-4478-8672-76E30B9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06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06860-4653-46DF-B4E1-ABD024A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4F2A1-1231-4A01-9986-52E9373B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C# 7</a:t>
            </a:r>
          </a:p>
          <a:p>
            <a:r>
              <a:rPr lang="de-DE" sz="2800" dirty="0"/>
              <a:t>C# 7.1</a:t>
            </a:r>
          </a:p>
          <a:p>
            <a:r>
              <a:rPr lang="de-DE" sz="2800" dirty="0"/>
              <a:t>C# 7.2</a:t>
            </a:r>
          </a:p>
          <a:p>
            <a:r>
              <a:rPr lang="de-DE" sz="2800" dirty="0"/>
              <a:t>C# 7.3</a:t>
            </a:r>
          </a:p>
          <a:p>
            <a:r>
              <a:rPr lang="de-DE" sz="2800" dirty="0">
                <a:solidFill>
                  <a:schemeClr val="accent3"/>
                </a:solidFill>
              </a:rPr>
              <a:t>C# 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3BCF4-B346-4674-8DA7-4C04427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85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75788-B4FF-4A45-943A-C7BFAFA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Async</a:t>
            </a:r>
            <a:r>
              <a:rPr lang="de-DE" sz="4800" dirty="0"/>
              <a:t> </a:t>
            </a:r>
            <a:r>
              <a:rPr lang="de-DE" sz="4800" dirty="0" err="1"/>
              <a:t>streams</a:t>
            </a:r>
            <a:endParaRPr lang="de-DE" sz="4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667FF2-56C7-43BD-8377-FF7DD5213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9889828" cy="327355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B536F-E498-452E-B55B-158B99E6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2CE4025-641F-4BCF-AF8C-BBCDF5CFA1C6}"/>
              </a:ext>
            </a:extLst>
          </p:cNvPr>
          <p:cNvSpPr/>
          <p:nvPr/>
        </p:nvSpPr>
        <p:spPr>
          <a:xfrm>
            <a:off x="1914392" y="2089443"/>
            <a:ext cx="4013797" cy="458548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A6C3F6-E006-4ACE-93AE-7D92EB1793BE}"/>
              </a:ext>
            </a:extLst>
          </p:cNvPr>
          <p:cNvSpPr/>
          <p:nvPr/>
        </p:nvSpPr>
        <p:spPr>
          <a:xfrm>
            <a:off x="5348472" y="3750067"/>
            <a:ext cx="4013797" cy="559943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1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CF383-1F37-4689-93B2-78845E98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Ranges and </a:t>
            </a:r>
            <a:r>
              <a:rPr lang="de-DE" sz="4800" dirty="0" err="1"/>
              <a:t>indices</a:t>
            </a:r>
            <a:endParaRPr lang="de-DE" sz="4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586289-E93A-43BD-80A5-DBB1B1EA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10306749" cy="24310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02792-4C6C-4F66-B3D6-ECF30355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9DDDB2-2A4F-4276-8A17-9E9140D0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4459358"/>
            <a:ext cx="10330423" cy="15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150EE-F2B4-40F9-A55E-770F98BA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Default </a:t>
            </a:r>
            <a:r>
              <a:rPr lang="de-DE" sz="4800" dirty="0" err="1"/>
              <a:t>implementation</a:t>
            </a:r>
            <a:r>
              <a:rPr lang="de-DE" sz="4800" dirty="0"/>
              <a:t> </a:t>
            </a:r>
            <a:r>
              <a:rPr lang="de-DE" sz="4800" dirty="0" err="1"/>
              <a:t>of</a:t>
            </a:r>
            <a:r>
              <a:rPr lang="de-DE" sz="4800" dirty="0"/>
              <a:t> interface </a:t>
            </a:r>
            <a:r>
              <a:rPr lang="de-DE" sz="4800" dirty="0" err="1"/>
              <a:t>members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27CF8-206C-4578-95FD-31271C68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6F25D8-3733-48E6-AED2-3053779B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D034FB-C3E0-4C64-A06B-102117F8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8" y="2515255"/>
            <a:ext cx="10709203" cy="20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83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E1653-1CAF-4C2C-853E-C8BEDDB8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/>
              <a:t>Recursive</a:t>
            </a:r>
            <a:r>
              <a:rPr lang="de-DE" sz="4800" dirty="0"/>
              <a:t> </a:t>
            </a:r>
            <a:r>
              <a:rPr lang="de-DE" sz="4800" dirty="0" err="1"/>
              <a:t>patterns</a:t>
            </a:r>
            <a:endParaRPr lang="de-DE" sz="4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FCD132-7D83-4D79-A9A6-9C2776A5D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62" y="2007417"/>
            <a:ext cx="11144875" cy="249272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3C213-97BC-441D-B714-42185C01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0561AF-5B75-4396-A429-9AD1D9B449B8}"/>
              </a:ext>
            </a:extLst>
          </p:cNvPr>
          <p:cNvSpPr/>
          <p:nvPr/>
        </p:nvSpPr>
        <p:spPr>
          <a:xfrm>
            <a:off x="3920365" y="3253777"/>
            <a:ext cx="5018152" cy="559943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5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B4696-C317-434C-98A1-F65D78B3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 </a:t>
            </a:r>
            <a:r>
              <a:rPr lang="de-DE" dirty="0" err="1"/>
              <a:t>expressions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E02AD-9BFD-46C0-B220-64FD618B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5EE8C1-9F87-49F5-8DA2-AA900BDA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FD09A3-E6AD-45D8-AE78-D2DCF144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9" y="2287177"/>
            <a:ext cx="10030161" cy="29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4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49EE2-010F-40B4-8109-968D1DA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Target </a:t>
            </a:r>
            <a:r>
              <a:rPr lang="de-DE" sz="4800" dirty="0" err="1"/>
              <a:t>typed</a:t>
            </a:r>
            <a:r>
              <a:rPr lang="de-DE" sz="4800" dirty="0"/>
              <a:t> </a:t>
            </a:r>
            <a:r>
              <a:rPr lang="de-DE" sz="4800" dirty="0" err="1"/>
              <a:t>new-expressions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C4FF8-4CFD-4058-BE04-A7DF4CC7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3D520-E2E9-4DEB-B011-C518DBF3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54FCF8-4924-4ACD-982B-F167EA94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57" y="2971149"/>
            <a:ext cx="10635086" cy="166632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D209CCC-BBDB-4286-A760-7D9370B55895}"/>
              </a:ext>
            </a:extLst>
          </p:cNvPr>
          <p:cNvSpPr/>
          <p:nvPr/>
        </p:nvSpPr>
        <p:spPr>
          <a:xfrm>
            <a:off x="1077848" y="3524340"/>
            <a:ext cx="1172192" cy="559943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AA158F-F1E2-4A07-B4DF-08ECF387BFA9}"/>
              </a:ext>
            </a:extLst>
          </p:cNvPr>
          <p:cNvSpPr/>
          <p:nvPr/>
        </p:nvSpPr>
        <p:spPr>
          <a:xfrm>
            <a:off x="4017194" y="3590715"/>
            <a:ext cx="871591" cy="559943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34650C-9AA2-44E7-B3DD-8D0216BF7F74}"/>
              </a:ext>
            </a:extLst>
          </p:cNvPr>
          <p:cNvSpPr/>
          <p:nvPr/>
        </p:nvSpPr>
        <p:spPr>
          <a:xfrm>
            <a:off x="6431627" y="3590715"/>
            <a:ext cx="780832" cy="559943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8A3CB5-7172-4EB1-A09B-97E23C44560A}"/>
              </a:ext>
            </a:extLst>
          </p:cNvPr>
          <p:cNvSpPr/>
          <p:nvPr/>
        </p:nvSpPr>
        <p:spPr>
          <a:xfrm>
            <a:off x="8846059" y="3590715"/>
            <a:ext cx="688360" cy="559943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75888-7078-4DBA-9033-A550DD4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5769F-D5A0-4720-92D7-89B96AE8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https://www.dotnetcurry.com/csharp/1437/csharp-7-1-7-2-7-3-new-features</a:t>
            </a:r>
            <a:endParaRPr lang="de-DE" dirty="0"/>
          </a:p>
          <a:p>
            <a:r>
              <a:rPr lang="de-DE" dirty="0">
                <a:hlinkClick r:id="rId3"/>
              </a:rPr>
              <a:t>https://blogs.msdn.microsoft.com/dotnet/2018/11/12/building-c-8-0/</a:t>
            </a:r>
            <a:endParaRPr lang="de-DE" dirty="0"/>
          </a:p>
          <a:p>
            <a:r>
              <a:rPr lang="de-DE" dirty="0">
                <a:hlinkClick r:id="rId4"/>
              </a:rPr>
              <a:t>https://blogs.msdn.microsoft.com/dotnet/2016/08/24/whats-new-in-csharp-7-0/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AB537C-C438-4F09-9E48-A251289F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0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3ACDD-19AC-4974-807D-79F73A7B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Out Variablen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49FBC6-C61B-4432-8D69-8548900EE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71" y="1997082"/>
            <a:ext cx="7221698" cy="34893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F0F2F-95F1-4610-8AFD-0C399C67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8A297C-943D-40B3-BEAB-895CA620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70" y="1997082"/>
            <a:ext cx="7234137" cy="30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12E1-6049-46DF-B19A-8CE5CCD4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Pattern </a:t>
            </a:r>
            <a:r>
              <a:rPr lang="de-DE" sz="4800" dirty="0" err="1"/>
              <a:t>Matching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F850E-C6AA-4FB4-B7F4-3E58315F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567F6-CFE3-4387-802A-04E65451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8230DF-9656-4AE8-B4F2-9B808ED6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271016"/>
            <a:ext cx="6883762" cy="558212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2CBF23A-2693-4C5D-A40B-5150B412A71B}"/>
              </a:ext>
            </a:extLst>
          </p:cNvPr>
          <p:cNvSpPr/>
          <p:nvPr/>
        </p:nvSpPr>
        <p:spPr>
          <a:xfrm>
            <a:off x="1170432" y="1380744"/>
            <a:ext cx="1618488" cy="329184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818A58-3E5A-43BC-B54A-2B67BEA2A7A6}"/>
              </a:ext>
            </a:extLst>
          </p:cNvPr>
          <p:cNvSpPr/>
          <p:nvPr/>
        </p:nvSpPr>
        <p:spPr>
          <a:xfrm>
            <a:off x="1650002" y="2034023"/>
            <a:ext cx="1618488" cy="329184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F316E85-223A-4C49-9CF4-1DEA21A5F43C}"/>
              </a:ext>
            </a:extLst>
          </p:cNvPr>
          <p:cNvSpPr/>
          <p:nvPr/>
        </p:nvSpPr>
        <p:spPr>
          <a:xfrm>
            <a:off x="3503969" y="2966579"/>
            <a:ext cx="623415" cy="329184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ED4ABC-229A-4D49-8B1E-951F170817B9}"/>
              </a:ext>
            </a:extLst>
          </p:cNvPr>
          <p:cNvSpPr/>
          <p:nvPr/>
        </p:nvSpPr>
        <p:spPr>
          <a:xfrm>
            <a:off x="2238629" y="5786678"/>
            <a:ext cx="623415" cy="329184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77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9EB28-56FE-4190-B7C3-239F949A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Tuples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A3FAB4-17FF-4DF5-8629-C8BC473F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1A9D61-1C4C-4B4F-A386-4D5B09CA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E0E19D-9BA0-436B-8C50-4C8597A1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6" y="2052918"/>
            <a:ext cx="10875006" cy="287867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A8452C2-5775-496F-8286-25BBECB876B8}"/>
              </a:ext>
            </a:extLst>
          </p:cNvPr>
          <p:cNvSpPr/>
          <p:nvPr/>
        </p:nvSpPr>
        <p:spPr>
          <a:xfrm>
            <a:off x="1103311" y="2428708"/>
            <a:ext cx="3807735" cy="41404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F863F7-DEE7-41FB-BE08-30DADE42D9CB}"/>
              </a:ext>
            </a:extLst>
          </p:cNvPr>
          <p:cNvSpPr/>
          <p:nvPr/>
        </p:nvSpPr>
        <p:spPr>
          <a:xfrm>
            <a:off x="2769885" y="3850658"/>
            <a:ext cx="3445980" cy="41404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601EC-8BF3-452E-9511-52910D4A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Tuples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6524B-2B88-4A8F-A3F2-BDE783B8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8719BA-AD1C-4ADD-92DA-06B70AA8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723822-E71E-4E52-A009-5590B404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9059678" cy="140053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16E2BE-9C72-4D7C-AAC0-5E39524A62FF}"/>
              </a:ext>
            </a:extLst>
          </p:cNvPr>
          <p:cNvSpPr/>
          <p:nvPr/>
        </p:nvSpPr>
        <p:spPr>
          <a:xfrm>
            <a:off x="1236875" y="2254047"/>
            <a:ext cx="1650163" cy="414042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98E9F0-BAD7-4EFB-B747-D70D510FAEED}"/>
              </a:ext>
            </a:extLst>
          </p:cNvPr>
          <p:cNvSpPr/>
          <p:nvPr/>
        </p:nvSpPr>
        <p:spPr>
          <a:xfrm>
            <a:off x="4373010" y="2753183"/>
            <a:ext cx="4884006" cy="414041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B3473-9DFE-457B-B6A8-0CAE16C4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Tuples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D9E7CEF-E896-4BA7-8B2D-BF420FD5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040" y="2254241"/>
            <a:ext cx="9903949" cy="102321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1017F6-EA8C-43CD-AEC7-D3324C0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0BDA49-6091-4E62-AF83-9F8471C480BB}"/>
              </a:ext>
            </a:extLst>
          </p:cNvPr>
          <p:cNvSpPr/>
          <p:nvPr/>
        </p:nvSpPr>
        <p:spPr>
          <a:xfrm>
            <a:off x="2264293" y="2630031"/>
            <a:ext cx="889874" cy="414042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6C64393-5DD6-458B-A4F2-969B3BA55153}"/>
              </a:ext>
            </a:extLst>
          </p:cNvPr>
          <p:cNvSpPr/>
          <p:nvPr/>
        </p:nvSpPr>
        <p:spPr>
          <a:xfrm>
            <a:off x="4349946" y="2630031"/>
            <a:ext cx="1033711" cy="414042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002C14D-A865-496C-830D-09371E8707E3}"/>
              </a:ext>
            </a:extLst>
          </p:cNvPr>
          <p:cNvSpPr/>
          <p:nvPr/>
        </p:nvSpPr>
        <p:spPr>
          <a:xfrm>
            <a:off x="6664507" y="2630031"/>
            <a:ext cx="729622" cy="414042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6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A1852-846D-4BEA-8E0F-57BC61A8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Tuples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B4219F-B5D2-4860-826D-1B31E24C0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47" y="2397331"/>
            <a:ext cx="10858229" cy="137071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4F6FBF-566E-47F6-AD2D-878AB66B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29F815-F053-4FC6-9411-4371C00C09D3}"/>
              </a:ext>
            </a:extLst>
          </p:cNvPr>
          <p:cNvSpPr/>
          <p:nvPr/>
        </p:nvSpPr>
        <p:spPr>
          <a:xfrm>
            <a:off x="5099406" y="3082689"/>
            <a:ext cx="2421277" cy="482444"/>
          </a:xfrm>
          <a:prstGeom prst="rect">
            <a:avLst/>
          </a:prstGeom>
          <a:solidFill>
            <a:srgbClr val="EA6312">
              <a:alpha val="10196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6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325</Words>
  <Application>Microsoft Office PowerPoint</Application>
  <PresentationFormat>Breitbild</PresentationFormat>
  <Paragraphs>128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Ion</vt:lpstr>
      <vt:lpstr>Whats new in C# </vt:lpstr>
      <vt:lpstr>Tobias Theel</vt:lpstr>
      <vt:lpstr>Gliederung</vt:lpstr>
      <vt:lpstr>Out Variablen</vt:lpstr>
      <vt:lpstr>Pattern Matching</vt:lpstr>
      <vt:lpstr>Tuples</vt:lpstr>
      <vt:lpstr>Tuples</vt:lpstr>
      <vt:lpstr>Tuples</vt:lpstr>
      <vt:lpstr>Tuples</vt:lpstr>
      <vt:lpstr>Tuples</vt:lpstr>
      <vt:lpstr>Tuples Deconstruction</vt:lpstr>
      <vt:lpstr>Tuples Deconstruction</vt:lpstr>
      <vt:lpstr>Local Functions</vt:lpstr>
      <vt:lpstr>Digit Separator &amp; Binary Literal</vt:lpstr>
      <vt:lpstr>Ref returns</vt:lpstr>
      <vt:lpstr>Custom Async Return Types</vt:lpstr>
      <vt:lpstr>Gliederung</vt:lpstr>
      <vt:lpstr>What?!</vt:lpstr>
      <vt:lpstr>Async Main</vt:lpstr>
      <vt:lpstr>Default Literals</vt:lpstr>
      <vt:lpstr>Default Literals</vt:lpstr>
      <vt:lpstr>Generic Pattern Matching</vt:lpstr>
      <vt:lpstr>Gliederung</vt:lpstr>
      <vt:lpstr>Non-trailing named arguments</vt:lpstr>
      <vt:lpstr>Private Protected</vt:lpstr>
      <vt:lpstr>Ref Conditional Expressions</vt:lpstr>
      <vt:lpstr>Gliederung</vt:lpstr>
      <vt:lpstr>Additional Generic Constraints</vt:lpstr>
      <vt:lpstr>Additional Generic Constraints</vt:lpstr>
      <vt:lpstr>Attributes Targeting Fields of Auto-Implemented Properties </vt:lpstr>
      <vt:lpstr>Gliederung</vt:lpstr>
      <vt:lpstr>Async streams</vt:lpstr>
      <vt:lpstr>Ranges and indices</vt:lpstr>
      <vt:lpstr>Default implementation of interface members</vt:lpstr>
      <vt:lpstr>Recursive patterns</vt:lpstr>
      <vt:lpstr>Switch expressions</vt:lpstr>
      <vt:lpstr>Target typed new-expressions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new in C#</dc:title>
  <dc:creator>Tobias Theel</dc:creator>
  <cp:lastModifiedBy>Tobias Theel</cp:lastModifiedBy>
  <cp:revision>13</cp:revision>
  <dcterms:created xsi:type="dcterms:W3CDTF">2018-11-27T21:46:48Z</dcterms:created>
  <dcterms:modified xsi:type="dcterms:W3CDTF">2018-11-28T00:33:50Z</dcterms:modified>
</cp:coreProperties>
</file>