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5" r:id="rId3"/>
    <p:sldId id="283" r:id="rId4"/>
    <p:sldId id="269" r:id="rId5"/>
    <p:sldId id="271" r:id="rId6"/>
    <p:sldId id="273" r:id="rId7"/>
    <p:sldId id="284" r:id="rId8"/>
    <p:sldId id="272" r:id="rId9"/>
    <p:sldId id="285" r:id="rId10"/>
    <p:sldId id="267" r:id="rId11"/>
    <p:sldId id="270" r:id="rId12"/>
    <p:sldId id="286" r:id="rId13"/>
    <p:sldId id="268" r:id="rId14"/>
    <p:sldId id="276" r:id="rId15"/>
    <p:sldId id="278" r:id="rId16"/>
    <p:sldId id="277" r:id="rId17"/>
    <p:sldId id="287" r:id="rId18"/>
    <p:sldId id="280" r:id="rId19"/>
    <p:sldId id="279" r:id="rId20"/>
    <p:sldId id="288" r:id="rId21"/>
    <p:sldId id="282" r:id="rId22"/>
    <p:sldId id="281" r:id="rId23"/>
    <p:sldId id="27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AF8B6D0-78F1-492E-BE44-53D1FD9F25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20D319-39DE-42F5-A13D-C3044F8AE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70848-8342-42BC-A1D8-2AF9B90E22E6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8B76DF-1E5A-4570-B824-03855AB53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4430C0-101D-45DC-B283-AD817CED49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FFA48-794F-4740-A09F-BF726CC923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9113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21F4D-7D3C-44C6-9E42-FF050D131CED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0959-9904-4357-B078-A69BC9716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371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070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97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48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UnityCollab</a:t>
            </a:r>
            <a:endParaRPr lang="de-DE" dirty="0"/>
          </a:p>
          <a:p>
            <a:r>
              <a:rPr lang="de-DE" dirty="0"/>
              <a:t> * Super wenn alleine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</a:p>
          <a:p>
            <a:r>
              <a:rPr lang="de-DE" dirty="0"/>
              <a:t> * immer super!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700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90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150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033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437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UnityCollab</a:t>
            </a:r>
            <a:endParaRPr lang="de-DE" dirty="0"/>
          </a:p>
          <a:p>
            <a:r>
              <a:rPr lang="de-DE" dirty="0"/>
              <a:t> * Super wenn alleine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</a:p>
          <a:p>
            <a:r>
              <a:rPr lang="de-DE" dirty="0"/>
              <a:t> * immer super!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4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UnityCollab</a:t>
            </a:r>
            <a:endParaRPr lang="de-DE" dirty="0"/>
          </a:p>
          <a:p>
            <a:r>
              <a:rPr lang="de-DE" dirty="0"/>
              <a:t> * Super wenn alleine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</a:p>
          <a:p>
            <a:r>
              <a:rPr lang="de-DE" dirty="0"/>
              <a:t> * immer super!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633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haben ein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, wo die Präsentationen &amp; ggf. Beispielcode </a:t>
            </a:r>
            <a:r>
              <a:rPr lang="de-DE" dirty="0" err="1"/>
              <a:t>reinsoll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77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746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1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UnityCollab</a:t>
            </a:r>
            <a:endParaRPr lang="de-DE" dirty="0"/>
          </a:p>
          <a:p>
            <a:r>
              <a:rPr lang="de-DE" dirty="0"/>
              <a:t> * Super wenn alleine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</a:p>
          <a:p>
            <a:r>
              <a:rPr lang="de-DE" dirty="0"/>
              <a:t> * immer super!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44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Verwaltung von allen Installationen</a:t>
            </a:r>
          </a:p>
          <a:p>
            <a:r>
              <a:rPr lang="de-DE" dirty="0"/>
              <a:t>Updaten der Installationen</a:t>
            </a:r>
          </a:p>
          <a:p>
            <a:r>
              <a:rPr lang="de-DE" dirty="0"/>
              <a:t>Zugriff auf lokale Projekte, sowie Projekte auf </a:t>
            </a:r>
            <a:r>
              <a:rPr lang="de-DE" dirty="0" err="1"/>
              <a:t>collab</a:t>
            </a:r>
            <a:endParaRPr lang="de-DE" dirty="0"/>
          </a:p>
          <a:p>
            <a:r>
              <a:rPr lang="de-DE" dirty="0"/>
              <a:t>Zugriff auf Lernplattform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80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UnityCollab</a:t>
            </a:r>
            <a:endParaRPr lang="de-DE" dirty="0"/>
          </a:p>
          <a:p>
            <a:r>
              <a:rPr lang="de-DE" dirty="0"/>
              <a:t> * Super wenn alleine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</a:p>
          <a:p>
            <a:r>
              <a:rPr lang="de-DE" dirty="0"/>
              <a:t> * immer super!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735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 Schritte</a:t>
            </a:r>
          </a:p>
          <a:p>
            <a:r>
              <a:rPr lang="de-DE" dirty="0"/>
              <a:t>1 </a:t>
            </a:r>
            <a:r>
              <a:rPr lang="de-DE" dirty="0" err="1"/>
              <a:t>Gitignore</a:t>
            </a:r>
            <a:r>
              <a:rPr lang="de-DE" dirty="0"/>
              <a:t> von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2 Editor Settings ändern</a:t>
            </a:r>
          </a:p>
          <a:p>
            <a:r>
              <a:rPr lang="de-DE" dirty="0"/>
              <a:t>3. </a:t>
            </a:r>
            <a:r>
              <a:rPr lang="de-DE" dirty="0" err="1"/>
              <a:t>Git</a:t>
            </a:r>
            <a:r>
              <a:rPr lang="de-DE" dirty="0"/>
              <a:t> LFS</a:t>
            </a:r>
          </a:p>
          <a:p>
            <a:r>
              <a:rPr lang="de-DE" dirty="0"/>
              <a:t> hält </a:t>
            </a:r>
            <a:r>
              <a:rPr lang="de-DE" dirty="0" err="1"/>
              <a:t>Repo</a:t>
            </a:r>
            <a:r>
              <a:rPr lang="de-DE" dirty="0"/>
              <a:t> sauber, verfolgt dennoch große </a:t>
            </a:r>
            <a:r>
              <a:rPr lang="de-DE" dirty="0" err="1"/>
              <a:t>dateien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835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UnityCollab</a:t>
            </a:r>
            <a:endParaRPr lang="de-DE" dirty="0"/>
          </a:p>
          <a:p>
            <a:r>
              <a:rPr lang="de-DE" dirty="0"/>
              <a:t> * Super wenn alleine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</a:p>
          <a:p>
            <a:r>
              <a:rPr lang="de-DE" dirty="0"/>
              <a:t> * immer super!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505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24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UnityCollab</a:t>
            </a:r>
            <a:endParaRPr lang="de-DE" dirty="0"/>
          </a:p>
          <a:p>
            <a:r>
              <a:rPr lang="de-DE" dirty="0"/>
              <a:t> * Super wenn alleine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</a:p>
          <a:p>
            <a:r>
              <a:rPr lang="de-DE" dirty="0"/>
              <a:t> * immer super!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6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C1C-ACF2-43AF-BEEA-2AE39926FCF5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BF9-BE42-4EF4-B0F3-A549F2889D48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E58A-F5BA-42C2-8EA6-A706E7A0C125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C4C0-69B8-49F3-BD7D-CC2DAE17B536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1318-E056-4B9F-8219-96E75BC14A80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17D-7D1F-4D36-B49E-522E72DF399A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1AC6-3B46-4306-9D16-91CAC380B8BD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7A85-3D87-40AF-BDDA-6B0E424C2FE7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BC19-3953-4C22-B9B9-C6623869BDF4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5F52-D438-4DFC-8DDE-7FD9606D6D8C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BB5B-84F4-4D02-A041-B5E26BCFC107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FBCD-E9C6-408A-8E3C-FD4F06BCB235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DF79-8E39-4AA1-A266-FE709A32CF22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EAD0-09E4-448E-AE82-0F236CF4FAF6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5FF5-77FC-40F7-A5DB-5A0A8BAB824B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E9C3-B160-4BC4-9EAB-60449E4D8209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897-12B2-4CA6-9ADF-E4AE1D6D8CEE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234BAF-FD7A-4CE5-84DB-209978BF3EAA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obygames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hyperlink" Target="mailto:Tobias.theel@noobygames.d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4A3ADF-7475-44AB-B308-439B57EB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7592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6B6C71B8-CB5D-4419-8D16-F130F4A7E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b="1" dirty="0">
                <a:solidFill>
                  <a:schemeClr val="accent3"/>
                </a:solidFill>
              </a:rPr>
              <a:t>Ein EINBLICK</a:t>
            </a:r>
          </a:p>
        </p:txBody>
      </p:sp>
    </p:spTree>
    <p:extLst>
      <p:ext uri="{BB962C8B-B14F-4D97-AF65-F5344CB8AC3E}">
        <p14:creationId xmlns:p14="http://schemas.microsoft.com/office/powerpoint/2010/main" val="174219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GameObjects</a:t>
            </a:r>
            <a:r>
              <a:rPr lang="en-US" sz="2400" dirty="0"/>
              <a:t> are the fundamental objects in Unity that represent characters, props and scenery. They do not accomplish much in themselves but they act as containers for </a:t>
            </a:r>
            <a:r>
              <a:rPr lang="en-US" sz="2400" b="1" dirty="0"/>
              <a:t>Components</a:t>
            </a:r>
            <a:r>
              <a:rPr lang="en-US" sz="2400" dirty="0"/>
              <a:t>, which implement the real functionality.</a:t>
            </a:r>
          </a:p>
          <a:p>
            <a:r>
              <a:rPr lang="de-DE" sz="1600" dirty="0"/>
              <a:t>https://docs.unity3d.com/560/Documentation/Manual/class-GameObject.html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FDEFD7-D3FB-4F9A-B2D5-674540C5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F929901-6A23-41E5-A226-38133339A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59" y="1789666"/>
            <a:ext cx="7012846" cy="4721983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933E1A2-4A92-4502-92C5-C868E1746802}"/>
              </a:ext>
            </a:extLst>
          </p:cNvPr>
          <p:cNvSpPr/>
          <p:nvPr/>
        </p:nvSpPr>
        <p:spPr>
          <a:xfrm>
            <a:off x="5863905" y="3363985"/>
            <a:ext cx="3238150" cy="31542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29DC8EC-B37A-4C26-B514-C264FCD6C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617" y="1789666"/>
            <a:ext cx="5864088" cy="467942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D6E175C-9418-459A-8B13-5DA70E60D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298" y="1204025"/>
            <a:ext cx="5364932" cy="5653975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B205ACC-99B0-4B97-A28A-57D24C67BD39}"/>
              </a:ext>
            </a:extLst>
          </p:cNvPr>
          <p:cNvSpPr/>
          <p:nvPr/>
        </p:nvSpPr>
        <p:spPr>
          <a:xfrm>
            <a:off x="3510298" y="1204025"/>
            <a:ext cx="5364932" cy="46609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26BD75E-8EC1-4514-A8A9-898B9E37BC9D}"/>
              </a:ext>
            </a:extLst>
          </p:cNvPr>
          <p:cNvSpPr/>
          <p:nvPr/>
        </p:nvSpPr>
        <p:spPr>
          <a:xfrm>
            <a:off x="3510298" y="1671244"/>
            <a:ext cx="5364932" cy="54415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6EFE00-2444-4844-93ED-4EF73B3C87EF}"/>
              </a:ext>
            </a:extLst>
          </p:cNvPr>
          <p:cNvSpPr/>
          <p:nvPr/>
        </p:nvSpPr>
        <p:spPr>
          <a:xfrm>
            <a:off x="3510298" y="2222602"/>
            <a:ext cx="5364932" cy="12574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8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GameObject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Container für Bausteine</a:t>
            </a:r>
          </a:p>
          <a:p>
            <a:r>
              <a:rPr lang="de-DE" sz="2400" dirty="0"/>
              <a:t>Kann selbst nicht viel</a:t>
            </a:r>
          </a:p>
          <a:p>
            <a:r>
              <a:rPr lang="de-DE" sz="2400" dirty="0"/>
              <a:t>Hat immer Transform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6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Setup</a:t>
            </a:r>
          </a:p>
          <a:p>
            <a:r>
              <a:rPr lang="de-DE" sz="2400" dirty="0"/>
              <a:t>Editor</a:t>
            </a:r>
          </a:p>
          <a:p>
            <a:r>
              <a:rPr lang="de-DE" sz="2400" dirty="0" err="1"/>
              <a:t>GameObject</a:t>
            </a:r>
            <a:endParaRPr lang="de-DE" sz="2400" dirty="0"/>
          </a:p>
          <a:p>
            <a:r>
              <a:rPr lang="de-DE" sz="2400" dirty="0" err="1">
                <a:solidFill>
                  <a:schemeClr val="accent3"/>
                </a:solidFill>
              </a:rPr>
              <a:t>Prefabs</a:t>
            </a:r>
            <a:r>
              <a:rPr lang="de-DE" sz="2400" dirty="0">
                <a:solidFill>
                  <a:schemeClr val="accent3"/>
                </a:solidFill>
              </a:rPr>
              <a:t> &amp; Assets</a:t>
            </a:r>
          </a:p>
          <a:p>
            <a:r>
              <a:rPr lang="de-DE" sz="2400" dirty="0"/>
              <a:t>Physik</a:t>
            </a:r>
          </a:p>
          <a:p>
            <a:r>
              <a:rPr lang="de-DE" sz="2400" dirty="0"/>
              <a:t>Zusammenfassung</a:t>
            </a:r>
          </a:p>
          <a:p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1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Prefabs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D6280A-8230-48B4-9F1D-A5B77BAB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05" y="1830747"/>
            <a:ext cx="8524782" cy="45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1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Prefabs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GameObject</a:t>
            </a:r>
            <a:r>
              <a:rPr lang="de-DE" sz="2400" dirty="0"/>
              <a:t> als Asset</a:t>
            </a:r>
          </a:p>
          <a:p>
            <a:r>
              <a:rPr lang="de-DE" sz="2400" dirty="0"/>
              <a:t>Inklusive aller Bausteine sowie deren Zuständen</a:t>
            </a:r>
          </a:p>
          <a:p>
            <a:r>
              <a:rPr lang="de-DE" sz="2400" dirty="0"/>
              <a:t>Dient als Template zum erzeugen neuer Instanzen</a:t>
            </a:r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8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Prefabs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b="1" dirty="0" err="1">
                <a:solidFill>
                  <a:schemeClr val="accent3"/>
                </a:solidFill>
              </a:rPr>
              <a:t>Please</a:t>
            </a:r>
            <a:r>
              <a:rPr lang="de-DE" sz="2800" b="1" dirty="0">
                <a:solidFill>
                  <a:schemeClr val="accent3"/>
                </a:solidFill>
              </a:rPr>
              <a:t> </a:t>
            </a:r>
            <a:r>
              <a:rPr lang="de-DE" sz="2800" b="1" dirty="0" err="1">
                <a:solidFill>
                  <a:schemeClr val="accent3"/>
                </a:solidFill>
              </a:rPr>
              <a:t>show</a:t>
            </a:r>
            <a:r>
              <a:rPr lang="de-DE" sz="2800" b="1" dirty="0">
                <a:solidFill>
                  <a:schemeClr val="accent3"/>
                </a:solidFill>
              </a:rPr>
              <a:t> </a:t>
            </a:r>
            <a:r>
              <a:rPr lang="de-DE" sz="2800" b="1" dirty="0" err="1">
                <a:solidFill>
                  <a:schemeClr val="accent3"/>
                </a:solidFill>
              </a:rPr>
              <a:t>how</a:t>
            </a:r>
            <a:r>
              <a:rPr lang="de-DE" sz="2800" b="1" dirty="0">
                <a:solidFill>
                  <a:schemeClr val="accent3"/>
                </a:solidFill>
              </a:rPr>
              <a:t> dem </a:t>
            </a:r>
            <a:r>
              <a:rPr lang="de-DE" sz="2800" b="1" dirty="0" err="1">
                <a:solidFill>
                  <a:schemeClr val="accent3"/>
                </a:solidFill>
              </a:rPr>
              <a:t>Prefabs</a:t>
            </a:r>
            <a:r>
              <a:rPr lang="de-DE" sz="2800" b="1" dirty="0">
                <a:solidFill>
                  <a:schemeClr val="accent3"/>
                </a:solidFill>
              </a:rPr>
              <a:t> </a:t>
            </a:r>
            <a:r>
              <a:rPr lang="de-DE" sz="2800" b="1" dirty="0" err="1">
                <a:solidFill>
                  <a:schemeClr val="accent3"/>
                </a:solidFill>
              </a:rPr>
              <a:t>work</a:t>
            </a:r>
            <a:r>
              <a:rPr lang="de-DE" sz="2800" b="1" dirty="0">
                <a:solidFill>
                  <a:schemeClr val="accent3"/>
                </a:solidFill>
              </a:rPr>
              <a:t>?!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4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</a:t>
            </a:r>
            <a:r>
              <a:rPr lang="en-US" b="1" dirty="0"/>
              <a:t>asset</a:t>
            </a:r>
            <a:r>
              <a:rPr lang="en-US" dirty="0"/>
              <a:t> is representation of any item that can be used in your game or project. An </a:t>
            </a:r>
            <a:r>
              <a:rPr lang="en-US" b="1" dirty="0"/>
              <a:t>asset</a:t>
            </a:r>
            <a:r>
              <a:rPr lang="en-US" dirty="0"/>
              <a:t> may come from a file created outside of </a:t>
            </a:r>
            <a:r>
              <a:rPr lang="en-US" b="1" dirty="0"/>
              <a:t>Unity</a:t>
            </a:r>
            <a:r>
              <a:rPr lang="en-US" dirty="0"/>
              <a:t>, such as a 3D model, an audio file, an image, or any of the other types of file that </a:t>
            </a:r>
            <a:r>
              <a:rPr lang="en-US" b="1" dirty="0"/>
              <a:t>Unity</a:t>
            </a:r>
            <a:r>
              <a:rPr lang="en-US" dirty="0"/>
              <a:t> supports.”</a:t>
            </a:r>
          </a:p>
          <a:p>
            <a:pPr lvl="1"/>
            <a:r>
              <a:rPr lang="en-US" dirty="0"/>
              <a:t>https://docs.unity3d.com/Manual/AssetWorkflow.html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F14954D-7193-405A-AA0B-B69E2392A7F2}"/>
              </a:ext>
            </a:extLst>
          </p:cNvPr>
          <p:cNvSpPr txBox="1"/>
          <p:nvPr/>
        </p:nvSpPr>
        <p:spPr>
          <a:xfrm>
            <a:off x="1103312" y="2052918"/>
            <a:ext cx="89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FA7D981-64D4-4AAE-9AAF-FAE9CB9AC9A6}"/>
              </a:ext>
            </a:extLst>
          </p:cNvPr>
          <p:cNvSpPr txBox="1">
            <a:spLocks/>
          </p:cNvSpPr>
          <p:nvPr/>
        </p:nvSpPr>
        <p:spPr>
          <a:xfrm>
            <a:off x="1103311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Ein Bild</a:t>
            </a:r>
          </a:p>
          <a:p>
            <a:r>
              <a:rPr lang="en-US" dirty="0"/>
              <a:t>Ein 3D Modell</a:t>
            </a:r>
          </a:p>
          <a:p>
            <a:r>
              <a:rPr lang="en-US" dirty="0"/>
              <a:t>Ein </a:t>
            </a:r>
            <a:r>
              <a:rPr lang="en-US" dirty="0" err="1"/>
              <a:t>Audiofile</a:t>
            </a:r>
            <a:endParaRPr lang="en-US" dirty="0"/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60909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Setup</a:t>
            </a:r>
          </a:p>
          <a:p>
            <a:r>
              <a:rPr lang="de-DE" sz="2400" dirty="0"/>
              <a:t>Editor</a:t>
            </a:r>
          </a:p>
          <a:p>
            <a:r>
              <a:rPr lang="de-DE" sz="2400" dirty="0" err="1"/>
              <a:t>GameObject</a:t>
            </a:r>
            <a:endParaRPr lang="de-DE" sz="2400" dirty="0"/>
          </a:p>
          <a:p>
            <a:r>
              <a:rPr lang="de-DE" sz="2400" dirty="0" err="1"/>
              <a:t>Prefabs</a:t>
            </a:r>
            <a:r>
              <a:rPr lang="de-DE" sz="2400" dirty="0"/>
              <a:t> &amp; Assets</a:t>
            </a:r>
          </a:p>
          <a:p>
            <a:r>
              <a:rPr lang="de-DE" sz="2400" dirty="0">
                <a:solidFill>
                  <a:schemeClr val="accent3"/>
                </a:solidFill>
              </a:rPr>
              <a:t>Physik</a:t>
            </a:r>
          </a:p>
          <a:p>
            <a:r>
              <a:rPr lang="de-DE" sz="2400" dirty="0"/>
              <a:t>Zusammenfassung</a:t>
            </a:r>
          </a:p>
          <a:p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1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9356F1-8BF1-4E5A-AA6E-51FF2AD2C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15633" y="2052638"/>
            <a:ext cx="5922509" cy="41957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C5F578-C25E-4B29-9E62-15C005D3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23B3DE-6D00-4B97-A383-42FB1FEA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7BF891-A058-4131-B687-1A664FB769A5}"/>
              </a:ext>
            </a:extLst>
          </p:cNvPr>
          <p:cNvSpPr txBox="1"/>
          <p:nvPr/>
        </p:nvSpPr>
        <p:spPr>
          <a:xfrm>
            <a:off x="2850777" y="2505635"/>
            <a:ext cx="55491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accent3"/>
                </a:solidFill>
              </a:rPr>
              <a:t>			GRAVITY</a:t>
            </a:r>
            <a:br>
              <a:rPr lang="de-DE" sz="4000" b="1" dirty="0">
                <a:solidFill>
                  <a:schemeClr val="accent3"/>
                </a:solidFill>
              </a:rPr>
            </a:br>
            <a:br>
              <a:rPr lang="de-DE" sz="4000" b="1" dirty="0">
                <a:solidFill>
                  <a:schemeClr val="accent3"/>
                </a:solidFill>
              </a:rPr>
            </a:br>
            <a:br>
              <a:rPr lang="de-DE" sz="4000" b="1" dirty="0">
                <a:solidFill>
                  <a:schemeClr val="accent3"/>
                </a:solidFill>
              </a:rPr>
            </a:br>
            <a:br>
              <a:rPr lang="de-DE" sz="4000" b="1" dirty="0">
                <a:solidFill>
                  <a:schemeClr val="accent3"/>
                </a:solidFill>
              </a:rPr>
            </a:br>
            <a:br>
              <a:rPr lang="de-DE" sz="4000" b="1" dirty="0">
                <a:solidFill>
                  <a:schemeClr val="accent3"/>
                </a:solidFill>
              </a:rPr>
            </a:br>
            <a:r>
              <a:rPr lang="de-DE" sz="4000" b="1" dirty="0">
                <a:solidFill>
                  <a:schemeClr val="accent3"/>
                </a:solidFill>
              </a:rPr>
              <a:t>	U FUCKIN RETARD</a:t>
            </a:r>
          </a:p>
        </p:txBody>
      </p:sp>
      <p:pic>
        <p:nvPicPr>
          <p:cNvPr id="7" name="Gravity, you fucking retard!">
            <a:hlinkClick r:id="" action="ppaction://media"/>
            <a:extLst>
              <a:ext uri="{FF2B5EF4-FFF2-40B4-BE49-F238E27FC236}">
                <a16:creationId xmlns:a16="http://schemas.microsoft.com/office/drawing/2014/main" id="{2833023C-91BF-42A6-A330-CF119455645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10118" y="1929578"/>
            <a:ext cx="6076489" cy="45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2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7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C9D81-E5F5-433F-8BF6-08A01D02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Rigidbody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B1AC3-054D-4C43-A625-75FA3902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Berücksichtigung in der Physik-Berechnung</a:t>
            </a:r>
          </a:p>
          <a:p>
            <a:r>
              <a:rPr lang="de-DE" dirty="0"/>
              <a:t>Berücksichtigt:</a:t>
            </a:r>
          </a:p>
          <a:p>
            <a:pPr lvl="1"/>
            <a:r>
              <a:rPr lang="de-DE" dirty="0"/>
              <a:t>Kräfte (durch Code beeinflussbar)</a:t>
            </a:r>
          </a:p>
          <a:p>
            <a:pPr lvl="1"/>
            <a:r>
              <a:rPr lang="de-DE" dirty="0"/>
              <a:t>Gravity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C6F9AC-3524-4192-A36D-9CDC351F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831BFC8-F523-4F84-BC63-B1ECBA4C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Tobias Theel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79A34F-ECD5-4F69-BC56-6E47DAD4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z="1600" dirty="0"/>
              <a:t>Software Architekt, Entwickler, Spielkind</a:t>
            </a:r>
          </a:p>
          <a:p>
            <a:r>
              <a:rPr lang="de-DE" sz="1600" dirty="0">
                <a:hlinkClick r:id="rId3"/>
              </a:rPr>
              <a:t>https://noobygames.de</a:t>
            </a:r>
            <a:endParaRPr lang="de-DE" sz="1600" dirty="0"/>
          </a:p>
          <a:p>
            <a:r>
              <a:rPr lang="de-DE" sz="1600" dirty="0">
                <a:hlinkClick r:id="rId4"/>
              </a:rPr>
              <a:t>tobias.theel@noobygames.de</a:t>
            </a:r>
            <a:endParaRPr lang="de-DE" sz="1600" dirty="0"/>
          </a:p>
          <a:p>
            <a:endParaRPr lang="de-DE" dirty="0"/>
          </a:p>
        </p:txBody>
      </p:sp>
      <p:pic>
        <p:nvPicPr>
          <p:cNvPr id="20" name="Bildplatzhalter 19">
            <a:extLst>
              <a:ext uri="{FF2B5EF4-FFF2-40B4-BE49-F238E27FC236}">
                <a16:creationId xmlns:a16="http://schemas.microsoft.com/office/drawing/2014/main" id="{47CB06E4-7855-488D-B086-75CD19359C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/>
          <a:srcRect l="15000" r="15000"/>
          <a:stretch>
            <a:fillRect/>
          </a:stretch>
        </p:blipFill>
        <p:spPr/>
      </p:pic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B13B69A6-989B-4012-B1A4-E129DC71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4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Setup</a:t>
            </a:r>
          </a:p>
          <a:p>
            <a:r>
              <a:rPr lang="de-DE" sz="2400" dirty="0"/>
              <a:t>Editor</a:t>
            </a:r>
          </a:p>
          <a:p>
            <a:r>
              <a:rPr lang="de-DE" sz="2400" dirty="0" err="1"/>
              <a:t>GameObject</a:t>
            </a:r>
            <a:endParaRPr lang="de-DE" sz="2400" dirty="0"/>
          </a:p>
          <a:p>
            <a:r>
              <a:rPr lang="de-DE" sz="2400" dirty="0" err="1"/>
              <a:t>Prefabs</a:t>
            </a:r>
            <a:r>
              <a:rPr lang="de-DE" sz="2400" dirty="0"/>
              <a:t> &amp; Assets</a:t>
            </a:r>
          </a:p>
          <a:p>
            <a:r>
              <a:rPr lang="de-DE" sz="2400" dirty="0"/>
              <a:t>Physik</a:t>
            </a:r>
          </a:p>
          <a:p>
            <a:r>
              <a:rPr lang="de-DE" sz="2400" dirty="0">
                <a:solidFill>
                  <a:schemeClr val="accent3"/>
                </a:solidFill>
              </a:rPr>
              <a:t>Zusammenfassung</a:t>
            </a:r>
          </a:p>
          <a:p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2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BF95E-0739-4E45-A0DA-D202774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7C29D-DFD5-475D-8FB3-47D4BA61A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GameObjects</a:t>
            </a:r>
            <a:r>
              <a:rPr lang="de-DE" dirty="0"/>
              <a:t> sind Container für Bausteine</a:t>
            </a:r>
          </a:p>
          <a:p>
            <a:r>
              <a:rPr lang="de-DE" dirty="0"/>
              <a:t>Eigenschaften als Bausteine</a:t>
            </a:r>
          </a:p>
          <a:p>
            <a:r>
              <a:rPr lang="de-DE" dirty="0"/>
              <a:t>Verhalten als Bausteine</a:t>
            </a:r>
          </a:p>
          <a:p>
            <a:r>
              <a:rPr lang="de-DE" dirty="0" err="1"/>
              <a:t>RigidBody</a:t>
            </a:r>
            <a:r>
              <a:rPr lang="de-DE" dirty="0"/>
              <a:t> &amp; Collider als Bausteine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D2B445-89C0-4457-BB8B-46CA6093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F1063-C726-4257-8D56-47968D2E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DDA60-54A4-40B0-B4AC-1DD58841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accent3"/>
                </a:solidFill>
              </a:rPr>
              <a:t>Please</a:t>
            </a:r>
            <a:r>
              <a:rPr lang="de-DE" sz="2400" b="1" dirty="0">
                <a:solidFill>
                  <a:schemeClr val="accent3"/>
                </a:solidFill>
              </a:rPr>
              <a:t> </a:t>
            </a:r>
            <a:r>
              <a:rPr lang="de-DE" sz="2400" b="1" dirty="0" err="1">
                <a:solidFill>
                  <a:schemeClr val="accent3"/>
                </a:solidFill>
              </a:rPr>
              <a:t>show</a:t>
            </a:r>
            <a:r>
              <a:rPr lang="de-DE" sz="2400" b="1" dirty="0">
                <a:solidFill>
                  <a:schemeClr val="accent3"/>
                </a:solidFill>
              </a:rPr>
              <a:t> </a:t>
            </a:r>
            <a:r>
              <a:rPr lang="de-DE" sz="2400" b="1" dirty="0" err="1">
                <a:solidFill>
                  <a:schemeClr val="accent3"/>
                </a:solidFill>
              </a:rPr>
              <a:t>us</a:t>
            </a:r>
            <a:r>
              <a:rPr lang="de-DE" sz="2400" b="1" dirty="0">
                <a:solidFill>
                  <a:schemeClr val="accent3"/>
                </a:solidFill>
              </a:rPr>
              <a:t> </a:t>
            </a:r>
            <a:r>
              <a:rPr lang="de-DE" sz="2400" b="1" dirty="0" err="1">
                <a:solidFill>
                  <a:schemeClr val="accent3"/>
                </a:solidFill>
              </a:rPr>
              <a:t>atleast</a:t>
            </a:r>
            <a:r>
              <a:rPr lang="de-DE" sz="2400" b="1" dirty="0">
                <a:solidFill>
                  <a:schemeClr val="accent3"/>
                </a:solidFill>
              </a:rPr>
              <a:t> a </a:t>
            </a:r>
            <a:r>
              <a:rPr lang="de-DE" sz="2400" b="1" dirty="0" err="1">
                <a:solidFill>
                  <a:schemeClr val="accent3"/>
                </a:solidFill>
              </a:rPr>
              <a:t>bit</a:t>
            </a:r>
            <a:r>
              <a:rPr lang="de-DE" sz="2400" b="1" dirty="0">
                <a:solidFill>
                  <a:schemeClr val="accent3"/>
                </a:solidFill>
              </a:rPr>
              <a:t> </a:t>
            </a:r>
            <a:r>
              <a:rPr lang="de-DE" sz="2400" b="1" dirty="0" err="1">
                <a:solidFill>
                  <a:schemeClr val="accent3"/>
                </a:solidFill>
              </a:rPr>
              <a:t>of</a:t>
            </a:r>
            <a:r>
              <a:rPr lang="de-DE" sz="2400" b="1" dirty="0">
                <a:solidFill>
                  <a:schemeClr val="accent3"/>
                </a:solidFill>
              </a:rPr>
              <a:t> code Today!!!!1111elf </a:t>
            </a: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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68DE44-4F69-4E2A-84CD-8C209BD1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1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7D4C9-3AA5-4FCF-BD5B-F8AA7BD7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</a:t>
            </a:r>
            <a:r>
              <a:rPr lang="de-DE" dirty="0" err="1"/>
              <a:t>Repo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2F840-D920-454C-BEF1-ACE7C2209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687AC3-C37D-41FD-BFE1-4716412D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51048C-8F00-4127-93B5-8D79BDCD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1" y="1606244"/>
            <a:ext cx="8946541" cy="46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94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6D30F-B3CD-4FCC-9993-E640DF07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5E765DA-D183-4F36-BE96-09F7DC9B7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0412" y="1152983"/>
            <a:ext cx="5639250" cy="558574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0621FE-B0DD-4F38-AC9A-7CD8F4E7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accent3"/>
                </a:solidFill>
              </a:rPr>
              <a:t>Setup</a:t>
            </a:r>
          </a:p>
          <a:p>
            <a:r>
              <a:rPr lang="de-DE" sz="2400" dirty="0"/>
              <a:t>Editor</a:t>
            </a:r>
          </a:p>
          <a:p>
            <a:r>
              <a:rPr lang="de-DE" sz="2400" dirty="0" err="1"/>
              <a:t>GameObject</a:t>
            </a:r>
            <a:endParaRPr lang="de-DE" sz="2400" dirty="0"/>
          </a:p>
          <a:p>
            <a:r>
              <a:rPr lang="de-DE" sz="2400" dirty="0" err="1"/>
              <a:t>Prefabs</a:t>
            </a:r>
            <a:r>
              <a:rPr lang="de-DE" sz="2400" dirty="0"/>
              <a:t> &amp; Assets</a:t>
            </a:r>
          </a:p>
          <a:p>
            <a:r>
              <a:rPr lang="de-DE" sz="2400" dirty="0"/>
              <a:t>Physik</a:t>
            </a:r>
          </a:p>
          <a:p>
            <a:r>
              <a:rPr lang="de-DE" sz="2400" dirty="0"/>
              <a:t>Zusammenfassung</a:t>
            </a:r>
          </a:p>
          <a:p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5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UnityHub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D355DAC-0714-4E6E-9E65-B7DB656A1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155" y="1423696"/>
            <a:ext cx="9233385" cy="530013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Quellcodeverwaltung?!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Unity </a:t>
            </a:r>
            <a:r>
              <a:rPr lang="de-DE" dirty="0" err="1"/>
              <a:t>Collab</a:t>
            </a:r>
            <a:endParaRPr lang="de-DE" dirty="0"/>
          </a:p>
          <a:p>
            <a:pPr lvl="1"/>
            <a:r>
              <a:rPr lang="de-DE" dirty="0"/>
              <a:t>Einzelpersonen</a:t>
            </a:r>
          </a:p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BB5228-446E-4623-85E3-64FEEE37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93" y="1853248"/>
            <a:ext cx="5660094" cy="36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6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&amp; Unity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Gitignore</a:t>
            </a:r>
            <a:endParaRPr lang="de-DE" sz="2400" dirty="0"/>
          </a:p>
          <a:p>
            <a:pPr lvl="1"/>
            <a:r>
              <a:rPr lang="de-DE" sz="2000" dirty="0"/>
              <a:t>https://github.com/github/gitignore/blob/master/Unity.gitignore</a:t>
            </a:r>
          </a:p>
          <a:p>
            <a:r>
              <a:rPr lang="de-DE" sz="2400" dirty="0" err="1"/>
              <a:t>EditorSettings</a:t>
            </a:r>
            <a:endParaRPr lang="de-DE" sz="2400" dirty="0"/>
          </a:p>
          <a:p>
            <a:pPr lvl="1"/>
            <a:r>
              <a:rPr lang="de-DE" sz="2000" dirty="0"/>
              <a:t>Edit -&gt; Project Settings -&gt; Editor</a:t>
            </a:r>
          </a:p>
          <a:p>
            <a:pPr lvl="1"/>
            <a:r>
              <a:rPr lang="de-DE" sz="2000" dirty="0"/>
              <a:t>Asset </a:t>
            </a:r>
            <a:r>
              <a:rPr lang="de-DE" sz="2000" dirty="0" err="1"/>
              <a:t>Serialization</a:t>
            </a:r>
            <a:r>
              <a:rPr lang="de-DE" sz="2000" dirty="0"/>
              <a:t> -&gt; „Force Text“</a:t>
            </a:r>
          </a:p>
          <a:p>
            <a:pPr lvl="1"/>
            <a:r>
              <a:rPr lang="de-DE" sz="2000" dirty="0"/>
              <a:t>Version Control -&gt; „Visible </a:t>
            </a:r>
            <a:r>
              <a:rPr lang="de-DE" sz="2000" dirty="0" err="1"/>
              <a:t>Meta</a:t>
            </a:r>
            <a:r>
              <a:rPr lang="de-DE" sz="2000" dirty="0"/>
              <a:t> Files“</a:t>
            </a:r>
          </a:p>
          <a:p>
            <a:r>
              <a:rPr lang="de-DE" sz="2400" dirty="0" err="1"/>
              <a:t>Git</a:t>
            </a:r>
            <a:r>
              <a:rPr lang="de-DE" sz="2400" dirty="0"/>
              <a:t> LFS</a:t>
            </a:r>
          </a:p>
          <a:p>
            <a:pPr lvl="1"/>
            <a:r>
              <a:rPr lang="de-DE" sz="2000" dirty="0" err="1"/>
              <a:t>Repo</a:t>
            </a:r>
            <a:r>
              <a:rPr lang="de-DE" sz="2000" dirty="0"/>
              <a:t> sauber halten! </a:t>
            </a:r>
            <a:r>
              <a:rPr lang="de-DE" sz="2000" dirty="0">
                <a:sym typeface="Wingdings" panose="05000000000000000000" pitchFamily="2" charset="2"/>
              </a:rPr>
              <a:t></a:t>
            </a:r>
            <a:endParaRPr lang="de-DE" sz="2000" dirty="0"/>
          </a:p>
          <a:p>
            <a:pPr lvl="1"/>
            <a:r>
              <a:rPr lang="de-DE" sz="2000" dirty="0"/>
              <a:t>https://git-lfs.github.com/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7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Setup</a:t>
            </a:r>
          </a:p>
          <a:p>
            <a:r>
              <a:rPr lang="de-DE" sz="2400" dirty="0">
                <a:solidFill>
                  <a:schemeClr val="accent3"/>
                </a:solidFill>
              </a:rPr>
              <a:t>Editor</a:t>
            </a:r>
          </a:p>
          <a:p>
            <a:r>
              <a:rPr lang="de-DE" sz="2400" dirty="0" err="1"/>
              <a:t>GameObject</a:t>
            </a:r>
            <a:endParaRPr lang="de-DE" sz="2400" dirty="0"/>
          </a:p>
          <a:p>
            <a:r>
              <a:rPr lang="de-DE" sz="2400" dirty="0" err="1"/>
              <a:t>Prefabs</a:t>
            </a:r>
            <a:r>
              <a:rPr lang="de-DE" sz="2400" dirty="0"/>
              <a:t> &amp; Assets</a:t>
            </a:r>
          </a:p>
          <a:p>
            <a:r>
              <a:rPr lang="de-DE" sz="2400" dirty="0"/>
              <a:t>Physik</a:t>
            </a:r>
          </a:p>
          <a:p>
            <a:r>
              <a:rPr lang="de-DE" sz="2400" dirty="0"/>
              <a:t>Zusammenfassung</a:t>
            </a:r>
          </a:p>
          <a:p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8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Editor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b="1" dirty="0" err="1">
                <a:solidFill>
                  <a:schemeClr val="accent3"/>
                </a:solidFill>
              </a:rPr>
              <a:t>Please</a:t>
            </a:r>
            <a:r>
              <a:rPr lang="de-DE" sz="2800" b="1" dirty="0">
                <a:solidFill>
                  <a:schemeClr val="accent3"/>
                </a:solidFill>
              </a:rPr>
              <a:t> </a:t>
            </a:r>
            <a:r>
              <a:rPr lang="de-DE" sz="2800" b="1" dirty="0" err="1">
                <a:solidFill>
                  <a:schemeClr val="accent3"/>
                </a:solidFill>
              </a:rPr>
              <a:t>show</a:t>
            </a:r>
            <a:r>
              <a:rPr lang="de-DE" sz="2800" b="1" dirty="0">
                <a:solidFill>
                  <a:schemeClr val="accent3"/>
                </a:solidFill>
              </a:rPr>
              <a:t> </a:t>
            </a:r>
            <a:r>
              <a:rPr lang="de-DE" sz="2800" b="1" dirty="0" err="1">
                <a:solidFill>
                  <a:schemeClr val="accent3"/>
                </a:solidFill>
              </a:rPr>
              <a:t>how</a:t>
            </a:r>
            <a:r>
              <a:rPr lang="de-DE" sz="2800" b="1" dirty="0">
                <a:solidFill>
                  <a:schemeClr val="accent3"/>
                </a:solidFill>
              </a:rPr>
              <a:t> dem Editor </a:t>
            </a:r>
            <a:r>
              <a:rPr lang="de-DE" sz="2800" b="1" dirty="0" err="1">
                <a:solidFill>
                  <a:schemeClr val="accent3"/>
                </a:solidFill>
              </a:rPr>
              <a:t>works</a:t>
            </a:r>
            <a:r>
              <a:rPr lang="de-DE" sz="2800" b="1" dirty="0">
                <a:solidFill>
                  <a:schemeClr val="accent3"/>
                </a:solidFill>
              </a:rPr>
              <a:t>?!</a:t>
            </a:r>
            <a:endParaRPr lang="en-US" sz="2800" b="1" dirty="0">
              <a:solidFill>
                <a:schemeClr val="accent3"/>
              </a:solidFill>
            </a:endParaRPr>
          </a:p>
          <a:p>
            <a:endParaRPr lang="de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01E0-B9EC-4F91-85E4-183210E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EB83E-84DE-42A7-89E4-18A877FA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Setup</a:t>
            </a:r>
          </a:p>
          <a:p>
            <a:r>
              <a:rPr lang="de-DE" sz="2400" dirty="0"/>
              <a:t>Editor</a:t>
            </a:r>
          </a:p>
          <a:p>
            <a:r>
              <a:rPr lang="de-DE" sz="2400" dirty="0" err="1">
                <a:solidFill>
                  <a:schemeClr val="accent3"/>
                </a:solidFill>
              </a:rPr>
              <a:t>GameObject</a:t>
            </a:r>
            <a:endParaRPr lang="de-DE" sz="2400" dirty="0">
              <a:solidFill>
                <a:schemeClr val="accent3"/>
              </a:solidFill>
            </a:endParaRPr>
          </a:p>
          <a:p>
            <a:r>
              <a:rPr lang="de-DE" sz="2400" dirty="0" err="1"/>
              <a:t>Prefabs</a:t>
            </a:r>
            <a:r>
              <a:rPr lang="de-DE" sz="2400" dirty="0"/>
              <a:t> &amp; Assets</a:t>
            </a:r>
          </a:p>
          <a:p>
            <a:r>
              <a:rPr lang="de-DE" sz="2400" dirty="0"/>
              <a:t>Physik</a:t>
            </a:r>
          </a:p>
          <a:p>
            <a:r>
              <a:rPr lang="de-DE" sz="2400" dirty="0"/>
              <a:t>Zusammenfassung</a:t>
            </a:r>
          </a:p>
          <a:p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7B0EB-B672-487C-BEBB-8AEFC3A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72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552</Words>
  <Application>Microsoft Office PowerPoint</Application>
  <PresentationFormat>Breitbild</PresentationFormat>
  <Paragraphs>182</Paragraphs>
  <Slides>24</Slides>
  <Notes>20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Ion</vt:lpstr>
      <vt:lpstr>PowerPoint-Präsentation</vt:lpstr>
      <vt:lpstr>Tobias Theel</vt:lpstr>
      <vt:lpstr>Gliederung</vt:lpstr>
      <vt:lpstr>UnityHub</vt:lpstr>
      <vt:lpstr>Quellcodeverwaltung?!</vt:lpstr>
      <vt:lpstr>Git &amp; Unity</vt:lpstr>
      <vt:lpstr>Gliederung</vt:lpstr>
      <vt:lpstr>Editor</vt:lpstr>
      <vt:lpstr>Gliederung</vt:lpstr>
      <vt:lpstr>Game Object</vt:lpstr>
      <vt:lpstr>GameObject</vt:lpstr>
      <vt:lpstr>Gliederung</vt:lpstr>
      <vt:lpstr>Prefabs</vt:lpstr>
      <vt:lpstr>Prefabs</vt:lpstr>
      <vt:lpstr>Prefabs</vt:lpstr>
      <vt:lpstr>Assets</vt:lpstr>
      <vt:lpstr>Gliederung</vt:lpstr>
      <vt:lpstr>Physik?</vt:lpstr>
      <vt:lpstr>Rigidbody</vt:lpstr>
      <vt:lpstr>Gliederung</vt:lpstr>
      <vt:lpstr>Zusammenfassung</vt:lpstr>
      <vt:lpstr>Code</vt:lpstr>
      <vt:lpstr>GitHub Repo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Theel</dc:creator>
  <cp:lastModifiedBy>Tobias Theel</cp:lastModifiedBy>
  <cp:revision>14</cp:revision>
  <dcterms:created xsi:type="dcterms:W3CDTF">2018-10-31T14:32:17Z</dcterms:created>
  <dcterms:modified xsi:type="dcterms:W3CDTF">2018-10-31T16:52:48Z</dcterms:modified>
</cp:coreProperties>
</file>