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65" r:id="rId3"/>
    <p:sldId id="257" r:id="rId4"/>
    <p:sldId id="258" r:id="rId5"/>
    <p:sldId id="267" r:id="rId6"/>
    <p:sldId id="275" r:id="rId7"/>
    <p:sldId id="266" r:id="rId8"/>
    <p:sldId id="276" r:id="rId9"/>
    <p:sldId id="259" r:id="rId10"/>
    <p:sldId id="277" r:id="rId11"/>
    <p:sldId id="284" r:id="rId12"/>
    <p:sldId id="269" r:id="rId13"/>
    <p:sldId id="268" r:id="rId14"/>
    <p:sldId id="278" r:id="rId15"/>
    <p:sldId id="270" r:id="rId16"/>
    <p:sldId id="271" r:id="rId17"/>
    <p:sldId id="279" r:id="rId18"/>
    <p:sldId id="274" r:id="rId19"/>
    <p:sldId id="282" r:id="rId20"/>
    <p:sldId id="281" r:id="rId21"/>
    <p:sldId id="272" r:id="rId22"/>
    <p:sldId id="283" r:id="rId23"/>
    <p:sldId id="273" r:id="rId24"/>
    <p:sldId id="285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Theel" userId="25172f80eed8d0af" providerId="LiveId" clId="{68EAEA31-3B47-4ABC-849F-9459C11B5D1A}"/>
    <pc:docChg chg="undo redo custSel addSld delSld modSld sldOrd">
      <pc:chgData name="Tobias Theel" userId="25172f80eed8d0af" providerId="LiveId" clId="{68EAEA31-3B47-4ABC-849F-9459C11B5D1A}" dt="2018-05-29T18:18:19.754" v="2466" actId="1076"/>
      <pc:docMkLst>
        <pc:docMk/>
      </pc:docMkLst>
      <pc:sldChg chg="modSp">
        <pc:chgData name="Tobias Theel" userId="25172f80eed8d0af" providerId="LiveId" clId="{68EAEA31-3B47-4ABC-849F-9459C11B5D1A}" dt="2018-04-24T20:46:33.841" v="1999" actId="207"/>
        <pc:sldMkLst>
          <pc:docMk/>
          <pc:sldMk cId="800535054" sldId="257"/>
        </pc:sldMkLst>
        <pc:spChg chg="mod">
          <ac:chgData name="Tobias Theel" userId="25172f80eed8d0af" providerId="LiveId" clId="{68EAEA31-3B47-4ABC-849F-9459C11B5D1A}" dt="2018-04-24T20:46:33.841" v="1999" actId="207"/>
          <ac:spMkLst>
            <pc:docMk/>
            <pc:sldMk cId="800535054" sldId="257"/>
            <ac:spMk id="3" creationId="{BB4EA177-9E2F-4CFD-91A5-D49FEB354855}"/>
          </ac:spMkLst>
        </pc:spChg>
      </pc:sldChg>
      <pc:sldChg chg="addSp modSp">
        <pc:chgData name="Tobias Theel" userId="25172f80eed8d0af" providerId="LiveId" clId="{68EAEA31-3B47-4ABC-849F-9459C11B5D1A}" dt="2018-04-24T19:47:20.230" v="1270" actId="20577"/>
        <pc:sldMkLst>
          <pc:docMk/>
          <pc:sldMk cId="3077322813" sldId="258"/>
        </pc:sldMkLst>
        <pc:spChg chg="mod">
          <ac:chgData name="Tobias Theel" userId="25172f80eed8d0af" providerId="LiveId" clId="{68EAEA31-3B47-4ABC-849F-9459C11B5D1A}" dt="2018-04-24T19:47:20.230" v="1270" actId="20577"/>
          <ac:spMkLst>
            <pc:docMk/>
            <pc:sldMk cId="3077322813" sldId="258"/>
            <ac:spMk id="3" creationId="{1AF5A705-4F7F-4FEE-9028-DF9C706941B5}"/>
          </ac:spMkLst>
        </pc:spChg>
        <pc:picChg chg="add mod">
          <ac:chgData name="Tobias Theel" userId="25172f80eed8d0af" providerId="LiveId" clId="{68EAEA31-3B47-4ABC-849F-9459C11B5D1A}" dt="2018-04-24T18:31:10.748" v="27" actId="14100"/>
          <ac:picMkLst>
            <pc:docMk/>
            <pc:sldMk cId="3077322813" sldId="258"/>
            <ac:picMk id="6" creationId="{FF1EBACF-6E75-462E-BB93-EC524E72FE0E}"/>
          </ac:picMkLst>
        </pc:picChg>
      </pc:sldChg>
      <pc:sldChg chg="addSp delSp modSp add">
        <pc:chgData name="Tobias Theel" userId="25172f80eed8d0af" providerId="LiveId" clId="{68EAEA31-3B47-4ABC-849F-9459C11B5D1A}" dt="2018-04-24T20:56:02.373" v="2223" actId="20577"/>
        <pc:sldMkLst>
          <pc:docMk/>
          <pc:sldMk cId="2970004485" sldId="259"/>
        </pc:sldMkLst>
        <pc:spChg chg="del mod">
          <ac:chgData name="Tobias Theel" userId="25172f80eed8d0af" providerId="LiveId" clId="{68EAEA31-3B47-4ABC-849F-9459C11B5D1A}" dt="2018-04-24T18:33:10.748" v="29" actId="20577"/>
          <ac:spMkLst>
            <pc:docMk/>
            <pc:sldMk cId="2970004485" sldId="259"/>
            <ac:spMk id="2" creationId="{333CD081-8B74-49B9-A531-646C82E9CEBB}"/>
          </ac:spMkLst>
        </pc:spChg>
        <pc:spChg chg="del">
          <ac:chgData name="Tobias Theel" userId="25172f80eed8d0af" providerId="LiveId" clId="{68EAEA31-3B47-4ABC-849F-9459C11B5D1A}" dt="2018-04-24T18:21:41.523" v="24" actId="20577"/>
          <ac:spMkLst>
            <pc:docMk/>
            <pc:sldMk cId="2970004485" sldId="259"/>
            <ac:spMk id="3" creationId="{FCA10871-BE1A-4BA9-8B84-93AE7DA7B1EB}"/>
          </ac:spMkLst>
        </pc:spChg>
        <pc:spChg chg="add del mod">
          <ac:chgData name="Tobias Theel" userId="25172f80eed8d0af" providerId="LiveId" clId="{68EAEA31-3B47-4ABC-849F-9459C11B5D1A}" dt="2018-04-24T18:33:10.748" v="29" actId="20577"/>
          <ac:spMkLst>
            <pc:docMk/>
            <pc:sldMk cId="2970004485" sldId="259"/>
            <ac:spMk id="5" creationId="{FCBBDE7D-51E2-4561-A56E-842E1F3CC693}"/>
          </ac:spMkLst>
        </pc:spChg>
        <pc:spChg chg="add del mod">
          <ac:chgData name="Tobias Theel" userId="25172f80eed8d0af" providerId="LiveId" clId="{68EAEA31-3B47-4ABC-849F-9459C11B5D1A}" dt="2018-04-24T18:33:10.748" v="29" actId="20577"/>
          <ac:spMkLst>
            <pc:docMk/>
            <pc:sldMk cId="2970004485" sldId="259"/>
            <ac:spMk id="6" creationId="{C3C6CDA1-F5C6-4DC4-97E3-59A9AFDAB11D}"/>
          </ac:spMkLst>
        </pc:spChg>
        <pc:spChg chg="add mod">
          <ac:chgData name="Tobias Theel" userId="25172f80eed8d0af" providerId="LiveId" clId="{68EAEA31-3B47-4ABC-849F-9459C11B5D1A}" dt="2018-04-24T18:33:27.001" v="82" actId="20577"/>
          <ac:spMkLst>
            <pc:docMk/>
            <pc:sldMk cId="2970004485" sldId="259"/>
            <ac:spMk id="7" creationId="{243ABB44-C9E0-4553-AF5D-38A642B0892B}"/>
          </ac:spMkLst>
        </pc:spChg>
        <pc:spChg chg="add mod">
          <ac:chgData name="Tobias Theel" userId="25172f80eed8d0af" providerId="LiveId" clId="{68EAEA31-3B47-4ABC-849F-9459C11B5D1A}" dt="2018-04-24T20:56:02.373" v="2223" actId="20577"/>
          <ac:spMkLst>
            <pc:docMk/>
            <pc:sldMk cId="2970004485" sldId="259"/>
            <ac:spMk id="8" creationId="{FB0620E6-D20D-49FF-9180-2C0D7474C58A}"/>
          </ac:spMkLst>
        </pc:spChg>
      </pc:sldChg>
      <pc:sldChg chg="add">
        <pc:chgData name="Tobias Theel" userId="25172f80eed8d0af" providerId="LiveId" clId="{68EAEA31-3B47-4ABC-849F-9459C11B5D1A}" dt="2018-04-24T18:33:53.732" v="84" actId="14"/>
        <pc:sldMkLst>
          <pc:docMk/>
          <pc:sldMk cId="710941888" sldId="265"/>
        </pc:sldMkLst>
      </pc:sldChg>
      <pc:sldChg chg="addSp delSp modSp add modAnim">
        <pc:chgData name="Tobias Theel" userId="25172f80eed8d0af" providerId="LiveId" clId="{68EAEA31-3B47-4ABC-849F-9459C11B5D1A}" dt="2018-04-24T20:52:12.840" v="2099" actId="14"/>
        <pc:sldMkLst>
          <pc:docMk/>
          <pc:sldMk cId="3399733402" sldId="266"/>
        </pc:sldMkLst>
        <pc:spChg chg="mod">
          <ac:chgData name="Tobias Theel" userId="25172f80eed8d0af" providerId="LiveId" clId="{68EAEA31-3B47-4ABC-849F-9459C11B5D1A}" dt="2018-04-24T18:52:15.170" v="806" actId="14"/>
          <ac:spMkLst>
            <pc:docMk/>
            <pc:sldMk cId="3399733402" sldId="266"/>
            <ac:spMk id="2" creationId="{ABBA5B6C-4610-4C4E-92BB-975417C57D21}"/>
          </ac:spMkLst>
        </pc:spChg>
        <pc:spChg chg="mod">
          <ac:chgData name="Tobias Theel" userId="25172f80eed8d0af" providerId="LiveId" clId="{68EAEA31-3B47-4ABC-849F-9459C11B5D1A}" dt="2018-04-24T18:52:31.488" v="811" actId="14100"/>
          <ac:spMkLst>
            <pc:docMk/>
            <pc:sldMk cId="3399733402" sldId="266"/>
            <ac:spMk id="3" creationId="{4011CDF3-DE0A-40E4-BBD7-6EF9AE089D14}"/>
          </ac:spMkLst>
        </pc:spChg>
        <pc:spChg chg="add del mod">
          <ac:chgData name="Tobias Theel" userId="25172f80eed8d0af" providerId="LiveId" clId="{68EAEA31-3B47-4ABC-849F-9459C11B5D1A}" dt="2018-04-24T18:52:09.504" v="803" actId="14"/>
          <ac:spMkLst>
            <pc:docMk/>
            <pc:sldMk cId="3399733402" sldId="266"/>
            <ac:spMk id="5" creationId="{6CF05066-04F4-48F2-9D3D-EE763DFFDCA3}"/>
          </ac:spMkLst>
        </pc:spChg>
        <pc:spChg chg="add del mod">
          <ac:chgData name="Tobias Theel" userId="25172f80eed8d0af" providerId="LiveId" clId="{68EAEA31-3B47-4ABC-849F-9459C11B5D1A}" dt="2018-04-24T18:52:08.744" v="800" actId="14"/>
          <ac:spMkLst>
            <pc:docMk/>
            <pc:sldMk cId="3399733402" sldId="266"/>
            <ac:spMk id="6" creationId="{9EDA03FB-B845-4F42-ADA2-24290E0F0367}"/>
          </ac:spMkLst>
        </pc:spChg>
        <pc:spChg chg="add del">
          <ac:chgData name="Tobias Theel" userId="25172f80eed8d0af" providerId="LiveId" clId="{68EAEA31-3B47-4ABC-849F-9459C11B5D1A}" dt="2018-04-24T18:52:23.117" v="808" actId="14"/>
          <ac:spMkLst>
            <pc:docMk/>
            <pc:sldMk cId="3399733402" sldId="266"/>
            <ac:spMk id="7" creationId="{F668A221-74D0-4ACA-8ECB-7B3A7561A691}"/>
          </ac:spMkLst>
        </pc:spChg>
        <pc:spChg chg="add mod">
          <ac:chgData name="Tobias Theel" userId="25172f80eed8d0af" providerId="LiveId" clId="{68EAEA31-3B47-4ABC-849F-9459C11B5D1A}" dt="2018-04-24T19:06:13.602" v="827" actId="1076"/>
          <ac:spMkLst>
            <pc:docMk/>
            <pc:sldMk cId="3399733402" sldId="266"/>
            <ac:spMk id="8" creationId="{F8D23534-4DE8-47F0-8D87-4F130FD5D396}"/>
          </ac:spMkLst>
        </pc:spChg>
        <pc:spChg chg="add mod">
          <ac:chgData name="Tobias Theel" userId="25172f80eed8d0af" providerId="LiveId" clId="{68EAEA31-3B47-4ABC-849F-9459C11B5D1A}" dt="2018-04-24T19:05:34.370" v="826" actId="1076"/>
          <ac:spMkLst>
            <pc:docMk/>
            <pc:sldMk cId="3399733402" sldId="266"/>
            <ac:spMk id="9" creationId="{AE9F2089-8CA5-4D12-A044-BAA017034717}"/>
          </ac:spMkLst>
        </pc:spChg>
        <pc:spChg chg="add mod">
          <ac:chgData name="Tobias Theel" userId="25172f80eed8d0af" providerId="LiveId" clId="{68EAEA31-3B47-4ABC-849F-9459C11B5D1A}" dt="2018-04-24T20:50:53.477" v="2057" actId="571"/>
          <ac:spMkLst>
            <pc:docMk/>
            <pc:sldMk cId="3399733402" sldId="266"/>
            <ac:spMk id="11" creationId="{42691837-1D9D-4864-A634-CDB5B0BA954D}"/>
          </ac:spMkLst>
        </pc:spChg>
        <pc:spChg chg="add mod">
          <ac:chgData name="Tobias Theel" userId="25172f80eed8d0af" providerId="LiveId" clId="{68EAEA31-3B47-4ABC-849F-9459C11B5D1A}" dt="2018-04-24T20:50:53.477" v="2057" actId="571"/>
          <ac:spMkLst>
            <pc:docMk/>
            <pc:sldMk cId="3399733402" sldId="266"/>
            <ac:spMk id="12" creationId="{BB4F734A-71C6-438D-8964-E672CC85272D}"/>
          </ac:spMkLst>
        </pc:spChg>
        <pc:spChg chg="add mod">
          <ac:chgData name="Tobias Theel" userId="25172f80eed8d0af" providerId="LiveId" clId="{68EAEA31-3B47-4ABC-849F-9459C11B5D1A}" dt="2018-04-24T20:50:53.477" v="2057" actId="571"/>
          <ac:spMkLst>
            <pc:docMk/>
            <pc:sldMk cId="3399733402" sldId="266"/>
            <ac:spMk id="13" creationId="{409AD43C-FCFA-41D4-9F0E-2C1C2903F512}"/>
          </ac:spMkLst>
        </pc:spChg>
        <pc:spChg chg="add mod">
          <ac:chgData name="Tobias Theel" userId="25172f80eed8d0af" providerId="LiveId" clId="{68EAEA31-3B47-4ABC-849F-9459C11B5D1A}" dt="2018-04-24T20:51:40.326" v="2091" actId="113"/>
          <ac:spMkLst>
            <pc:docMk/>
            <pc:sldMk cId="3399733402" sldId="266"/>
            <ac:spMk id="14" creationId="{3C9D0FB5-389E-4FD0-9D51-9F939660AE49}"/>
          </ac:spMkLst>
        </pc:spChg>
        <pc:picChg chg="add del mod">
          <ac:chgData name="Tobias Theel" userId="25172f80eed8d0af" providerId="LiveId" clId="{68EAEA31-3B47-4ABC-849F-9459C11B5D1A}" dt="2018-04-24T20:50:26.258" v="2053" actId="14"/>
          <ac:picMkLst>
            <pc:docMk/>
            <pc:sldMk cId="3399733402" sldId="266"/>
            <ac:picMk id="10" creationId="{5335C58E-F528-4025-875C-0D6FFB7C4055}"/>
          </ac:picMkLst>
        </pc:picChg>
        <pc:picChg chg="add mod">
          <ac:chgData name="Tobias Theel" userId="25172f80eed8d0af" providerId="LiveId" clId="{68EAEA31-3B47-4ABC-849F-9459C11B5D1A}" dt="2018-04-24T20:52:06.804" v="2097" actId="1076"/>
          <ac:picMkLst>
            <pc:docMk/>
            <pc:sldMk cId="3399733402" sldId="266"/>
            <ac:picMk id="15" creationId="{CC430BA8-5A9E-47DA-904C-E0932AF0C37C}"/>
          </ac:picMkLst>
        </pc:picChg>
      </pc:sldChg>
      <pc:sldChg chg="addSp delSp modSp add">
        <pc:chgData name="Tobias Theel" userId="25172f80eed8d0af" providerId="LiveId" clId="{68EAEA31-3B47-4ABC-849F-9459C11B5D1A}" dt="2018-04-24T18:50:59.066" v="769" actId="20577"/>
        <pc:sldMkLst>
          <pc:docMk/>
          <pc:sldMk cId="1192207637" sldId="267"/>
        </pc:sldMkLst>
        <pc:spChg chg="del mod">
          <ac:chgData name="Tobias Theel" userId="25172f80eed8d0af" providerId="LiveId" clId="{68EAEA31-3B47-4ABC-849F-9459C11B5D1A}" dt="2018-04-24T18:44:51.093" v="483" actId="478"/>
          <ac:spMkLst>
            <pc:docMk/>
            <pc:sldMk cId="1192207637" sldId="267"/>
            <ac:spMk id="3" creationId="{1AF5A705-4F7F-4FEE-9028-DF9C706941B5}"/>
          </ac:spMkLst>
        </pc:spChg>
        <pc:spChg chg="add del mod">
          <ac:chgData name="Tobias Theel" userId="25172f80eed8d0af" providerId="LiveId" clId="{68EAEA31-3B47-4ABC-849F-9459C11B5D1A}" dt="2018-04-24T18:44:57.664" v="485" actId="931"/>
          <ac:spMkLst>
            <pc:docMk/>
            <pc:sldMk cId="1192207637" sldId="267"/>
            <ac:spMk id="7" creationId="{E274EB60-5C2D-450B-84CC-F45A7547C9B7}"/>
          </ac:spMkLst>
        </pc:spChg>
        <pc:spChg chg="add del mod">
          <ac:chgData name="Tobias Theel" userId="25172f80eed8d0af" providerId="LiveId" clId="{68EAEA31-3B47-4ABC-849F-9459C11B5D1A}" dt="2018-04-24T18:49:22.330" v="492" actId="478"/>
          <ac:spMkLst>
            <pc:docMk/>
            <pc:sldMk cId="1192207637" sldId="267"/>
            <ac:spMk id="10" creationId="{73BF8081-08F2-46B2-9252-2424C9AF9035}"/>
          </ac:spMkLst>
        </pc:spChg>
        <pc:spChg chg="add mod">
          <ac:chgData name="Tobias Theel" userId="25172f80eed8d0af" providerId="LiveId" clId="{68EAEA31-3B47-4ABC-849F-9459C11B5D1A}" dt="2018-04-24T18:50:59.066" v="769" actId="20577"/>
          <ac:spMkLst>
            <pc:docMk/>
            <pc:sldMk cId="1192207637" sldId="267"/>
            <ac:spMk id="12" creationId="{333283BE-2339-41B3-B6DF-42A889F6787F}"/>
          </ac:spMkLst>
        </pc:spChg>
        <pc:picChg chg="del">
          <ac:chgData name="Tobias Theel" userId="25172f80eed8d0af" providerId="LiveId" clId="{68EAEA31-3B47-4ABC-849F-9459C11B5D1A}" dt="2018-04-24T18:44:52.496" v="484" actId="478"/>
          <ac:picMkLst>
            <pc:docMk/>
            <pc:sldMk cId="1192207637" sldId="267"/>
            <ac:picMk id="6" creationId="{FF1EBACF-6E75-462E-BB93-EC524E72FE0E}"/>
          </ac:picMkLst>
        </pc:picChg>
        <pc:picChg chg="add del mod">
          <ac:chgData name="Tobias Theel" userId="25172f80eed8d0af" providerId="LiveId" clId="{68EAEA31-3B47-4ABC-849F-9459C11B5D1A}" dt="2018-04-24T18:49:19.112" v="490" actId="478"/>
          <ac:picMkLst>
            <pc:docMk/>
            <pc:sldMk cId="1192207637" sldId="267"/>
            <ac:picMk id="9" creationId="{4FE6994E-D7F4-474E-A3B3-D232AF01A107}"/>
          </ac:picMkLst>
        </pc:picChg>
      </pc:sldChg>
      <pc:sldChg chg="addSp delSp modSp add ord modAnim">
        <pc:chgData name="Tobias Theel" userId="25172f80eed8d0af" providerId="LiveId" clId="{68EAEA31-3B47-4ABC-849F-9459C11B5D1A}" dt="2018-04-24T19:55:12.687" v="1279" actId="14"/>
        <pc:sldMkLst>
          <pc:docMk/>
          <pc:sldMk cId="2326652639" sldId="268"/>
        </pc:sldMkLst>
        <pc:spChg chg="mod">
          <ac:chgData name="Tobias Theel" userId="25172f80eed8d0af" providerId="LiveId" clId="{68EAEA31-3B47-4ABC-849F-9459C11B5D1A}" dt="2018-04-24T19:11:20" v="969" actId="14"/>
          <ac:spMkLst>
            <pc:docMk/>
            <pc:sldMk cId="2326652639" sldId="268"/>
            <ac:spMk id="2" creationId="{498FCC8B-C7E6-492D-BFBE-5170D2CE60EF}"/>
          </ac:spMkLst>
        </pc:spChg>
        <pc:spChg chg="del">
          <ac:chgData name="Tobias Theel" userId="25172f80eed8d0af" providerId="LiveId" clId="{68EAEA31-3B47-4ABC-849F-9459C11B5D1A}" dt="2018-04-24T19:15:46.368" v="970" actId="14"/>
          <ac:spMkLst>
            <pc:docMk/>
            <pc:sldMk cId="2326652639" sldId="268"/>
            <ac:spMk id="3" creationId="{9384F83C-ECF0-458B-AA63-B2746258071A}"/>
          </ac:spMkLst>
        </pc:spChg>
        <pc:picChg chg="add mod">
          <ac:chgData name="Tobias Theel" userId="25172f80eed8d0af" providerId="LiveId" clId="{68EAEA31-3B47-4ABC-849F-9459C11B5D1A}" dt="2018-04-24T19:16:03.139" v="972" actId="1076"/>
          <ac:picMkLst>
            <pc:docMk/>
            <pc:sldMk cId="2326652639" sldId="268"/>
            <ac:picMk id="5" creationId="{1D567BB6-2963-48EF-982E-1969E90DECD3}"/>
          </ac:picMkLst>
        </pc:picChg>
        <pc:picChg chg="add mod">
          <ac:chgData name="Tobias Theel" userId="25172f80eed8d0af" providerId="LiveId" clId="{68EAEA31-3B47-4ABC-849F-9459C11B5D1A}" dt="2018-04-24T19:35:21.438" v="981" actId="1076"/>
          <ac:picMkLst>
            <pc:docMk/>
            <pc:sldMk cId="2326652639" sldId="268"/>
            <ac:picMk id="6" creationId="{C7FC8066-4492-41C8-880E-61A3BD9A6C94}"/>
          </ac:picMkLst>
        </pc:picChg>
        <pc:picChg chg="add mod">
          <ac:chgData name="Tobias Theel" userId="25172f80eed8d0af" providerId="LiveId" clId="{68EAEA31-3B47-4ABC-849F-9459C11B5D1A}" dt="2018-04-24T19:53:20.942" v="1273" actId="14100"/>
          <ac:picMkLst>
            <pc:docMk/>
            <pc:sldMk cId="2326652639" sldId="268"/>
            <ac:picMk id="7" creationId="{C3D4DE05-2C4D-4912-BDCC-5720A69D1681}"/>
          </ac:picMkLst>
        </pc:picChg>
        <pc:picChg chg="add mod">
          <ac:chgData name="Tobias Theel" userId="25172f80eed8d0af" providerId="LiveId" clId="{68EAEA31-3B47-4ABC-849F-9459C11B5D1A}" dt="2018-04-24T19:55:07.213" v="1277" actId="1076"/>
          <ac:picMkLst>
            <pc:docMk/>
            <pc:sldMk cId="2326652639" sldId="268"/>
            <ac:picMk id="8" creationId="{97FBFD65-DA12-4D71-B208-38B83A4BDC04}"/>
          </ac:picMkLst>
        </pc:picChg>
      </pc:sldChg>
      <pc:sldChg chg="addSp delSp modSp add">
        <pc:chgData name="Tobias Theel" userId="25172f80eed8d0af" providerId="LiveId" clId="{68EAEA31-3B47-4ABC-849F-9459C11B5D1A}" dt="2018-04-24T19:42:01.371" v="1246" actId="14"/>
        <pc:sldMkLst>
          <pc:docMk/>
          <pc:sldMk cId="3182447022" sldId="269"/>
        </pc:sldMkLst>
        <pc:spChg chg="mod">
          <ac:chgData name="Tobias Theel" userId="25172f80eed8d0af" providerId="LiveId" clId="{68EAEA31-3B47-4ABC-849F-9459C11B5D1A}" dt="2018-04-24T19:36:19.351" v="1007" actId="20577"/>
          <ac:spMkLst>
            <pc:docMk/>
            <pc:sldMk cId="3182447022" sldId="269"/>
            <ac:spMk id="2" creationId="{79CBF628-A662-4B79-B15D-1825D09A080C}"/>
          </ac:spMkLst>
        </pc:spChg>
        <pc:spChg chg="mod">
          <ac:chgData name="Tobias Theel" userId="25172f80eed8d0af" providerId="LiveId" clId="{68EAEA31-3B47-4ABC-849F-9459C11B5D1A}" dt="2018-04-24T19:42:01.371" v="1246" actId="14"/>
          <ac:spMkLst>
            <pc:docMk/>
            <pc:sldMk cId="3182447022" sldId="269"/>
            <ac:spMk id="3" creationId="{AB52923C-A394-4E34-B52C-8EDC2A73F1A7}"/>
          </ac:spMkLst>
        </pc:spChg>
        <pc:spChg chg="add del">
          <ac:chgData name="Tobias Theel" userId="25172f80eed8d0af" providerId="LiveId" clId="{68EAEA31-3B47-4ABC-849F-9459C11B5D1A}" dt="2018-04-24T19:41:25.374" v="1220" actId="14"/>
          <ac:spMkLst>
            <pc:docMk/>
            <pc:sldMk cId="3182447022" sldId="269"/>
            <ac:spMk id="5" creationId="{52CDBA2F-AFB9-4EC8-8800-77C27417720A}"/>
          </ac:spMkLst>
        </pc:spChg>
        <pc:spChg chg="add del">
          <ac:chgData name="Tobias Theel" userId="25172f80eed8d0af" providerId="LiveId" clId="{68EAEA31-3B47-4ABC-849F-9459C11B5D1A}" dt="2018-04-24T19:41:27.400" v="1222" actId="14"/>
          <ac:spMkLst>
            <pc:docMk/>
            <pc:sldMk cId="3182447022" sldId="269"/>
            <ac:spMk id="6" creationId="{C3D9797F-9835-4CDA-A09C-A947C78343DB}"/>
          </ac:spMkLst>
        </pc:spChg>
        <pc:spChg chg="add del">
          <ac:chgData name="Tobias Theel" userId="25172f80eed8d0af" providerId="LiveId" clId="{68EAEA31-3B47-4ABC-849F-9459C11B5D1A}" dt="2018-04-24T19:41:59.295" v="1245" actId="14"/>
          <ac:spMkLst>
            <pc:docMk/>
            <pc:sldMk cId="3182447022" sldId="269"/>
            <ac:spMk id="7" creationId="{9940A991-E241-4752-9887-868EA7E43D03}"/>
          </ac:spMkLst>
        </pc:spChg>
      </pc:sldChg>
      <pc:sldChg chg="modSp add ord modAnim">
        <pc:chgData name="Tobias Theel" userId="25172f80eed8d0af" providerId="LiveId" clId="{68EAEA31-3B47-4ABC-849F-9459C11B5D1A}" dt="2018-04-24T20:06:43.533" v="1591" actId="20577"/>
        <pc:sldMkLst>
          <pc:docMk/>
          <pc:sldMk cId="298763088" sldId="270"/>
        </pc:sldMkLst>
        <pc:spChg chg="mod">
          <ac:chgData name="Tobias Theel" userId="25172f80eed8d0af" providerId="LiveId" clId="{68EAEA31-3B47-4ABC-849F-9459C11B5D1A}" dt="2018-04-24T20:03:14.109" v="1324" actId="20577"/>
          <ac:spMkLst>
            <pc:docMk/>
            <pc:sldMk cId="298763088" sldId="270"/>
            <ac:spMk id="2" creationId="{79CBF628-A662-4B79-B15D-1825D09A080C}"/>
          </ac:spMkLst>
        </pc:spChg>
        <pc:spChg chg="mod">
          <ac:chgData name="Tobias Theel" userId="25172f80eed8d0af" providerId="LiveId" clId="{68EAEA31-3B47-4ABC-849F-9459C11B5D1A}" dt="2018-04-24T20:06:43.533" v="1591" actId="20577"/>
          <ac:spMkLst>
            <pc:docMk/>
            <pc:sldMk cId="298763088" sldId="270"/>
            <ac:spMk id="3" creationId="{AB52923C-A394-4E34-B52C-8EDC2A73F1A7}"/>
          </ac:spMkLst>
        </pc:spChg>
      </pc:sldChg>
      <pc:sldChg chg="addSp modSp add modAnim">
        <pc:chgData name="Tobias Theel" userId="25172f80eed8d0af" providerId="LiveId" clId="{68EAEA31-3B47-4ABC-849F-9459C11B5D1A}" dt="2018-04-24T20:29:06.208" v="1603" actId="14"/>
        <pc:sldMkLst>
          <pc:docMk/>
          <pc:sldMk cId="2690198446" sldId="271"/>
        </pc:sldMkLst>
        <pc:spChg chg="mod">
          <ac:chgData name="Tobias Theel" userId="25172f80eed8d0af" providerId="LiveId" clId="{68EAEA31-3B47-4ABC-849F-9459C11B5D1A}" dt="2018-04-24T19:58:57.348" v="1313" actId="20577"/>
          <ac:spMkLst>
            <pc:docMk/>
            <pc:sldMk cId="2690198446" sldId="271"/>
            <ac:spMk id="2" creationId="{833C52DA-995C-4D5C-932B-78276C0FE213}"/>
          </ac:spMkLst>
        </pc:spChg>
        <pc:picChg chg="add mod">
          <ac:chgData name="Tobias Theel" userId="25172f80eed8d0af" providerId="LiveId" clId="{68EAEA31-3B47-4ABC-849F-9459C11B5D1A}" dt="2018-04-24T20:02:49.201" v="1319" actId="1076"/>
          <ac:picMkLst>
            <pc:docMk/>
            <pc:sldMk cId="2690198446" sldId="271"/>
            <ac:picMk id="5" creationId="{9611C466-D47A-472E-8DFD-4A126F2986DB}"/>
          </ac:picMkLst>
        </pc:picChg>
        <pc:picChg chg="add mod">
          <ac:chgData name="Tobias Theel" userId="25172f80eed8d0af" providerId="LiveId" clId="{68EAEA31-3B47-4ABC-849F-9459C11B5D1A}" dt="2018-04-24T20:27:02.360" v="1595" actId="1076"/>
          <ac:picMkLst>
            <pc:docMk/>
            <pc:sldMk cId="2690198446" sldId="271"/>
            <ac:picMk id="6" creationId="{ACC5280E-B998-4330-A77C-E4AFA2D56B27}"/>
          </ac:picMkLst>
        </pc:picChg>
        <pc:picChg chg="add mod">
          <ac:chgData name="Tobias Theel" userId="25172f80eed8d0af" providerId="LiveId" clId="{68EAEA31-3B47-4ABC-849F-9459C11B5D1A}" dt="2018-04-24T20:28:54.964" v="1601" actId="1076"/>
          <ac:picMkLst>
            <pc:docMk/>
            <pc:sldMk cId="2690198446" sldId="271"/>
            <ac:picMk id="7" creationId="{BE2F516B-FAA5-4C9F-B3BC-699E9C71071A}"/>
          </ac:picMkLst>
        </pc:picChg>
      </pc:sldChg>
      <pc:sldChg chg="addSp modSp add">
        <pc:chgData name="Tobias Theel" userId="25172f80eed8d0af" providerId="LiveId" clId="{68EAEA31-3B47-4ABC-849F-9459C11B5D1A}" dt="2018-04-25T10:06:09.892" v="2225" actId="14"/>
        <pc:sldMkLst>
          <pc:docMk/>
          <pc:sldMk cId="3256388755" sldId="272"/>
        </pc:sldMkLst>
        <pc:spChg chg="mod">
          <ac:chgData name="Tobias Theel" userId="25172f80eed8d0af" providerId="LiveId" clId="{68EAEA31-3B47-4ABC-849F-9459C11B5D1A}" dt="2018-04-24T20:41:39.244" v="1849" actId="20577"/>
          <ac:spMkLst>
            <pc:docMk/>
            <pc:sldMk cId="3256388755" sldId="272"/>
            <ac:spMk id="2" creationId="{C99D6C4F-2ACB-4C15-8487-7184675A6A50}"/>
          </ac:spMkLst>
        </pc:spChg>
        <pc:spChg chg="mod">
          <ac:chgData name="Tobias Theel" userId="25172f80eed8d0af" providerId="LiveId" clId="{68EAEA31-3B47-4ABC-849F-9459C11B5D1A}" dt="2018-04-25T10:06:09.892" v="2225" actId="14"/>
          <ac:spMkLst>
            <pc:docMk/>
            <pc:sldMk cId="3256388755" sldId="272"/>
            <ac:spMk id="3" creationId="{610099A4-2026-4A25-BF29-BB8C2F25BABA}"/>
          </ac:spMkLst>
        </pc:spChg>
        <pc:picChg chg="add mod">
          <ac:chgData name="Tobias Theel" userId="25172f80eed8d0af" providerId="LiveId" clId="{68EAEA31-3B47-4ABC-849F-9459C11B5D1A}" dt="2018-04-24T20:40:37.792" v="1796" actId="1076"/>
          <ac:picMkLst>
            <pc:docMk/>
            <pc:sldMk cId="3256388755" sldId="272"/>
            <ac:picMk id="5" creationId="{8DC87841-5EBC-43B4-B3F2-39B5E17FAEE6}"/>
          </ac:picMkLst>
        </pc:picChg>
      </pc:sldChg>
      <pc:sldChg chg="modSp add">
        <pc:chgData name="Tobias Theel" userId="25172f80eed8d0af" providerId="LiveId" clId="{68EAEA31-3B47-4ABC-849F-9459C11B5D1A}" dt="2018-04-24T20:37:23.485" v="1743" actId="20577"/>
        <pc:sldMkLst>
          <pc:docMk/>
          <pc:sldMk cId="281501829" sldId="273"/>
        </pc:sldMkLst>
        <pc:spChg chg="mod">
          <ac:chgData name="Tobias Theel" userId="25172f80eed8d0af" providerId="LiveId" clId="{68EAEA31-3B47-4ABC-849F-9459C11B5D1A}" dt="2018-04-24T20:37:23.485" v="1743" actId="20577"/>
          <ac:spMkLst>
            <pc:docMk/>
            <pc:sldMk cId="281501829" sldId="273"/>
            <ac:spMk id="2" creationId="{EC253275-22ED-465A-920F-841C08409A4F}"/>
          </ac:spMkLst>
        </pc:spChg>
        <pc:spChg chg="mod">
          <ac:chgData name="Tobias Theel" userId="25172f80eed8d0af" providerId="LiveId" clId="{68EAEA31-3B47-4ABC-849F-9459C11B5D1A}" dt="2018-04-24T20:37:20.508" v="1736" actId="20577"/>
          <ac:spMkLst>
            <pc:docMk/>
            <pc:sldMk cId="281501829" sldId="273"/>
            <ac:spMk id="3" creationId="{B76A9759-2344-4C84-8852-C5C82F11F3FD}"/>
          </ac:spMkLst>
        </pc:spChg>
      </pc:sldChg>
      <pc:sldChg chg="addSp delSp modSp add ord">
        <pc:chgData name="Tobias Theel" userId="25172f80eed8d0af" providerId="LiveId" clId="{68EAEA31-3B47-4ABC-849F-9459C11B5D1A}" dt="2018-04-24T20:45:14.428" v="1988" actId="20577"/>
        <pc:sldMkLst>
          <pc:docMk/>
          <pc:sldMk cId="1915606966" sldId="274"/>
        </pc:sldMkLst>
        <pc:spChg chg="mod">
          <ac:chgData name="Tobias Theel" userId="25172f80eed8d0af" providerId="LiveId" clId="{68EAEA31-3B47-4ABC-849F-9459C11B5D1A}" dt="2018-04-24T20:42:28.269" v="1897" actId="20577"/>
          <ac:spMkLst>
            <pc:docMk/>
            <pc:sldMk cId="1915606966" sldId="274"/>
            <ac:spMk id="2" creationId="{C99D6C4F-2ACB-4C15-8487-7184675A6A50}"/>
          </ac:spMkLst>
        </pc:spChg>
        <pc:spChg chg="del mod">
          <ac:chgData name="Tobias Theel" userId="25172f80eed8d0af" providerId="LiveId" clId="{68EAEA31-3B47-4ABC-849F-9459C11B5D1A}" dt="2018-04-24T20:42:32.437" v="1900" actId="478"/>
          <ac:spMkLst>
            <pc:docMk/>
            <pc:sldMk cId="1915606966" sldId="274"/>
            <ac:spMk id="3" creationId="{610099A4-2026-4A25-BF29-BB8C2F25BABA}"/>
          </ac:spMkLst>
        </pc:spChg>
        <pc:spChg chg="add del mod">
          <ac:chgData name="Tobias Theel" userId="25172f80eed8d0af" providerId="LiveId" clId="{68EAEA31-3B47-4ABC-849F-9459C11B5D1A}" dt="2018-04-24T20:44:24.726" v="1917" actId="20577"/>
          <ac:spMkLst>
            <pc:docMk/>
            <pc:sldMk cId="1915606966" sldId="274"/>
            <ac:spMk id="7" creationId="{38FD8635-97B9-41BB-B994-24C1F8EADA76}"/>
          </ac:spMkLst>
        </pc:spChg>
        <pc:spChg chg="add mod">
          <ac:chgData name="Tobias Theel" userId="25172f80eed8d0af" providerId="LiveId" clId="{68EAEA31-3B47-4ABC-849F-9459C11B5D1A}" dt="2018-04-24T20:45:14.428" v="1988" actId="20577"/>
          <ac:spMkLst>
            <pc:docMk/>
            <pc:sldMk cId="1915606966" sldId="274"/>
            <ac:spMk id="8" creationId="{20D27ED0-FB74-4CEA-B734-EB488F9AFB16}"/>
          </ac:spMkLst>
        </pc:spChg>
        <pc:picChg chg="del">
          <ac:chgData name="Tobias Theel" userId="25172f80eed8d0af" providerId="LiveId" clId="{68EAEA31-3B47-4ABC-849F-9459C11B5D1A}" dt="2018-04-24T20:42:29.748" v="1898" actId="478"/>
          <ac:picMkLst>
            <pc:docMk/>
            <pc:sldMk cId="1915606966" sldId="274"/>
            <ac:picMk id="5" creationId="{8DC87841-5EBC-43B4-B3F2-39B5E17FAEE6}"/>
          </ac:picMkLst>
        </pc:picChg>
        <pc:picChg chg="add mod">
          <ac:chgData name="Tobias Theel" userId="25172f80eed8d0af" providerId="LiveId" clId="{68EAEA31-3B47-4ABC-849F-9459C11B5D1A}" dt="2018-04-24T20:43:10.480" v="1902" actId="1076"/>
          <ac:picMkLst>
            <pc:docMk/>
            <pc:sldMk cId="1915606966" sldId="274"/>
            <ac:picMk id="6" creationId="{61FDAC5F-E6B6-46B9-964C-84AE0E71B4AF}"/>
          </ac:picMkLst>
        </pc:picChg>
      </pc:sldChg>
      <pc:sldChg chg="modSp add ord">
        <pc:chgData name="Tobias Theel" userId="25172f80eed8d0af" providerId="LiveId" clId="{68EAEA31-3B47-4ABC-849F-9459C11B5D1A}" dt="2018-04-24T20:46:39.828" v="2000" actId="207"/>
        <pc:sldMkLst>
          <pc:docMk/>
          <pc:sldMk cId="3555531303" sldId="275"/>
        </pc:sldMkLst>
        <pc:spChg chg="mod">
          <ac:chgData name="Tobias Theel" userId="25172f80eed8d0af" providerId="LiveId" clId="{68EAEA31-3B47-4ABC-849F-9459C11B5D1A}" dt="2018-04-24T20:46:39.828" v="2000" actId="207"/>
          <ac:spMkLst>
            <pc:docMk/>
            <pc:sldMk cId="3555531303" sldId="275"/>
            <ac:spMk id="3" creationId="{BB4EA177-9E2F-4CFD-91A5-D49FEB354855}"/>
          </ac:spMkLst>
        </pc:spChg>
      </pc:sldChg>
      <pc:sldChg chg="modSp add ord">
        <pc:chgData name="Tobias Theel" userId="25172f80eed8d0af" providerId="LiveId" clId="{68EAEA31-3B47-4ABC-849F-9459C11B5D1A}" dt="2018-04-24T20:46:48.590" v="2001" actId="207"/>
        <pc:sldMkLst>
          <pc:docMk/>
          <pc:sldMk cId="81342950" sldId="276"/>
        </pc:sldMkLst>
        <pc:spChg chg="mod">
          <ac:chgData name="Tobias Theel" userId="25172f80eed8d0af" providerId="LiveId" clId="{68EAEA31-3B47-4ABC-849F-9459C11B5D1A}" dt="2018-04-24T20:46:48.590" v="2001" actId="207"/>
          <ac:spMkLst>
            <pc:docMk/>
            <pc:sldMk cId="81342950" sldId="276"/>
            <ac:spMk id="3" creationId="{BB4EA177-9E2F-4CFD-91A5-D49FEB354855}"/>
          </ac:spMkLst>
        </pc:spChg>
      </pc:sldChg>
      <pc:sldChg chg="modSp add ord">
        <pc:chgData name="Tobias Theel" userId="25172f80eed8d0af" providerId="LiveId" clId="{68EAEA31-3B47-4ABC-849F-9459C11B5D1A}" dt="2018-04-24T20:46:53.888" v="2002" actId="207"/>
        <pc:sldMkLst>
          <pc:docMk/>
          <pc:sldMk cId="2612430647" sldId="277"/>
        </pc:sldMkLst>
        <pc:spChg chg="mod">
          <ac:chgData name="Tobias Theel" userId="25172f80eed8d0af" providerId="LiveId" clId="{68EAEA31-3B47-4ABC-849F-9459C11B5D1A}" dt="2018-04-24T20:46:53.888" v="2002" actId="207"/>
          <ac:spMkLst>
            <pc:docMk/>
            <pc:sldMk cId="2612430647" sldId="277"/>
            <ac:spMk id="3" creationId="{BB4EA177-9E2F-4CFD-91A5-D49FEB354855}"/>
          </ac:spMkLst>
        </pc:spChg>
      </pc:sldChg>
      <pc:sldChg chg="modSp add ord">
        <pc:chgData name="Tobias Theel" userId="25172f80eed8d0af" providerId="LiveId" clId="{68EAEA31-3B47-4ABC-849F-9459C11B5D1A}" dt="2018-04-24T20:46:59.681" v="2003" actId="207"/>
        <pc:sldMkLst>
          <pc:docMk/>
          <pc:sldMk cId="1604078208" sldId="278"/>
        </pc:sldMkLst>
        <pc:spChg chg="mod">
          <ac:chgData name="Tobias Theel" userId="25172f80eed8d0af" providerId="LiveId" clId="{68EAEA31-3B47-4ABC-849F-9459C11B5D1A}" dt="2018-04-24T20:46:59.681" v="2003" actId="207"/>
          <ac:spMkLst>
            <pc:docMk/>
            <pc:sldMk cId="1604078208" sldId="278"/>
            <ac:spMk id="3" creationId="{BB4EA177-9E2F-4CFD-91A5-D49FEB354855}"/>
          </ac:spMkLst>
        </pc:spChg>
      </pc:sldChg>
      <pc:sldChg chg="modSp add ord">
        <pc:chgData name="Tobias Theel" userId="25172f80eed8d0af" providerId="LiveId" clId="{68EAEA31-3B47-4ABC-849F-9459C11B5D1A}" dt="2018-04-24T20:47:05.878" v="2004" actId="207"/>
        <pc:sldMkLst>
          <pc:docMk/>
          <pc:sldMk cId="863879824" sldId="279"/>
        </pc:sldMkLst>
        <pc:spChg chg="mod">
          <ac:chgData name="Tobias Theel" userId="25172f80eed8d0af" providerId="LiveId" clId="{68EAEA31-3B47-4ABC-849F-9459C11B5D1A}" dt="2018-04-24T20:47:05.878" v="2004" actId="207"/>
          <ac:spMkLst>
            <pc:docMk/>
            <pc:sldMk cId="863879824" sldId="279"/>
            <ac:spMk id="3" creationId="{BB4EA177-9E2F-4CFD-91A5-D49FEB354855}"/>
          </ac:spMkLst>
        </pc:spChg>
      </pc:sldChg>
      <pc:sldChg chg="modSp add">
        <pc:chgData name="Tobias Theel" userId="25172f80eed8d0af" providerId="LiveId" clId="{68EAEA31-3B47-4ABC-849F-9459C11B5D1A}" dt="2018-04-24T20:54:06.916" v="2135" actId="20577"/>
        <pc:sldMkLst>
          <pc:docMk/>
          <pc:sldMk cId="56008359" sldId="280"/>
        </pc:sldMkLst>
        <pc:spChg chg="mod">
          <ac:chgData name="Tobias Theel" userId="25172f80eed8d0af" providerId="LiveId" clId="{68EAEA31-3B47-4ABC-849F-9459C11B5D1A}" dt="2018-04-24T20:53:58.740" v="2114" actId="20577"/>
          <ac:spMkLst>
            <pc:docMk/>
            <pc:sldMk cId="56008359" sldId="280"/>
            <ac:spMk id="2" creationId="{2D50A2D2-8299-4A85-93C2-5166DB1A7806}"/>
          </ac:spMkLst>
        </pc:spChg>
        <pc:spChg chg="mod">
          <ac:chgData name="Tobias Theel" userId="25172f80eed8d0af" providerId="LiveId" clId="{68EAEA31-3B47-4ABC-849F-9459C11B5D1A}" dt="2018-04-24T20:54:06.916" v="2135" actId="20577"/>
          <ac:spMkLst>
            <pc:docMk/>
            <pc:sldMk cId="56008359" sldId="280"/>
            <ac:spMk id="3" creationId="{87F395A3-936E-4E99-9116-D484209BDA96}"/>
          </ac:spMkLst>
        </pc:spChg>
      </pc:sldChg>
      <pc:sldChg chg="modSp add">
        <pc:chgData name="Tobias Theel" userId="25172f80eed8d0af" providerId="LiveId" clId="{68EAEA31-3B47-4ABC-849F-9459C11B5D1A}" dt="2018-05-27T14:34:46.324" v="2457" actId="20577"/>
        <pc:sldMkLst>
          <pc:docMk/>
          <pc:sldMk cId="3137699692" sldId="284"/>
        </pc:sldMkLst>
        <pc:spChg chg="mod">
          <ac:chgData name="Tobias Theel" userId="25172f80eed8d0af" providerId="LiveId" clId="{68EAEA31-3B47-4ABC-849F-9459C11B5D1A}" dt="2018-05-27T14:33:45.634" v="2227" actId="20577"/>
          <ac:spMkLst>
            <pc:docMk/>
            <pc:sldMk cId="3137699692" sldId="284"/>
            <ac:spMk id="2" creationId="{CF3F9F4E-1AFF-448C-8D89-069C9765D45D}"/>
          </ac:spMkLst>
        </pc:spChg>
        <pc:spChg chg="mod">
          <ac:chgData name="Tobias Theel" userId="25172f80eed8d0af" providerId="LiveId" clId="{68EAEA31-3B47-4ABC-849F-9459C11B5D1A}" dt="2018-05-27T14:34:46.324" v="2457" actId="20577"/>
          <ac:spMkLst>
            <pc:docMk/>
            <pc:sldMk cId="3137699692" sldId="284"/>
            <ac:spMk id="3" creationId="{B9DEFE54-4F32-4434-90C4-EDAF50F9C17E}"/>
          </ac:spMkLst>
        </pc:spChg>
      </pc:sldChg>
      <pc:sldChg chg="addSp delSp modSp add">
        <pc:chgData name="Tobias Theel" userId="25172f80eed8d0af" providerId="LiveId" clId="{68EAEA31-3B47-4ABC-849F-9459C11B5D1A}" dt="2018-05-29T18:18:19.754" v="2466" actId="1076"/>
        <pc:sldMkLst>
          <pc:docMk/>
          <pc:sldMk cId="1283327993" sldId="285"/>
        </pc:sldMkLst>
        <pc:spChg chg="mod">
          <ac:chgData name="Tobias Theel" userId="25172f80eed8d0af" providerId="LiveId" clId="{68EAEA31-3B47-4ABC-849F-9459C11B5D1A}" dt="2018-05-29T18:18:15.912" v="2464" actId="20577"/>
          <ac:spMkLst>
            <pc:docMk/>
            <pc:sldMk cId="1283327993" sldId="285"/>
            <ac:spMk id="2" creationId="{DFCF51D5-BEC0-4BE3-954C-514EBEE00262}"/>
          </ac:spMkLst>
        </pc:spChg>
        <pc:spChg chg="del">
          <ac:chgData name="Tobias Theel" userId="25172f80eed8d0af" providerId="LiveId" clId="{68EAEA31-3B47-4ABC-849F-9459C11B5D1A}" dt="2018-05-29T18:18:17.207" v="2465" actId="1076"/>
          <ac:spMkLst>
            <pc:docMk/>
            <pc:sldMk cId="1283327993" sldId="285"/>
            <ac:spMk id="3" creationId="{9B2B67E1-2F10-4B78-8572-B447BCC61FE1}"/>
          </ac:spMkLst>
        </pc:spChg>
        <pc:picChg chg="add mod">
          <ac:chgData name="Tobias Theel" userId="25172f80eed8d0af" providerId="LiveId" clId="{68EAEA31-3B47-4ABC-849F-9459C11B5D1A}" dt="2018-05-29T18:18:19.754" v="2466" actId="1076"/>
          <ac:picMkLst>
            <pc:docMk/>
            <pc:sldMk cId="1283327993" sldId="285"/>
            <ac:picMk id="5" creationId="{82292566-5F8E-4F2B-A8A7-AC93D2D2EE5D}"/>
          </ac:picMkLst>
        </pc:picChg>
      </pc:sldChg>
    </pc:docChg>
  </pc:docChgLst>
  <pc:docChgLst>
    <pc:chgData name="Tobias Theel" userId="25172f80eed8d0af" providerId="LiveId" clId="{CB4AD678-8427-4CC8-86DA-EE49786F3145}"/>
    <pc:docChg chg="undo custSel addSld delSld modSld">
      <pc:chgData name="Tobias Theel" userId="25172f80eed8d0af" providerId="LiveId" clId="{CB4AD678-8427-4CC8-86DA-EE49786F3145}" dt="2018-05-30T12:08:03.025" v="973"/>
      <pc:docMkLst>
        <pc:docMk/>
      </pc:docMkLst>
      <pc:sldChg chg="addSp modSp">
        <pc:chgData name="Tobias Theel" userId="25172f80eed8d0af" providerId="LiveId" clId="{CB4AD678-8427-4CC8-86DA-EE49786F3145}" dt="2018-04-25T13:39:00.839" v="831" actId="403"/>
        <pc:sldMkLst>
          <pc:docMk/>
          <pc:sldMk cId="2143939375" sldId="256"/>
        </pc:sldMkLst>
        <pc:spChg chg="mod">
          <ac:chgData name="Tobias Theel" userId="25172f80eed8d0af" providerId="LiveId" clId="{CB4AD678-8427-4CC8-86DA-EE49786F3145}" dt="2018-04-25T13:39:00.839" v="831" actId="403"/>
          <ac:spMkLst>
            <pc:docMk/>
            <pc:sldMk cId="2143939375" sldId="256"/>
            <ac:spMk id="2" creationId="{159A102A-92CA-4B12-B549-AD1F7802334C}"/>
          </ac:spMkLst>
        </pc:spChg>
        <pc:spChg chg="mod">
          <ac:chgData name="Tobias Theel" userId="25172f80eed8d0af" providerId="LiveId" clId="{CB4AD678-8427-4CC8-86DA-EE49786F3145}" dt="2018-04-25T13:38:56.611" v="829" actId="403"/>
          <ac:spMkLst>
            <pc:docMk/>
            <pc:sldMk cId="2143939375" sldId="256"/>
            <ac:spMk id="3" creationId="{80079D38-3D21-417B-81BF-4804643A42C8}"/>
          </ac:spMkLst>
        </pc:spChg>
        <pc:picChg chg="add mod ord">
          <ac:chgData name="Tobias Theel" userId="25172f80eed8d0af" providerId="LiveId" clId="{CB4AD678-8427-4CC8-86DA-EE49786F3145}" dt="2018-04-25T13:38:25.745" v="822" actId="167"/>
          <ac:picMkLst>
            <pc:docMk/>
            <pc:sldMk cId="2143939375" sldId="256"/>
            <ac:picMk id="6" creationId="{7FFD4816-445C-48FD-85C6-ECB05FBE38F6}"/>
          </ac:picMkLst>
        </pc:picChg>
      </pc:sldChg>
      <pc:sldChg chg="modSp">
        <pc:chgData name="Tobias Theel" userId="25172f80eed8d0af" providerId="LiveId" clId="{CB4AD678-8427-4CC8-86DA-EE49786F3145}" dt="2018-04-25T13:40:19.290" v="850" actId="403"/>
        <pc:sldMkLst>
          <pc:docMk/>
          <pc:sldMk cId="2970004485" sldId="259"/>
        </pc:sldMkLst>
        <pc:spChg chg="mod">
          <ac:chgData name="Tobias Theel" userId="25172f80eed8d0af" providerId="LiveId" clId="{CB4AD678-8427-4CC8-86DA-EE49786F3145}" dt="2018-04-25T13:40:19.290" v="850" actId="403"/>
          <ac:spMkLst>
            <pc:docMk/>
            <pc:sldMk cId="2970004485" sldId="259"/>
            <ac:spMk id="8" creationId="{FB0620E6-D20D-49FF-9180-2C0D7474C58A}"/>
          </ac:spMkLst>
        </pc:spChg>
      </pc:sldChg>
      <pc:sldChg chg="addSp">
        <pc:chgData name="Tobias Theel" userId="25172f80eed8d0af" providerId="LiveId" clId="{CB4AD678-8427-4CC8-86DA-EE49786F3145}" dt="2018-05-30T12:08:03.025" v="973"/>
        <pc:sldMkLst>
          <pc:docMk/>
          <pc:sldMk cId="710941888" sldId="265"/>
        </pc:sldMkLst>
        <pc:spChg chg="add">
          <ac:chgData name="Tobias Theel" userId="25172f80eed8d0af" providerId="LiveId" clId="{CB4AD678-8427-4CC8-86DA-EE49786F3145}" dt="2018-05-30T12:08:03.025" v="973"/>
          <ac:spMkLst>
            <pc:docMk/>
            <pc:sldMk cId="710941888" sldId="265"/>
            <ac:spMk id="5" creationId="{B13B69A6-989B-4012-B1A4-E129DC713AF1}"/>
          </ac:spMkLst>
        </pc:spChg>
      </pc:sldChg>
      <pc:sldChg chg="addSp delSp addAnim delAnim">
        <pc:chgData name="Tobias Theel" userId="25172f80eed8d0af" providerId="LiveId" clId="{CB4AD678-8427-4CC8-86DA-EE49786F3145}" dt="2018-05-30T11:29:55.872" v="854" actId="478"/>
        <pc:sldMkLst>
          <pc:docMk/>
          <pc:sldMk cId="3399733402" sldId="266"/>
        </pc:sldMkLst>
        <pc:picChg chg="add del">
          <ac:chgData name="Tobias Theel" userId="25172f80eed8d0af" providerId="LiveId" clId="{CB4AD678-8427-4CC8-86DA-EE49786F3145}" dt="2018-05-30T11:29:55.872" v="854" actId="478"/>
          <ac:picMkLst>
            <pc:docMk/>
            <pc:sldMk cId="3399733402" sldId="266"/>
            <ac:picMk id="15" creationId="{CC430BA8-5A9E-47DA-904C-E0932AF0C37C}"/>
          </ac:picMkLst>
        </pc:picChg>
      </pc:sldChg>
      <pc:sldChg chg="modSp">
        <pc:chgData name="Tobias Theel" userId="25172f80eed8d0af" providerId="LiveId" clId="{CB4AD678-8427-4CC8-86DA-EE49786F3145}" dt="2018-04-25T10:43:17.060" v="510" actId="5793"/>
        <pc:sldMkLst>
          <pc:docMk/>
          <pc:sldMk cId="56008359" sldId="280"/>
        </pc:sldMkLst>
        <pc:spChg chg="mod">
          <ac:chgData name="Tobias Theel" userId="25172f80eed8d0af" providerId="LiveId" clId="{CB4AD678-8427-4CC8-86DA-EE49786F3145}" dt="2018-04-25T10:43:17.060" v="510" actId="5793"/>
          <ac:spMkLst>
            <pc:docMk/>
            <pc:sldMk cId="56008359" sldId="280"/>
            <ac:spMk id="3" creationId="{87F395A3-936E-4E99-9116-D484209BDA96}"/>
          </ac:spMkLst>
        </pc:spChg>
      </pc:sldChg>
      <pc:sldChg chg="modSp add">
        <pc:chgData name="Tobias Theel" userId="25172f80eed8d0af" providerId="LiveId" clId="{CB4AD678-8427-4CC8-86DA-EE49786F3145}" dt="2018-04-25T10:19:41.292" v="127" actId="20577"/>
        <pc:sldMkLst>
          <pc:docMk/>
          <pc:sldMk cId="3419507019" sldId="281"/>
        </pc:sldMkLst>
        <pc:spChg chg="mod">
          <ac:chgData name="Tobias Theel" userId="25172f80eed8d0af" providerId="LiveId" clId="{CB4AD678-8427-4CC8-86DA-EE49786F3145}" dt="2018-04-25T10:13:26.723" v="16" actId="20577"/>
          <ac:spMkLst>
            <pc:docMk/>
            <pc:sldMk cId="3419507019" sldId="281"/>
            <ac:spMk id="2" creationId="{9C90B0A3-BEC2-44D7-B401-A3968962613B}"/>
          </ac:spMkLst>
        </pc:spChg>
        <pc:spChg chg="mod">
          <ac:chgData name="Tobias Theel" userId="25172f80eed8d0af" providerId="LiveId" clId="{CB4AD678-8427-4CC8-86DA-EE49786F3145}" dt="2018-04-25T10:19:41.292" v="127" actId="20577"/>
          <ac:spMkLst>
            <pc:docMk/>
            <pc:sldMk cId="3419507019" sldId="281"/>
            <ac:spMk id="3" creationId="{CDD7297F-C84C-46BA-AF5F-9CD4D3251D75}"/>
          </ac:spMkLst>
        </pc:spChg>
      </pc:sldChg>
      <pc:sldChg chg="addSp delSp modSp add">
        <pc:chgData name="Tobias Theel" userId="25172f80eed8d0af" providerId="LiveId" clId="{CB4AD678-8427-4CC8-86DA-EE49786F3145}" dt="2018-04-25T10:36:36.831" v="424" actId="5793"/>
        <pc:sldMkLst>
          <pc:docMk/>
          <pc:sldMk cId="1674704336" sldId="282"/>
        </pc:sldMkLst>
        <pc:spChg chg="mod">
          <ac:chgData name="Tobias Theel" userId="25172f80eed8d0af" providerId="LiveId" clId="{CB4AD678-8427-4CC8-86DA-EE49786F3145}" dt="2018-04-25T10:30:14.640" v="153" actId="20577"/>
          <ac:spMkLst>
            <pc:docMk/>
            <pc:sldMk cId="1674704336" sldId="282"/>
            <ac:spMk id="2" creationId="{EA16814D-BDB8-4A98-8C7A-F3927B3BF8AF}"/>
          </ac:spMkLst>
        </pc:spChg>
        <pc:spChg chg="mod">
          <ac:chgData name="Tobias Theel" userId="25172f80eed8d0af" providerId="LiveId" clId="{CB4AD678-8427-4CC8-86DA-EE49786F3145}" dt="2018-04-25T10:36:36.831" v="424" actId="5793"/>
          <ac:spMkLst>
            <pc:docMk/>
            <pc:sldMk cId="1674704336" sldId="282"/>
            <ac:spMk id="3" creationId="{578EC502-92D5-4E95-B4D4-F563FFE515AE}"/>
          </ac:spMkLst>
        </pc:spChg>
        <pc:picChg chg="add del mod">
          <ac:chgData name="Tobias Theel" userId="25172f80eed8d0af" providerId="LiveId" clId="{CB4AD678-8427-4CC8-86DA-EE49786F3145}" dt="2018-04-25T10:35:24.063" v="374" actId="478"/>
          <ac:picMkLst>
            <pc:docMk/>
            <pc:sldMk cId="1674704336" sldId="282"/>
            <ac:picMk id="5" creationId="{FC3FF98F-4C91-485A-ABC0-5EEE6CCC151A}"/>
          </ac:picMkLst>
        </pc:picChg>
        <pc:picChg chg="add mod">
          <ac:chgData name="Tobias Theel" userId="25172f80eed8d0af" providerId="LiveId" clId="{CB4AD678-8427-4CC8-86DA-EE49786F3145}" dt="2018-04-25T10:36:27.338" v="420" actId="1076"/>
          <ac:picMkLst>
            <pc:docMk/>
            <pc:sldMk cId="1674704336" sldId="282"/>
            <ac:picMk id="6" creationId="{3D7B38EA-E62F-4E81-A4D2-3BFF4CB1067E}"/>
          </ac:picMkLst>
        </pc:picChg>
      </pc:sldChg>
      <pc:sldChg chg="addSp delSp modSp add">
        <pc:chgData name="Tobias Theel" userId="25172f80eed8d0af" providerId="LiveId" clId="{CB4AD678-8427-4CC8-86DA-EE49786F3145}" dt="2018-04-25T10:49:52.087" v="818" actId="20577"/>
        <pc:sldMkLst>
          <pc:docMk/>
          <pc:sldMk cId="2169920074" sldId="283"/>
        </pc:sldMkLst>
        <pc:spChg chg="mod">
          <ac:chgData name="Tobias Theel" userId="25172f80eed8d0af" providerId="LiveId" clId="{CB4AD678-8427-4CC8-86DA-EE49786F3145}" dt="2018-04-25T10:42:09.164" v="493" actId="20577"/>
          <ac:spMkLst>
            <pc:docMk/>
            <pc:sldMk cId="2169920074" sldId="283"/>
            <ac:spMk id="2" creationId="{CA1C7E67-8437-40C7-876C-9DEFCE4DB5D0}"/>
          </ac:spMkLst>
        </pc:spChg>
        <pc:spChg chg="del">
          <ac:chgData name="Tobias Theel" userId="25172f80eed8d0af" providerId="LiveId" clId="{CB4AD678-8427-4CC8-86DA-EE49786F3145}" dt="2018-04-25T10:42:16.731" v="494" actId="20577"/>
          <ac:spMkLst>
            <pc:docMk/>
            <pc:sldMk cId="2169920074" sldId="283"/>
            <ac:spMk id="3" creationId="{EF0CFD48-3447-45B3-8500-02C821CFEF12}"/>
          </ac:spMkLst>
        </pc:spChg>
        <pc:spChg chg="add del mod">
          <ac:chgData name="Tobias Theel" userId="25172f80eed8d0af" providerId="LiveId" clId="{CB4AD678-8427-4CC8-86DA-EE49786F3145}" dt="2018-04-25T10:49:52.087" v="818" actId="20577"/>
          <ac:spMkLst>
            <pc:docMk/>
            <pc:sldMk cId="2169920074" sldId="283"/>
            <ac:spMk id="5" creationId="{0C6AF412-26A9-4D76-8977-AE802E73F541}"/>
          </ac:spMkLst>
        </pc:spChg>
        <pc:spChg chg="add del mod">
          <ac:chgData name="Tobias Theel" userId="25172f80eed8d0af" providerId="LiveId" clId="{CB4AD678-8427-4CC8-86DA-EE49786F3145}" dt="2018-04-25T10:42:48.170" v="499" actId="931"/>
          <ac:spMkLst>
            <pc:docMk/>
            <pc:sldMk cId="2169920074" sldId="283"/>
            <ac:spMk id="6" creationId="{4A4720FF-AFF6-4E39-A4BA-3EA0625C4C64}"/>
          </ac:spMkLst>
        </pc:spChg>
        <pc:spChg chg="add del mod">
          <ac:chgData name="Tobias Theel" userId="25172f80eed8d0af" providerId="LiveId" clId="{CB4AD678-8427-4CC8-86DA-EE49786F3145}" dt="2018-04-25T10:43:10.069" v="505" actId="478"/>
          <ac:spMkLst>
            <pc:docMk/>
            <pc:sldMk cId="2169920074" sldId="283"/>
            <ac:spMk id="11" creationId="{FED73106-5918-4848-A0DC-A23CD146BF62}"/>
          </ac:spMkLst>
        </pc:spChg>
        <pc:picChg chg="add del mod">
          <ac:chgData name="Tobias Theel" userId="25172f80eed8d0af" providerId="LiveId" clId="{CB4AD678-8427-4CC8-86DA-EE49786F3145}" dt="2018-04-25T10:42:43.230" v="498" actId="20577"/>
          <ac:picMkLst>
            <pc:docMk/>
            <pc:sldMk cId="2169920074" sldId="283"/>
            <ac:picMk id="8" creationId="{72D93706-A500-446C-A997-9F3ED3874E31}"/>
          </ac:picMkLst>
        </pc:picChg>
        <pc:picChg chg="add mod">
          <ac:chgData name="Tobias Theel" userId="25172f80eed8d0af" providerId="LiveId" clId="{CB4AD678-8427-4CC8-86DA-EE49786F3145}" dt="2018-04-25T10:42:59.222" v="501" actId="1076"/>
          <ac:picMkLst>
            <pc:docMk/>
            <pc:sldMk cId="2169920074" sldId="283"/>
            <ac:picMk id="10" creationId="{FC745AD3-D2D0-4F1F-87D2-CD3166793CBD}"/>
          </ac:picMkLst>
        </pc:picChg>
      </pc:sldChg>
      <pc:sldChg chg="modSp modAnim">
        <pc:chgData name="Tobias Theel" userId="25172f80eed8d0af" providerId="LiveId" clId="{CB4AD678-8427-4CC8-86DA-EE49786F3145}" dt="2018-05-30T12:07:08.197" v="972"/>
        <pc:sldMkLst>
          <pc:docMk/>
          <pc:sldMk cId="3137699692" sldId="284"/>
        </pc:sldMkLst>
        <pc:spChg chg="mod">
          <ac:chgData name="Tobias Theel" userId="25172f80eed8d0af" providerId="LiveId" clId="{CB4AD678-8427-4CC8-86DA-EE49786F3145}" dt="2018-05-30T12:06:56.916" v="971" actId="20577"/>
          <ac:spMkLst>
            <pc:docMk/>
            <pc:sldMk cId="3137699692" sldId="284"/>
            <ac:spMk id="3" creationId="{B9DEFE54-4F32-4434-90C4-EDAF50F9C17E}"/>
          </ac:spMkLst>
        </pc:spChg>
      </pc:sldChg>
      <pc:sldChg chg="addSp delSp modSp">
        <pc:chgData name="Tobias Theel" userId="25172f80eed8d0af" providerId="LiveId" clId="{CB4AD678-8427-4CC8-86DA-EE49786F3145}" dt="2018-05-30T11:36:41.187" v="879" actId="5793"/>
        <pc:sldMkLst>
          <pc:docMk/>
          <pc:sldMk cId="1283327993" sldId="285"/>
        </pc:sldMkLst>
        <pc:spChg chg="add del mod">
          <ac:chgData name="Tobias Theel" userId="25172f80eed8d0af" providerId="LiveId" clId="{CB4AD678-8427-4CC8-86DA-EE49786F3145}" dt="2018-05-30T11:35:35.859" v="857" actId="478"/>
          <ac:spMkLst>
            <pc:docMk/>
            <pc:sldMk cId="1283327993" sldId="285"/>
            <ac:spMk id="3" creationId="{12A18096-EC8D-4DCF-BC60-5AF8D3B6443A}"/>
          </ac:spMkLst>
        </pc:spChg>
        <pc:spChg chg="add del">
          <ac:chgData name="Tobias Theel" userId="25172f80eed8d0af" providerId="LiveId" clId="{CB4AD678-8427-4CC8-86DA-EE49786F3145}" dt="2018-05-30T11:35:39.890" v="859" actId="478"/>
          <ac:spMkLst>
            <pc:docMk/>
            <pc:sldMk cId="1283327993" sldId="285"/>
            <ac:spMk id="6" creationId="{C68E9195-991C-41C9-BE2C-DE641AFCC494}"/>
          </ac:spMkLst>
        </pc:spChg>
        <pc:spChg chg="add del mod">
          <ac:chgData name="Tobias Theel" userId="25172f80eed8d0af" providerId="LiveId" clId="{CB4AD678-8427-4CC8-86DA-EE49786F3145}" dt="2018-05-30T11:35:54.171" v="872" actId="478"/>
          <ac:spMkLst>
            <pc:docMk/>
            <pc:sldMk cId="1283327993" sldId="285"/>
            <ac:spMk id="7" creationId="{8CF630DA-06E9-4108-8ECB-60050E4510C6}"/>
          </ac:spMkLst>
        </pc:spChg>
        <pc:spChg chg="add mod">
          <ac:chgData name="Tobias Theel" userId="25172f80eed8d0af" providerId="LiveId" clId="{CB4AD678-8427-4CC8-86DA-EE49786F3145}" dt="2018-05-30T11:36:41.187" v="879" actId="5793"/>
          <ac:spMkLst>
            <pc:docMk/>
            <pc:sldMk cId="1283327993" sldId="285"/>
            <ac:spMk id="8" creationId="{0758BC97-FA7D-4F7F-9256-FDCCBC4D9CBA}"/>
          </ac:spMkLst>
        </pc:spChg>
      </pc:sldChg>
      <pc:sldChg chg="add del">
        <pc:chgData name="Tobias Theel" userId="25172f80eed8d0af" providerId="LiveId" clId="{CB4AD678-8427-4CC8-86DA-EE49786F3145}" dt="2018-05-30T11:27:57.811" v="852" actId="2696"/>
        <pc:sldMkLst>
          <pc:docMk/>
          <pc:sldMk cId="1405270407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FCF2E-9214-4F5D-A373-FAEAB6D45DE4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7175D-6912-4EE8-841A-96D66184FC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086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C4A8-3C41-4B56-86D9-B3C1454D519A}" type="datetime1">
              <a:rPr lang="en-US" smtClean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0F84-18B6-4502-875D-010DF1B59658}" type="datetime1">
              <a:rPr lang="en-US" smtClean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E1A0-A643-42B9-A746-4F7B202D0C73}" type="datetime1">
              <a:rPr lang="en-US" smtClean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28FD-CA21-48A4-95B1-28FEB23870A0}" type="datetime1">
              <a:rPr lang="en-US" smtClean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688C-8596-45DF-AF67-9B879290FA2D}" type="datetime1">
              <a:rPr lang="en-US" smtClean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8022-2AAE-4F12-88B1-AAE4BF2CCC34}" type="datetime1">
              <a:rPr lang="en-US" smtClean="0"/>
              <a:t>5/30/2018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386D-2C72-425F-AA59-5748F71B7614}" type="datetime1">
              <a:rPr lang="en-US" smtClean="0"/>
              <a:t>5/30/2018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BD35-9365-4F50-B8D6-AC786084D610}" type="datetime1">
              <a:rPr lang="en-US" smtClean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E04F-80E5-4A29-A05C-8D4074E293CA}" type="datetime1">
              <a:rPr lang="en-US" smtClean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27D9-F34F-49A5-A8F5-714CE107428E}" type="datetime1">
              <a:rPr lang="en-US" smtClean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0664-52D9-45C3-A7FC-1B359D99BA0D}" type="datetime1">
              <a:rPr lang="en-US" smtClean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00C0-6872-4B18-A891-75065ADB1727}" type="datetime1">
              <a:rPr lang="en-US" smtClean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8F15-D9CB-47EF-AAE2-2BA6A08D9A26}" type="datetime1">
              <a:rPr lang="en-US" smtClean="0"/>
              <a:t>5/30/2018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509A-414C-4339-8971-6EC7A0E177DA}" type="datetime1">
              <a:rPr lang="en-US" smtClean="0"/>
              <a:t>5/30/2018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FF6B-22FD-4B79-95AC-0CDA8E94F3AF}" type="datetime1">
              <a:rPr lang="en-US" smtClean="0"/>
              <a:t>5/30/2018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24FF-E206-4F32-8983-15B3B4DBD518}" type="datetime1">
              <a:rPr lang="en-US" smtClean="0"/>
              <a:t>5/30/2018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6321-2469-464C-BB45-9D492EDE04C1}" type="datetime1">
              <a:rPr lang="en-US" smtClean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891B2E-E452-44B3-A7A3-EF5534741B49}" type="datetime1">
              <a:rPr lang="en-US" smtClean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obias.theel@noobygames.de" TargetMode="External"/><Relationship Id="rId2" Type="http://schemas.openxmlformats.org/officeDocument/2006/relationships/hyperlink" Target="https://noobygames.de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ker.com/" TargetMode="External"/><Relationship Id="rId2" Type="http://schemas.openxmlformats.org/officeDocument/2006/relationships/hyperlink" Target="https://docs.docker.com/get-started/#images-and-contain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.wikipedia.org/wiki/Docker_(Software)#/media/File:Docker-linux-interfaces.sv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FFD4816-445C-48FD-85C6-ECB05FBE3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82" y="1219200"/>
            <a:ext cx="9913123" cy="547692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59A102A-92CA-4B12-B549-AD1F780233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800" b="1" dirty="0">
                <a:solidFill>
                  <a:schemeClr val="accent3"/>
                </a:solidFill>
              </a:rPr>
              <a:t>Docker</a:t>
            </a:r>
            <a:r>
              <a:rPr lang="de-DE" b="1" dirty="0">
                <a:solidFill>
                  <a:schemeClr val="accent3"/>
                </a:solidFill>
              </a:rPr>
              <a:t>	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079D38-3D21-417B-81BF-4804643A42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b="1" dirty="0">
                <a:solidFill>
                  <a:schemeClr val="accent3"/>
                </a:solidFill>
              </a:rPr>
              <a:t>Okay, cool.. Und </a:t>
            </a:r>
            <a:r>
              <a:rPr lang="de-DE" sz="2800" b="1" dirty="0" err="1">
                <a:solidFill>
                  <a:schemeClr val="accent3"/>
                </a:solidFill>
              </a:rPr>
              <a:t>Jetz</a:t>
            </a:r>
            <a:r>
              <a:rPr lang="de-DE" sz="2800" b="1" dirty="0">
                <a:solidFill>
                  <a:schemeClr val="accent3"/>
                </a:solidFill>
              </a:rPr>
              <a:t>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97F039-2B67-471A-9C85-C0E0AD6A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3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D85DF0-5105-44BA-847B-463A900B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4EA177-9E2F-4CFD-91A5-D49FEB354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Docker?</a:t>
            </a:r>
          </a:p>
          <a:p>
            <a:r>
              <a:rPr lang="de-DE" dirty="0"/>
              <a:t>Was ist der Unterschied zu Virtualisierungen?</a:t>
            </a:r>
          </a:p>
          <a:p>
            <a:r>
              <a:rPr lang="de-DE" dirty="0"/>
              <a:t>Was kann ich damit machen?</a:t>
            </a:r>
          </a:p>
          <a:p>
            <a:r>
              <a:rPr lang="de-DE" dirty="0">
                <a:solidFill>
                  <a:schemeClr val="accent3"/>
                </a:solidFill>
              </a:rPr>
              <a:t>Und wie geht das jetzt?</a:t>
            </a:r>
          </a:p>
          <a:p>
            <a:r>
              <a:rPr lang="de-DE" dirty="0"/>
              <a:t>Und wie geht das jetzt? #2</a:t>
            </a:r>
          </a:p>
          <a:p>
            <a:r>
              <a:rPr lang="de-DE" dirty="0"/>
              <a:t>Etwas mehr Detail bitte?!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ADEBCE-A21A-457F-BC2E-ECBAA304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3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F9F4E-1AFF-448C-8D89-069C9765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Und wie geht das jetzt?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DEFE54-4F32-4434-90C4-EDAF50F9C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Benutze ich eine Linux Distribution?</a:t>
            </a:r>
          </a:p>
          <a:p>
            <a:pPr lvl="1"/>
            <a:r>
              <a:rPr lang="de-DE" dirty="0"/>
              <a:t>Ja? -&gt; Nächste Folie</a:t>
            </a:r>
          </a:p>
          <a:p>
            <a:r>
              <a:rPr lang="de-DE" dirty="0"/>
              <a:t>Benutze ich Windows 10 / Windows Server 2016</a:t>
            </a:r>
          </a:p>
          <a:p>
            <a:pPr lvl="1"/>
            <a:r>
              <a:rPr lang="de-DE" dirty="0"/>
              <a:t>Ja? -&gt; Nächste Folie</a:t>
            </a:r>
          </a:p>
          <a:p>
            <a:r>
              <a:rPr lang="de-DE" dirty="0"/>
              <a:t>Benutze ich </a:t>
            </a:r>
            <a:r>
              <a:rPr lang="de-DE" dirty="0" err="1"/>
              <a:t>macOS</a:t>
            </a:r>
            <a:r>
              <a:rPr lang="de-DE" dirty="0"/>
              <a:t> Yosemite 10.10 oder neuer?</a:t>
            </a:r>
          </a:p>
          <a:p>
            <a:pPr lvl="1"/>
            <a:r>
              <a:rPr lang="de-DE" dirty="0"/>
              <a:t>Ja? -&gt; Nächste Folie</a:t>
            </a:r>
          </a:p>
          <a:p>
            <a:r>
              <a:rPr lang="de-DE" dirty="0"/>
              <a:t>Benutze ich Windows Server 2008 R2?</a:t>
            </a:r>
          </a:p>
          <a:p>
            <a:pPr lvl="1"/>
            <a:r>
              <a:rPr lang="de-DE" dirty="0"/>
              <a:t>Ja? -&gt;  Sorry du bist raus.</a:t>
            </a:r>
          </a:p>
          <a:p>
            <a:pPr lvl="1"/>
            <a:r>
              <a:rPr lang="de-DE" dirty="0"/>
              <a:t>Docker Toolbox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0DE4F7-BC00-4593-ABDB-CEB62A5E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9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BF628-A662-4B79-B15D-1825D09A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Und wie geht das jetzt?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2923C-A394-4E34-B52C-8EDC2A73F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Bei </a:t>
            </a:r>
            <a:r>
              <a:rPr lang="de-DE" dirty="0" err="1"/>
              <a:t>DockerHub</a:t>
            </a:r>
            <a:r>
              <a:rPr lang="de-DE" dirty="0"/>
              <a:t> registrieren</a:t>
            </a:r>
          </a:p>
          <a:p>
            <a:r>
              <a:rPr lang="de-DE" dirty="0"/>
              <a:t>2. Eine Instanz eines Containers erstellen</a:t>
            </a:r>
          </a:p>
          <a:p>
            <a:pPr lvl="1"/>
            <a:r>
              <a:rPr lang="de-DE" dirty="0"/>
              <a:t>2.1 Manuell </a:t>
            </a:r>
          </a:p>
          <a:p>
            <a:pPr lvl="1"/>
            <a:r>
              <a:rPr lang="de-DE" dirty="0"/>
              <a:t>2.2 Über </a:t>
            </a:r>
            <a:r>
              <a:rPr lang="de-DE" dirty="0" err="1"/>
              <a:t>VisualStudio</a:t>
            </a:r>
            <a:endParaRPr lang="de-DE" dirty="0"/>
          </a:p>
          <a:p>
            <a:r>
              <a:rPr lang="de-DE" dirty="0"/>
              <a:t>3. Login </a:t>
            </a:r>
          </a:p>
          <a:p>
            <a:pPr lvl="1"/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login</a:t>
            </a:r>
            <a:endParaRPr lang="de-DE" dirty="0"/>
          </a:p>
          <a:p>
            <a:r>
              <a:rPr lang="de-DE" dirty="0"/>
              <a:t>3. Image Taggen</a:t>
            </a:r>
          </a:p>
          <a:p>
            <a:pPr lvl="1"/>
            <a:r>
              <a:rPr lang="sv-SE" dirty="0"/>
              <a:t>docker tag my_image $DOCKER_ID_USER/my_image</a:t>
            </a:r>
          </a:p>
          <a:p>
            <a:r>
              <a:rPr lang="sv-SE" dirty="0"/>
              <a:t>4. Image pushen</a:t>
            </a:r>
          </a:p>
          <a:p>
            <a:pPr lvl="1"/>
            <a:r>
              <a:rPr lang="sv-SE" dirty="0"/>
              <a:t> $ docker push $DOCKER_ID_USER/my_image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55B7B4-DD3E-4A3B-B2D8-E4EE0CFB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47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FCC8B-C7E6-492D-BFBE-5170D2CE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Und wie geht das jetzt?</a:t>
            </a:r>
            <a:br>
              <a:rPr lang="de-DE" dirty="0"/>
            </a:b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D567BB6-2963-48EF-982E-1969E90DE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1439" y="1853248"/>
            <a:ext cx="6429122" cy="419576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10B03F-49D9-4767-B20E-C6490EBA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7FC8066-4492-41C8-880E-61A3BD9A6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17" y="1709759"/>
            <a:ext cx="11633758" cy="343848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3D4DE05-2C4D-4912-BDCC-5720A69D1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17" y="1641795"/>
            <a:ext cx="11546606" cy="502617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7FBFD65-DA12-4D71-B208-38B83A4BD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5" y="1736743"/>
            <a:ext cx="120967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5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D85DF0-5105-44BA-847B-463A900B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4EA177-9E2F-4CFD-91A5-D49FEB354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Docker?</a:t>
            </a:r>
          </a:p>
          <a:p>
            <a:r>
              <a:rPr lang="de-DE" dirty="0"/>
              <a:t>Was ist der Unterschied zu Virtualisierungen?</a:t>
            </a:r>
          </a:p>
          <a:p>
            <a:r>
              <a:rPr lang="de-DE" dirty="0"/>
              <a:t>Was kann ich damit machen?</a:t>
            </a:r>
          </a:p>
          <a:p>
            <a:r>
              <a:rPr lang="de-DE" dirty="0"/>
              <a:t>Und wie geht das jetzt?</a:t>
            </a:r>
          </a:p>
          <a:p>
            <a:r>
              <a:rPr lang="de-DE" dirty="0">
                <a:solidFill>
                  <a:schemeClr val="accent3"/>
                </a:solidFill>
              </a:rPr>
              <a:t>Und wie geht das jetzt? #2</a:t>
            </a:r>
          </a:p>
          <a:p>
            <a:r>
              <a:rPr lang="de-DE" dirty="0"/>
              <a:t>Etwas mehr Detail bitte?!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ADEBCE-A21A-457F-BC2E-ECBAA304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78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BF628-A662-4B79-B15D-1825D09A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Und wie geht das jetzt? #2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2923C-A394-4E34-B52C-8EDC2A73F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Pullen eines </a:t>
            </a:r>
            <a:r>
              <a:rPr lang="de-DE" dirty="0" err="1"/>
              <a:t>images</a:t>
            </a:r>
            <a:r>
              <a:rPr lang="de-DE" dirty="0"/>
              <a:t> von </a:t>
            </a:r>
            <a:r>
              <a:rPr lang="de-DE" dirty="0" err="1"/>
              <a:t>DockerHub</a:t>
            </a:r>
            <a:endParaRPr lang="de-DE" dirty="0"/>
          </a:p>
          <a:p>
            <a:pPr lvl="1"/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pull $</a:t>
            </a:r>
            <a:r>
              <a:rPr lang="de-DE" dirty="0" err="1"/>
              <a:t>username</a:t>
            </a:r>
            <a:r>
              <a:rPr lang="de-DE" dirty="0"/>
              <a:t>/$</a:t>
            </a:r>
            <a:r>
              <a:rPr lang="de-DE" dirty="0" err="1"/>
              <a:t>reponame</a:t>
            </a:r>
            <a:r>
              <a:rPr lang="de-DE" dirty="0"/>
              <a:t>:$tag</a:t>
            </a:r>
          </a:p>
          <a:p>
            <a:pPr lvl="1"/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pull </a:t>
            </a:r>
            <a:r>
              <a:rPr lang="de-DE" dirty="0" err="1"/>
              <a:t>nerzal</a:t>
            </a:r>
            <a:r>
              <a:rPr lang="de-DE" dirty="0"/>
              <a:t>/</a:t>
            </a:r>
            <a:r>
              <a:rPr lang="de-DE" dirty="0" err="1"/>
              <a:t>my_image:release</a:t>
            </a:r>
            <a:endParaRPr lang="de-DE" dirty="0"/>
          </a:p>
          <a:p>
            <a:r>
              <a:rPr lang="de-DE" dirty="0"/>
              <a:t>2. Starten des </a:t>
            </a:r>
            <a:r>
              <a:rPr lang="de-DE" dirty="0" err="1"/>
              <a:t>images</a:t>
            </a:r>
            <a:endParaRPr lang="de-DE" dirty="0"/>
          </a:p>
          <a:p>
            <a:pPr lvl="1"/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$</a:t>
            </a:r>
            <a:r>
              <a:rPr lang="de-DE" dirty="0" err="1"/>
              <a:t>username</a:t>
            </a:r>
            <a:r>
              <a:rPr lang="de-DE" dirty="0"/>
              <a:t>/$</a:t>
            </a:r>
            <a:r>
              <a:rPr lang="de-DE" dirty="0" err="1"/>
              <a:t>reponame</a:t>
            </a:r>
            <a:r>
              <a:rPr lang="de-DE" dirty="0"/>
              <a:t>:$tag</a:t>
            </a:r>
          </a:p>
          <a:p>
            <a:pPr lvl="1"/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nerzal</a:t>
            </a:r>
            <a:r>
              <a:rPr lang="de-DE" dirty="0"/>
              <a:t>/</a:t>
            </a:r>
            <a:r>
              <a:rPr lang="de-DE" dirty="0" err="1"/>
              <a:t>my_image:release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55B7B4-DD3E-4A3B-B2D8-E4EE0CFB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3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C52DA-995C-4D5C-932B-78276C0F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Und wie geht das jetzt? #2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255F00-6B41-4293-8CB4-0DE881BE4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C9DB87-64EA-4DFC-80B7-D7D88031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611C466-D47A-472E-8DFD-4A126F298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39" y="1853248"/>
            <a:ext cx="11806321" cy="452265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CC5280E-B998-4330-A77C-E4AFA2D56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39" y="2339809"/>
            <a:ext cx="11796295" cy="299558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E2F516B-FAA5-4C9F-B3BC-699E9C710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66" y="2339809"/>
            <a:ext cx="11775104" cy="167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9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D85DF0-5105-44BA-847B-463A900B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4EA177-9E2F-4CFD-91A5-D49FEB354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Docker?</a:t>
            </a:r>
          </a:p>
          <a:p>
            <a:r>
              <a:rPr lang="de-DE" dirty="0"/>
              <a:t>Was ist der Unterschied zu Virtualisierungen?</a:t>
            </a:r>
          </a:p>
          <a:p>
            <a:r>
              <a:rPr lang="de-DE" dirty="0"/>
              <a:t>Was kann ich damit machen?</a:t>
            </a:r>
          </a:p>
          <a:p>
            <a:r>
              <a:rPr lang="de-DE" dirty="0"/>
              <a:t>Und wie geht das jetzt?</a:t>
            </a:r>
          </a:p>
          <a:p>
            <a:r>
              <a:rPr lang="de-DE" dirty="0"/>
              <a:t>Und wie geht das jetzt? #2</a:t>
            </a:r>
          </a:p>
          <a:p>
            <a:r>
              <a:rPr lang="de-DE" dirty="0">
                <a:solidFill>
                  <a:schemeClr val="accent3"/>
                </a:solidFill>
              </a:rPr>
              <a:t>Etwas mehr Detail bitte?!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ADEBCE-A21A-457F-BC2E-ECBAA304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79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D6C4F-2ACB-4C15-8487-7184675A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Dockerfile</a:t>
            </a:r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400C78-5590-4464-905C-8942CAB0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1FDAC5F-E6B6-46B9-964C-84AE0E71B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0" y="1162050"/>
            <a:ext cx="7905750" cy="5695950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0D27ED0-FB74-4CEA-B734-EB488F9AF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41857"/>
            <a:ext cx="3124739" cy="4195481"/>
          </a:xfrm>
        </p:spPr>
        <p:txBody>
          <a:bodyPr/>
          <a:lstStyle/>
          <a:p>
            <a:r>
              <a:rPr lang="de-DE" dirty="0"/>
              <a:t>Docker </a:t>
            </a:r>
            <a:r>
              <a:rPr lang="de-DE" dirty="0" err="1"/>
              <a:t>build</a:t>
            </a:r>
            <a:endParaRPr lang="de-DE" dirty="0"/>
          </a:p>
          <a:p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Configs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5606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6814D-BDB8-4A98-8C7A-F3927B3BF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Image Layer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8EC502-92D5-4E95-B4D4-F563FFE51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639726" cy="1873130"/>
          </a:xfrm>
        </p:spPr>
        <p:txBody>
          <a:bodyPr>
            <a:normAutofit/>
          </a:bodyPr>
          <a:lstStyle/>
          <a:p>
            <a:r>
              <a:rPr lang="de-DE" dirty="0"/>
              <a:t>„Intermediate Image“</a:t>
            </a:r>
          </a:p>
          <a:p>
            <a:r>
              <a:rPr lang="de-DE" dirty="0"/>
              <a:t>Image == X Layer</a:t>
            </a:r>
          </a:p>
          <a:p>
            <a:r>
              <a:rPr lang="de-DE" dirty="0" err="1"/>
              <a:t>AnzLayer</a:t>
            </a:r>
            <a:r>
              <a:rPr lang="de-DE" dirty="0"/>
              <a:t> == </a:t>
            </a:r>
            <a:r>
              <a:rPr lang="de-DE" dirty="0" err="1"/>
              <a:t>AnzCommands</a:t>
            </a:r>
            <a:r>
              <a:rPr lang="de-DE" dirty="0"/>
              <a:t> in </a:t>
            </a:r>
            <a:r>
              <a:rPr lang="de-DE" dirty="0" err="1"/>
              <a:t>DockerFile</a:t>
            </a:r>
            <a:endParaRPr lang="de-DE" dirty="0"/>
          </a:p>
          <a:p>
            <a:r>
              <a:rPr lang="de-DE" dirty="0"/>
              <a:t>Layer Caching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0995C1-F6EE-4046-A919-CD71F7E4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D7B38EA-E62F-4E81-A4D2-3BFF4CB10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673" y="4198404"/>
            <a:ext cx="9248867" cy="117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0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831BFC8-F523-4F84-BC63-B1ECBA4C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Tobias Theel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179A34F-ECD5-4F69-BC56-6E47DAD4F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Software Architekt, Entwickler, Spielkind</a:t>
            </a:r>
          </a:p>
          <a:p>
            <a:r>
              <a:rPr lang="de-DE" dirty="0">
                <a:hlinkClick r:id="rId2"/>
              </a:rPr>
              <a:t>https://noobygames.de</a:t>
            </a:r>
            <a:endParaRPr lang="de-DE" dirty="0"/>
          </a:p>
          <a:p>
            <a:r>
              <a:rPr lang="de-DE" dirty="0">
                <a:hlinkClick r:id="rId3"/>
              </a:rPr>
              <a:t>tobias.theel@noobygames.de</a:t>
            </a:r>
            <a:endParaRPr lang="de-DE" dirty="0"/>
          </a:p>
          <a:p>
            <a:endParaRPr lang="de-DE" dirty="0"/>
          </a:p>
        </p:txBody>
      </p:sp>
      <p:pic>
        <p:nvPicPr>
          <p:cNvPr id="20" name="Bildplatzhalter 19">
            <a:extLst>
              <a:ext uri="{FF2B5EF4-FFF2-40B4-BE49-F238E27FC236}">
                <a16:creationId xmlns:a16="http://schemas.microsoft.com/office/drawing/2014/main" id="{47CB06E4-7855-488D-B086-75CD19359C1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15000" r="15000"/>
          <a:stretch>
            <a:fillRect/>
          </a:stretch>
        </p:blipFill>
        <p:spPr/>
      </p:pic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B13B69A6-989B-4012-B1A4-E129DC71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41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0B0A3-BEC2-44D7-B401-A3968962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</a:t>
            </a:r>
            <a:r>
              <a:rPr lang="de-DE" dirty="0" err="1"/>
              <a:t>Compose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7297F-C84C-46BA-AF5F-9CD4D3251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Definiert und Steuert </a:t>
            </a:r>
            <a:r>
              <a:rPr lang="de-DE" dirty="0" err="1"/>
              <a:t>single</a:t>
            </a:r>
            <a:r>
              <a:rPr lang="de-DE" dirty="0"/>
              <a:t>/multi-container Apps</a:t>
            </a:r>
          </a:p>
          <a:p>
            <a:pPr lvl="1"/>
            <a:r>
              <a:rPr lang="de-DE" dirty="0" err="1"/>
              <a:t>Compose</a:t>
            </a:r>
            <a:r>
              <a:rPr lang="de-DE" dirty="0"/>
              <a:t>-File</a:t>
            </a:r>
          </a:p>
          <a:p>
            <a:endParaRPr lang="de-DE" dirty="0"/>
          </a:p>
          <a:p>
            <a:r>
              <a:rPr lang="en-US" dirty="0"/>
              <a:t>Start, stop, and rebuild services</a:t>
            </a:r>
          </a:p>
          <a:p>
            <a:r>
              <a:rPr lang="en-US" dirty="0"/>
              <a:t>View the status of running services</a:t>
            </a:r>
          </a:p>
          <a:p>
            <a:r>
              <a:rPr lang="en-US" dirty="0"/>
              <a:t>Stream the log output of running services</a:t>
            </a:r>
          </a:p>
          <a:p>
            <a:r>
              <a:rPr lang="en-US" dirty="0"/>
              <a:t>Run a one-off command on a service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B74A37-7412-4C93-94F4-0C5C3EB6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07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D6C4F-2ACB-4C15-8487-7184675A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</a:t>
            </a:r>
            <a:r>
              <a:rPr lang="de-DE" dirty="0" err="1"/>
              <a:t>Compose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099A4-2026-4A25-BF29-BB8C2F25B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3124739" cy="4195481"/>
          </a:xfrm>
        </p:spPr>
        <p:txBody>
          <a:bodyPr/>
          <a:lstStyle/>
          <a:p>
            <a:r>
              <a:rPr lang="de-DE" dirty="0"/>
              <a:t>Services</a:t>
            </a:r>
          </a:p>
          <a:p>
            <a:pPr lvl="1"/>
            <a:r>
              <a:rPr lang="de-DE" dirty="0"/>
              <a:t>Ports</a:t>
            </a:r>
          </a:p>
          <a:p>
            <a:pPr lvl="1"/>
            <a:r>
              <a:rPr lang="de-DE" dirty="0"/>
              <a:t>Logs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400C78-5590-4464-905C-8942CAB0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DC87841-5EBC-43B4-B3F2-39B5E17FA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264" y="1638299"/>
            <a:ext cx="65913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88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1C7E67-8437-40C7-876C-9DEFCE4D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ist ein Container aufgebaut?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C6AF412-26A9-4D76-8977-AE802E73F5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Image</a:t>
            </a:r>
          </a:p>
          <a:p>
            <a:pPr lvl="1"/>
            <a:r>
              <a:rPr lang="de-DE" dirty="0"/>
              <a:t>Abbild eines Containers</a:t>
            </a:r>
          </a:p>
          <a:p>
            <a:r>
              <a:rPr lang="de-DE" dirty="0"/>
              <a:t>Container</a:t>
            </a:r>
          </a:p>
          <a:p>
            <a:pPr lvl="1"/>
            <a:r>
              <a:rPr lang="de-DE" dirty="0"/>
              <a:t>Aktive Instanz eines Images</a:t>
            </a:r>
          </a:p>
          <a:p>
            <a:pPr lvl="1"/>
            <a:r>
              <a:rPr lang="de-DE" dirty="0"/>
              <a:t>Wird automatisch beendet</a:t>
            </a:r>
          </a:p>
          <a:p>
            <a:r>
              <a:rPr lang="de-DE" dirty="0" err="1"/>
              <a:t>libcontainer</a:t>
            </a:r>
            <a:endParaRPr lang="de-DE" dirty="0"/>
          </a:p>
          <a:p>
            <a:pPr lvl="1"/>
            <a:r>
              <a:rPr lang="de-DE" dirty="0" err="1"/>
              <a:t>BasisFunktionen</a:t>
            </a:r>
            <a:r>
              <a:rPr lang="de-DE" dirty="0"/>
              <a:t> API</a:t>
            </a:r>
          </a:p>
          <a:p>
            <a:r>
              <a:rPr lang="de-DE" dirty="0" err="1"/>
              <a:t>libswarm</a:t>
            </a:r>
            <a:endParaRPr lang="de-DE" dirty="0"/>
          </a:p>
          <a:p>
            <a:pPr lvl="1"/>
            <a:r>
              <a:rPr lang="de-DE" dirty="0"/>
              <a:t>Container-Steuer API</a:t>
            </a:r>
          </a:p>
          <a:p>
            <a:r>
              <a:rPr lang="de-DE" dirty="0" err="1"/>
              <a:t>libchan</a:t>
            </a:r>
            <a:endParaRPr lang="de-DE" dirty="0"/>
          </a:p>
          <a:p>
            <a:pPr lvl="1"/>
            <a:r>
              <a:rPr lang="de-DE" dirty="0" err="1"/>
              <a:t>Kommunikations</a:t>
            </a:r>
            <a:r>
              <a:rPr lang="de-DE" dirty="0"/>
              <a:t> API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C745AD3-D2D0-4F1F-87D2-CD3166793C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48783" y="1514312"/>
            <a:ext cx="5141956" cy="4742026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5DB8FE-6708-4CAA-BB98-CB2B15C3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20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53275-22ED-465A-920F-841C0840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6A9759-2344-4C84-8852-C5C82F11F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Vielen Dank für die Aufmerksamkeit!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EFC6DE-8156-45BC-8C2D-572490B4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1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F51D5-BEC0-4BE3-954C-514EBEE0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Bücher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2292566-5F8E-4F2B-A8A7-AC93D2D2E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5211" y="1853248"/>
            <a:ext cx="3405528" cy="419576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56F46C-492B-4128-ACAF-2420E5D0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758BC97-FA7D-4F7F-9256-FDCCBC4D9CBA}"/>
              </a:ext>
            </a:extLst>
          </p:cNvPr>
          <p:cNvSpPr txBox="1">
            <a:spLocks/>
          </p:cNvSpPr>
          <p:nvPr/>
        </p:nvSpPr>
        <p:spPr>
          <a:xfrm>
            <a:off x="646112" y="1853248"/>
            <a:ext cx="6929148" cy="4395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 err="1"/>
              <a:t>Russ</a:t>
            </a:r>
            <a:r>
              <a:rPr lang="de-DE" dirty="0"/>
              <a:t> </a:t>
            </a:r>
            <a:r>
              <a:rPr lang="de-DE" dirty="0" err="1"/>
              <a:t>McKendrick</a:t>
            </a:r>
            <a:endParaRPr lang="de-DE" dirty="0"/>
          </a:p>
          <a:p>
            <a:r>
              <a:rPr lang="de-DE" dirty="0"/>
              <a:t>Scott Gallagher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3327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50A2D2-8299-4A85-93C2-5166DB1A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Bild-Quellen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F395A3-936E-4E99-9116-D484209BD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https://docs.docker.com/get-started/#images-and-containers</a:t>
            </a:r>
            <a:endParaRPr lang="de-DE" dirty="0"/>
          </a:p>
          <a:p>
            <a:r>
              <a:rPr lang="de-DE" dirty="0">
                <a:hlinkClick r:id="rId3"/>
              </a:rPr>
              <a:t>https://docker.com</a:t>
            </a:r>
            <a:endParaRPr lang="de-DE" dirty="0"/>
          </a:p>
          <a:p>
            <a:r>
              <a:rPr lang="de-DE" dirty="0">
                <a:hlinkClick r:id="rId4"/>
              </a:rPr>
              <a:t>https://de.wikipedia.org/wiki/Docker_(Software)#/media/File:Docker-linux-interfaces.svg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D38C07-B50B-4E0F-A446-C415E793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D85DF0-5105-44BA-847B-463A900B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4EA177-9E2F-4CFD-91A5-D49FEB354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3"/>
                </a:solidFill>
              </a:rPr>
              <a:t>Was ist Docker?</a:t>
            </a:r>
          </a:p>
          <a:p>
            <a:r>
              <a:rPr lang="de-DE" dirty="0"/>
              <a:t>Was ist der Unterschied zu Virtualisierungen?</a:t>
            </a:r>
          </a:p>
          <a:p>
            <a:r>
              <a:rPr lang="de-DE" dirty="0"/>
              <a:t>Was kann ich damit machen?</a:t>
            </a:r>
          </a:p>
          <a:p>
            <a:r>
              <a:rPr lang="de-DE" dirty="0"/>
              <a:t>Und wie geht das jetzt?</a:t>
            </a:r>
          </a:p>
          <a:p>
            <a:r>
              <a:rPr lang="de-DE" dirty="0"/>
              <a:t>Und wie geht das jetzt? #2</a:t>
            </a:r>
          </a:p>
          <a:p>
            <a:r>
              <a:rPr lang="de-DE" dirty="0"/>
              <a:t>Etwas mehr Detail bitte?!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ADEBCE-A21A-457F-BC2E-ECBAA304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3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24A65-0777-482F-B5F6-307D7DAB8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Docker?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F5A705-4F7F-4FEE-9028-DF9C70694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482046" cy="4195481"/>
          </a:xfrm>
        </p:spPr>
        <p:txBody>
          <a:bodyPr/>
          <a:lstStyle/>
          <a:p>
            <a:r>
              <a:rPr lang="de-DE" dirty="0"/>
              <a:t>Container</a:t>
            </a:r>
          </a:p>
          <a:p>
            <a:pPr lvl="1"/>
            <a:r>
              <a:rPr lang="de-DE" dirty="0"/>
              <a:t>„Virtualisierungen“</a:t>
            </a:r>
          </a:p>
          <a:p>
            <a:pPr lvl="1"/>
            <a:r>
              <a:rPr lang="de-DE" dirty="0"/>
              <a:t>Linux und Windows Container</a:t>
            </a:r>
          </a:p>
          <a:p>
            <a:pPr lvl="1"/>
            <a:r>
              <a:rPr lang="de-DE" dirty="0"/>
              <a:t>Kompatibilität</a:t>
            </a:r>
          </a:p>
          <a:p>
            <a:r>
              <a:rPr lang="de-DE" dirty="0" err="1"/>
              <a:t>DockerHub</a:t>
            </a:r>
            <a:endParaRPr lang="de-DE" dirty="0"/>
          </a:p>
          <a:p>
            <a:pPr lvl="1"/>
            <a:r>
              <a:rPr lang="de-DE" dirty="0" err="1"/>
              <a:t>Repositories</a:t>
            </a:r>
            <a:endParaRPr lang="de-DE" dirty="0"/>
          </a:p>
          <a:p>
            <a:pPr lvl="2"/>
            <a:r>
              <a:rPr lang="de-DE" dirty="0"/>
              <a:t>Images</a:t>
            </a:r>
          </a:p>
          <a:p>
            <a:pPr lvl="2"/>
            <a:r>
              <a:rPr lang="de-DE" dirty="0"/>
              <a:t>Privat</a:t>
            </a:r>
          </a:p>
          <a:p>
            <a:pPr lvl="2"/>
            <a:r>
              <a:rPr lang="de-DE" dirty="0"/>
              <a:t>Public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92832D-D93A-481D-848F-3B90E6A2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F1EBACF-6E75-462E-BB93-EC524E72F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718" y="1853248"/>
            <a:ext cx="4032308" cy="403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2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24A65-0777-482F-B5F6-307D7DAB8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Docker?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92832D-D93A-481D-848F-3B90E6A2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33283BE-2339-41B3-B6DF-42A889F67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Große Teile (alles?) von Docker sind </a:t>
            </a:r>
            <a:r>
              <a:rPr lang="de-DE" dirty="0" err="1"/>
              <a:t>OpenSource</a:t>
            </a:r>
            <a:endParaRPr lang="de-DE" dirty="0"/>
          </a:p>
          <a:p>
            <a:r>
              <a:rPr lang="de-DE" dirty="0"/>
              <a:t>Docker ist teil von:</a:t>
            </a:r>
          </a:p>
          <a:p>
            <a:pPr lvl="1"/>
            <a:r>
              <a:rPr lang="de-DE" dirty="0"/>
              <a:t>Open Container Initiative</a:t>
            </a:r>
          </a:p>
          <a:p>
            <a:pPr lvl="1"/>
            <a:r>
              <a:rPr lang="de-DE" dirty="0"/>
              <a:t>Linux </a:t>
            </a:r>
            <a:r>
              <a:rPr lang="de-DE" dirty="0" err="1"/>
              <a:t>Foundation</a:t>
            </a:r>
            <a:endParaRPr lang="de-DE" dirty="0"/>
          </a:p>
          <a:p>
            <a:pPr lvl="1"/>
            <a:r>
              <a:rPr lang="de-DE" dirty="0"/>
              <a:t>Apache Software </a:t>
            </a:r>
            <a:r>
              <a:rPr lang="de-DE" dirty="0" err="1"/>
              <a:t>Foundation</a:t>
            </a:r>
            <a:endParaRPr lang="de-DE" dirty="0"/>
          </a:p>
          <a:p>
            <a:pPr lvl="1"/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 err="1"/>
              <a:t>Foundation</a:t>
            </a:r>
            <a:endParaRPr lang="de-DE" dirty="0"/>
          </a:p>
          <a:p>
            <a:pPr lvl="1"/>
            <a:r>
              <a:rPr lang="de-DE" dirty="0" err="1"/>
              <a:t>Uvm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20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D85DF0-5105-44BA-847B-463A900B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4EA177-9E2F-4CFD-91A5-D49FEB354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Docker?</a:t>
            </a:r>
          </a:p>
          <a:p>
            <a:r>
              <a:rPr lang="de-DE" dirty="0">
                <a:solidFill>
                  <a:schemeClr val="accent3"/>
                </a:solidFill>
              </a:rPr>
              <a:t>Was ist der Unterschied zu Virtualisierungen?</a:t>
            </a:r>
          </a:p>
          <a:p>
            <a:r>
              <a:rPr lang="de-DE" dirty="0"/>
              <a:t>Was kann ich damit machen?</a:t>
            </a:r>
          </a:p>
          <a:p>
            <a:r>
              <a:rPr lang="de-DE" dirty="0"/>
              <a:t>Und wie geht das jetzt?</a:t>
            </a:r>
          </a:p>
          <a:p>
            <a:r>
              <a:rPr lang="de-DE" dirty="0"/>
              <a:t>Und wie geht das jetzt? #2</a:t>
            </a:r>
          </a:p>
          <a:p>
            <a:r>
              <a:rPr lang="de-DE" dirty="0"/>
              <a:t>Etwas mehr Detail bitte?!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ADEBCE-A21A-457F-BC2E-ECBAA304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3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A5B6C-4610-4C4E-92BB-975417C5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der Unterschied zu Virtualisierungen?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11CDF3-DE0A-40E4-BBD7-6EF9AE089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022361" cy="4195481"/>
          </a:xfrm>
        </p:spPr>
        <p:txBody>
          <a:bodyPr/>
          <a:lstStyle/>
          <a:p>
            <a:r>
              <a:rPr lang="de-DE" dirty="0"/>
              <a:t>Virtualisierung</a:t>
            </a:r>
          </a:p>
          <a:p>
            <a:pPr lvl="1"/>
            <a:r>
              <a:rPr lang="de-DE" dirty="0"/>
              <a:t>Hypervisor</a:t>
            </a:r>
          </a:p>
          <a:p>
            <a:pPr lvl="2"/>
            <a:r>
              <a:rPr lang="de-DE" dirty="0"/>
              <a:t>3 VMS -&gt; 3 Betriebssysteme</a:t>
            </a:r>
          </a:p>
          <a:p>
            <a:pPr lvl="1"/>
            <a:r>
              <a:rPr lang="de-DE" dirty="0"/>
              <a:t>Müssen OS Booten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C22582-48CB-4D36-95F6-527FCABE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8D23534-4DE8-47F0-8D87-4F130FD5D396}"/>
              </a:ext>
            </a:extLst>
          </p:cNvPr>
          <p:cNvSpPr/>
          <p:nvPr/>
        </p:nvSpPr>
        <p:spPr>
          <a:xfrm>
            <a:off x="5348472" y="2055673"/>
            <a:ext cx="6096000" cy="19595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de-DE" sz="2000" dirty="0">
                <a:solidFill>
                  <a:prstClr val="white"/>
                </a:solidFill>
                <a:ea typeface="+mj-ea"/>
                <a:cs typeface="+mj-cs"/>
              </a:rPr>
              <a:t>Container</a:t>
            </a:r>
          </a:p>
          <a:p>
            <a:pPr marL="742950" lvl="1" indent="-28575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de-DE" dirty="0">
                <a:solidFill>
                  <a:prstClr val="white"/>
                </a:solidFill>
                <a:ea typeface="+mj-ea"/>
                <a:cs typeface="+mj-cs"/>
              </a:rPr>
              <a:t>3 Container -&gt; 1 Kernel</a:t>
            </a:r>
          </a:p>
          <a:p>
            <a:pPr marL="1143000" lvl="2" indent="-2286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de-DE" sz="1600" dirty="0" err="1">
                <a:solidFill>
                  <a:prstClr val="white"/>
                </a:solidFill>
                <a:ea typeface="+mj-ea"/>
                <a:cs typeface="+mj-cs"/>
              </a:rPr>
              <a:t>Readonly</a:t>
            </a:r>
            <a:r>
              <a:rPr lang="de-DE" sz="1600" dirty="0">
                <a:solidFill>
                  <a:prstClr val="white"/>
                </a:solidFill>
                <a:ea typeface="+mj-ea"/>
                <a:cs typeface="+mj-cs"/>
              </a:rPr>
              <a:t> – Zugriffe</a:t>
            </a:r>
          </a:p>
          <a:p>
            <a:pPr marL="1143000" lvl="2" indent="-2286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de-DE" sz="1600" dirty="0">
                <a:solidFill>
                  <a:prstClr val="white"/>
                </a:solidFill>
                <a:ea typeface="+mj-ea"/>
                <a:cs typeface="+mj-cs"/>
              </a:rPr>
              <a:t>Separate </a:t>
            </a:r>
            <a:r>
              <a:rPr lang="de-DE" sz="1600" dirty="0" err="1">
                <a:solidFill>
                  <a:prstClr val="white"/>
                </a:solidFill>
                <a:ea typeface="+mj-ea"/>
                <a:cs typeface="+mj-cs"/>
              </a:rPr>
              <a:t>Writeenabled</a:t>
            </a:r>
            <a:r>
              <a:rPr lang="de-DE" sz="1600" dirty="0">
                <a:solidFill>
                  <a:prstClr val="white"/>
                </a:solidFill>
                <a:ea typeface="+mj-ea"/>
                <a:cs typeface="+mj-cs"/>
              </a:rPr>
              <a:t> Bereiche</a:t>
            </a:r>
          </a:p>
          <a:p>
            <a:pPr marL="742950" lvl="1" indent="-28575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de-DE" dirty="0">
                <a:solidFill>
                  <a:prstClr val="white"/>
                </a:solidFill>
                <a:ea typeface="+mj-ea"/>
                <a:cs typeface="+mj-cs"/>
              </a:rPr>
              <a:t>Laufen „Just in Time“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E9F2089-8CA5-4D12-A044-BAA017034717}"/>
              </a:ext>
            </a:extLst>
          </p:cNvPr>
          <p:cNvSpPr/>
          <p:nvPr/>
        </p:nvSpPr>
        <p:spPr>
          <a:xfrm>
            <a:off x="2832748" y="5018056"/>
            <a:ext cx="4585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r>
              <a:rPr lang="de-DE" sz="2400" b="1" dirty="0">
                <a:solidFill>
                  <a:prstClr val="white"/>
                </a:solidFill>
              </a:rPr>
              <a:t>Container sparen Ressourcen</a:t>
            </a:r>
            <a:endParaRPr lang="de-DE" sz="2000" b="1" dirty="0">
              <a:solidFill>
                <a:prstClr val="white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C9D0FB5-389E-4FD0-9D51-9F939660AE49}"/>
              </a:ext>
            </a:extLst>
          </p:cNvPr>
          <p:cNvSpPr txBox="1"/>
          <p:nvPr/>
        </p:nvSpPr>
        <p:spPr>
          <a:xfrm>
            <a:off x="3329085" y="2681485"/>
            <a:ext cx="5533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accent3"/>
                </a:solidFill>
              </a:rPr>
              <a:t>Versteh ich nicht?!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C430BA8-5A9E-47DA-904C-E0932AF0C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964" y="2052918"/>
            <a:ext cx="9854001" cy="386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3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4" grpId="0"/>
      <p:bldP spid="1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D85DF0-5105-44BA-847B-463A900B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4EA177-9E2F-4CFD-91A5-D49FEB354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Docker?</a:t>
            </a:r>
          </a:p>
          <a:p>
            <a:r>
              <a:rPr lang="de-DE" dirty="0"/>
              <a:t>Was ist der Unterschied zu Virtualisierungen?</a:t>
            </a:r>
          </a:p>
          <a:p>
            <a:r>
              <a:rPr lang="de-DE" dirty="0">
                <a:solidFill>
                  <a:schemeClr val="accent3"/>
                </a:solidFill>
              </a:rPr>
              <a:t>Was kann ich damit machen?</a:t>
            </a:r>
          </a:p>
          <a:p>
            <a:r>
              <a:rPr lang="de-DE" dirty="0"/>
              <a:t>Und wie geht das jetzt?</a:t>
            </a:r>
          </a:p>
          <a:p>
            <a:r>
              <a:rPr lang="de-DE" dirty="0"/>
              <a:t>Und wie geht das jetzt? #2</a:t>
            </a:r>
          </a:p>
          <a:p>
            <a:r>
              <a:rPr lang="de-DE" dirty="0"/>
              <a:t>Etwas mehr Detail bitte?!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ADEBCE-A21A-457F-BC2E-ECBAA304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2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43ABB44-C9E0-4553-AF5D-38A642B08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kann ich damit machen?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B0620E6-D20D-49FF-9180-2C0D7474C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err="1"/>
              <a:t>Continuus</a:t>
            </a:r>
            <a:r>
              <a:rPr lang="de-DE" sz="2400" dirty="0"/>
              <a:t> </a:t>
            </a:r>
            <a:r>
              <a:rPr lang="de-DE" sz="2400" dirty="0" err="1"/>
              <a:t>Delivery</a:t>
            </a:r>
            <a:endParaRPr lang="de-DE" sz="2400" dirty="0"/>
          </a:p>
          <a:p>
            <a:r>
              <a:rPr lang="de-DE" sz="2400" dirty="0"/>
              <a:t>Hot-Swap</a:t>
            </a:r>
          </a:p>
          <a:p>
            <a:r>
              <a:rPr lang="de-DE" sz="2400" dirty="0"/>
              <a:t>Runs on </a:t>
            </a:r>
            <a:r>
              <a:rPr lang="de-DE" sz="2400" dirty="0" err="1"/>
              <a:t>my</a:t>
            </a:r>
            <a:r>
              <a:rPr lang="de-DE" sz="2400" dirty="0"/>
              <a:t> </a:t>
            </a:r>
            <a:r>
              <a:rPr lang="de-DE" sz="2400" dirty="0" err="1"/>
              <a:t>Machine</a:t>
            </a:r>
            <a:endParaRPr lang="de-DE" sz="2400" dirty="0"/>
          </a:p>
          <a:p>
            <a:r>
              <a:rPr lang="de-DE" sz="2400" dirty="0"/>
              <a:t>Sandbox – Browsing</a:t>
            </a:r>
          </a:p>
          <a:p>
            <a:r>
              <a:rPr lang="de-DE" sz="2400" dirty="0"/>
              <a:t>Skalieren von Services</a:t>
            </a:r>
          </a:p>
          <a:p>
            <a:r>
              <a:rPr lang="de-DE" sz="2400" dirty="0"/>
              <a:t>Portable </a:t>
            </a:r>
            <a:r>
              <a:rPr lang="de-DE" sz="2400" dirty="0" err="1"/>
              <a:t>development</a:t>
            </a:r>
            <a:r>
              <a:rPr lang="de-DE" sz="2400" dirty="0"/>
              <a:t> </a:t>
            </a:r>
            <a:r>
              <a:rPr lang="de-DE" sz="2400" dirty="0" err="1"/>
              <a:t>runtime</a:t>
            </a:r>
            <a:endParaRPr lang="de-DE" sz="2400" dirty="0"/>
          </a:p>
          <a:p>
            <a:r>
              <a:rPr lang="de-DE" sz="2400" dirty="0"/>
              <a:t>Mein Kunde hat aber noch .NET 1.0</a:t>
            </a:r>
          </a:p>
          <a:p>
            <a:r>
              <a:rPr lang="de-DE" sz="2400" dirty="0"/>
              <a:t>Microservices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306BD2-B03F-4BA1-9CEC-5E833B63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04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734</Words>
  <Application>Microsoft Office PowerPoint</Application>
  <PresentationFormat>Breitbild</PresentationFormat>
  <Paragraphs>188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Gothic</vt:lpstr>
      <vt:lpstr>Wingdings 3</vt:lpstr>
      <vt:lpstr>Ion</vt:lpstr>
      <vt:lpstr>Docker </vt:lpstr>
      <vt:lpstr>Tobias Theel</vt:lpstr>
      <vt:lpstr>Gliederung</vt:lpstr>
      <vt:lpstr>Was ist Docker?</vt:lpstr>
      <vt:lpstr>Was ist Docker?</vt:lpstr>
      <vt:lpstr>Gliederung</vt:lpstr>
      <vt:lpstr>Was ist der Unterschied zu Virtualisierungen? </vt:lpstr>
      <vt:lpstr>Gliederung</vt:lpstr>
      <vt:lpstr>Was kann ich damit machen?</vt:lpstr>
      <vt:lpstr>Gliederung</vt:lpstr>
      <vt:lpstr>Und wie geht das jetzt?</vt:lpstr>
      <vt:lpstr>Und wie geht das jetzt?</vt:lpstr>
      <vt:lpstr>Und wie geht das jetzt? </vt:lpstr>
      <vt:lpstr>Gliederung</vt:lpstr>
      <vt:lpstr>Und wie geht das jetzt? #2</vt:lpstr>
      <vt:lpstr>Und wie geht das jetzt? #2</vt:lpstr>
      <vt:lpstr>Gliederung</vt:lpstr>
      <vt:lpstr>Dockerfile </vt:lpstr>
      <vt:lpstr>Docker Image Layer</vt:lpstr>
      <vt:lpstr>Docker Compose</vt:lpstr>
      <vt:lpstr>Docker Compose </vt:lpstr>
      <vt:lpstr>Wie ist ein Container aufgebaut?</vt:lpstr>
      <vt:lpstr>Fragen?</vt:lpstr>
      <vt:lpstr>Bücher</vt:lpstr>
      <vt:lpstr>Bild-Quellen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Tobias Theel</dc:creator>
  <cp:lastModifiedBy>Tobias Theel</cp:lastModifiedBy>
  <cp:revision>16</cp:revision>
  <dcterms:created xsi:type="dcterms:W3CDTF">2018-04-24T17:00:34Z</dcterms:created>
  <dcterms:modified xsi:type="dcterms:W3CDTF">2018-05-30T12:08:10Z</dcterms:modified>
</cp:coreProperties>
</file>