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13262-3A1C-4AFC-A07D-23FA7833ED94}" v="183" dt="2019-10-08T21:31:05.917"/>
    <p1510:client id="{B2A6FB18-0C4E-DE85-BFCC-87C32F5195C9}" v="783" dt="2019-10-09T14:17:10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3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18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3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0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9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4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0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2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68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ygames.d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bias.theel@noobygames.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6A69-B439-4552-A8EB-6FCD7BF9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de-DE" sz="6000">
                <a:ea typeface="+mj-lt"/>
                <a:cs typeface="+mj-lt"/>
              </a:rPr>
              <a:t>How to Go</a:t>
            </a:r>
            <a:endParaRPr lang="de-DE" sz="6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2598B4-F175-4A32-A631-F9F9BC01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rPr lang="de-DE" dirty="0"/>
              <a:t>Was </a:t>
            </a:r>
            <a:r>
              <a:rPr lang="de-DE" dirty="0" err="1"/>
              <a:t>go</a:t>
            </a:r>
            <a:r>
              <a:rPr lang="de-DE" dirty="0"/>
              <a:t> besonders macht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B1CEED5-788F-4132-ADBC-CD9A2813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33" y="647698"/>
            <a:ext cx="520059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149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1569D-C96C-4D9B-A185-78D734C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Concurrency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A4DBC-EACB-45B3-A8EB-B140295C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"A </a:t>
            </a:r>
            <a:r>
              <a:rPr lang="de-DE" i="1" dirty="0" err="1">
                <a:ea typeface="+mj-lt"/>
                <a:cs typeface="+mj-lt"/>
              </a:rPr>
              <a:t>goroutine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is</a:t>
            </a:r>
            <a:r>
              <a:rPr lang="de-DE" dirty="0">
                <a:ea typeface="+mj-lt"/>
                <a:cs typeface="+mj-lt"/>
              </a:rPr>
              <a:t> a </a:t>
            </a:r>
            <a:r>
              <a:rPr lang="de-DE" dirty="0" err="1">
                <a:ea typeface="+mj-lt"/>
                <a:cs typeface="+mj-lt"/>
              </a:rPr>
              <a:t>lightweight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thread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managed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by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Go </a:t>
            </a:r>
            <a:r>
              <a:rPr lang="de-DE" dirty="0" err="1">
                <a:ea typeface="+mj-lt"/>
                <a:cs typeface="+mj-lt"/>
              </a:rPr>
              <a:t>runtime</a:t>
            </a:r>
            <a:r>
              <a:rPr lang="de-DE" dirty="0">
                <a:ea typeface="+mj-lt"/>
                <a:cs typeface="+mj-lt"/>
              </a:rPr>
              <a:t>. "</a:t>
            </a:r>
            <a:endParaRPr lang="de-DE" dirty="0"/>
          </a:p>
          <a:p>
            <a:endParaRPr lang="de-DE" dirty="0">
              <a:ea typeface="+mj-lt"/>
              <a:cs typeface="+mj-lt"/>
            </a:endParaRPr>
          </a:p>
          <a:p>
            <a:r>
              <a:rPr lang="de-DE" dirty="0">
                <a:ea typeface="+mj-lt"/>
                <a:cs typeface="+mj-lt"/>
              </a:rPr>
              <a:t>"</a:t>
            </a:r>
            <a:r>
              <a:rPr lang="de-DE" dirty="0" err="1">
                <a:ea typeface="+mj-lt"/>
                <a:cs typeface="+mj-lt"/>
              </a:rPr>
              <a:t>Goroutines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run</a:t>
            </a:r>
            <a:r>
              <a:rPr lang="de-DE" dirty="0">
                <a:ea typeface="+mj-lt"/>
                <a:cs typeface="+mj-lt"/>
              </a:rPr>
              <a:t> in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same </a:t>
            </a:r>
            <a:r>
              <a:rPr lang="de-DE" dirty="0" err="1">
                <a:ea typeface="+mj-lt"/>
                <a:cs typeface="+mj-lt"/>
              </a:rPr>
              <a:t>address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space</a:t>
            </a:r>
            <a:r>
              <a:rPr lang="de-DE" dirty="0">
                <a:ea typeface="+mj-lt"/>
                <a:cs typeface="+mj-lt"/>
              </a:rPr>
              <a:t>, so </a:t>
            </a:r>
            <a:r>
              <a:rPr lang="de-DE" dirty="0" err="1">
                <a:ea typeface="+mj-lt"/>
                <a:cs typeface="+mj-lt"/>
              </a:rPr>
              <a:t>access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to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shared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memory</a:t>
            </a:r>
            <a:r>
              <a:rPr lang="de-DE" dirty="0">
                <a:ea typeface="+mj-lt"/>
                <a:cs typeface="+mj-lt"/>
              </a:rPr>
              <a:t> must </a:t>
            </a:r>
            <a:r>
              <a:rPr lang="de-DE" dirty="0" err="1">
                <a:ea typeface="+mj-lt"/>
                <a:cs typeface="+mj-lt"/>
              </a:rPr>
              <a:t>be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synchronized</a:t>
            </a:r>
            <a:r>
              <a:rPr lang="de-DE" dirty="0">
                <a:ea typeface="+mj-lt"/>
                <a:cs typeface="+mj-lt"/>
              </a:rPr>
              <a:t>. The </a:t>
            </a:r>
            <a:r>
              <a:rPr lang="de-DE" dirty="0" err="1">
                <a:ea typeface="+mj-lt"/>
                <a:cs typeface="+mj-lt"/>
              </a:rPr>
              <a:t>sync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package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provides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useful</a:t>
            </a:r>
            <a:r>
              <a:rPr lang="de-DE" dirty="0">
                <a:ea typeface="+mj-lt"/>
                <a:cs typeface="+mj-lt"/>
              </a:rPr>
              <a:t> primitives, </a:t>
            </a:r>
            <a:r>
              <a:rPr lang="de-DE" dirty="0" err="1">
                <a:ea typeface="+mj-lt"/>
                <a:cs typeface="+mj-lt"/>
              </a:rPr>
              <a:t>although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you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won't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need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them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much</a:t>
            </a:r>
            <a:r>
              <a:rPr lang="de-DE" dirty="0">
                <a:ea typeface="+mj-lt"/>
                <a:cs typeface="+mj-lt"/>
              </a:rPr>
              <a:t> in Go </a:t>
            </a:r>
            <a:r>
              <a:rPr lang="de-DE" dirty="0" err="1">
                <a:ea typeface="+mj-lt"/>
                <a:cs typeface="+mj-lt"/>
              </a:rPr>
              <a:t>as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there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are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other</a:t>
            </a:r>
            <a:r>
              <a:rPr lang="de-DE" dirty="0">
                <a:ea typeface="+mj-lt"/>
                <a:cs typeface="+mj-lt"/>
              </a:rPr>
              <a:t> primitives. (See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next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slide</a:t>
            </a:r>
            <a:r>
              <a:rPr lang="de-DE" dirty="0">
                <a:ea typeface="+mj-lt"/>
                <a:cs typeface="+mj-lt"/>
              </a:rPr>
              <a:t>.) "</a:t>
            </a:r>
          </a:p>
          <a:p>
            <a:endParaRPr lang="de-DE" dirty="0"/>
          </a:p>
          <a:p>
            <a:r>
              <a:rPr lang="de-DE" dirty="0">
                <a:ea typeface="+mj-lt"/>
                <a:cs typeface="+mj-lt"/>
              </a:rPr>
              <a:t>https://tour.golang.org/concurrency/1</a:t>
            </a:r>
            <a:endParaRPr lang="de-DE">
              <a:ea typeface="+mj-lt"/>
              <a:cs typeface="+mj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5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D9840-6F27-433E-A5EE-3968767F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1B1B68-CFD2-49AC-80E6-8152A149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291852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2CB5A-1393-468D-AC77-B2BC1B0A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FEAC3-4E62-4CFC-84AB-826A5EC9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dirty="0">
                <a:ea typeface="+mj-lt"/>
                <a:cs typeface="+mj-lt"/>
              </a:rPr>
              <a:t>https://tour.golang.org/welcome/1</a:t>
            </a:r>
            <a:endParaRPr lang="de-DE" sz="4000"/>
          </a:p>
        </p:txBody>
      </p:sp>
    </p:spTree>
    <p:extLst>
      <p:ext uri="{BB962C8B-B14F-4D97-AF65-F5344CB8AC3E}">
        <p14:creationId xmlns:p14="http://schemas.microsoft.com/office/powerpoint/2010/main" val="223608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EE1296-1978-4F37-8364-2D69913A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Monitor, Bildschirm, schwarz, Telefon enthält.&#10;&#10;Mit sehr hoher Zuverlässigkeit generierte Beschreibung">
            <a:extLst>
              <a:ext uri="{FF2B5EF4-FFF2-40B4-BE49-F238E27FC236}">
                <a16:creationId xmlns:a16="http://schemas.microsoft.com/office/drawing/2014/main" id="{C8EF831A-A209-4737-9F69-EF55D265F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6"/>
          <a:stretch/>
        </p:blipFill>
        <p:spPr>
          <a:xfrm>
            <a:off x="3" y="10"/>
            <a:ext cx="4973099" cy="6857991"/>
          </a:xfrm>
          <a:custGeom>
            <a:avLst/>
            <a:gdLst>
              <a:gd name="connsiteX0" fmla="*/ 3628384 w 4973099"/>
              <a:gd name="connsiteY0" fmla="*/ 0 h 6858001"/>
              <a:gd name="connsiteX1" fmla="*/ 4971922 w 4973099"/>
              <a:gd name="connsiteY1" fmla="*/ 0 h 6858001"/>
              <a:gd name="connsiteX2" fmla="*/ 4946877 w 4973099"/>
              <a:gd name="connsiteY2" fmla="*/ 155677 h 6858001"/>
              <a:gd name="connsiteX3" fmla="*/ 4923008 w 4973099"/>
              <a:gd name="connsiteY3" fmla="*/ 310668 h 6858001"/>
              <a:gd name="connsiteX4" fmla="*/ 4899644 w 4973099"/>
              <a:gd name="connsiteY4" fmla="*/ 466344 h 6858001"/>
              <a:gd name="connsiteX5" fmla="*/ 4879641 w 4973099"/>
              <a:gd name="connsiteY5" fmla="*/ 622707 h 6858001"/>
              <a:gd name="connsiteX6" fmla="*/ 4859470 w 4973099"/>
              <a:gd name="connsiteY6" fmla="*/ 778383 h 6858001"/>
              <a:gd name="connsiteX7" fmla="*/ 4840644 w 4973099"/>
              <a:gd name="connsiteY7" fmla="*/ 934746 h 6858001"/>
              <a:gd name="connsiteX8" fmla="*/ 4824508 w 4973099"/>
              <a:gd name="connsiteY8" fmla="*/ 1089051 h 6858001"/>
              <a:gd name="connsiteX9" fmla="*/ 4809212 w 4973099"/>
              <a:gd name="connsiteY9" fmla="*/ 1245413 h 6858001"/>
              <a:gd name="connsiteX10" fmla="*/ 4795260 w 4973099"/>
              <a:gd name="connsiteY10" fmla="*/ 1401090 h 6858001"/>
              <a:gd name="connsiteX11" fmla="*/ 4783158 w 4973099"/>
              <a:gd name="connsiteY11" fmla="*/ 1554023 h 6858001"/>
              <a:gd name="connsiteX12" fmla="*/ 4771055 w 4973099"/>
              <a:gd name="connsiteY12" fmla="*/ 1709014 h 6858001"/>
              <a:gd name="connsiteX13" fmla="*/ 4760970 w 4973099"/>
              <a:gd name="connsiteY13" fmla="*/ 1861947 h 6858001"/>
              <a:gd name="connsiteX14" fmla="*/ 4753070 w 4973099"/>
              <a:gd name="connsiteY14" fmla="*/ 2014881 h 6858001"/>
              <a:gd name="connsiteX15" fmla="*/ 4744833 w 4973099"/>
              <a:gd name="connsiteY15" fmla="*/ 2167128 h 6858001"/>
              <a:gd name="connsiteX16" fmla="*/ 4737942 w 4973099"/>
              <a:gd name="connsiteY16" fmla="*/ 2318004 h 6858001"/>
              <a:gd name="connsiteX17" fmla="*/ 4733067 w 4973099"/>
              <a:gd name="connsiteY17" fmla="*/ 2467509 h 6858001"/>
              <a:gd name="connsiteX18" fmla="*/ 4728865 w 4973099"/>
              <a:gd name="connsiteY18" fmla="*/ 2617013 h 6858001"/>
              <a:gd name="connsiteX19" fmla="*/ 4724831 w 4973099"/>
              <a:gd name="connsiteY19" fmla="*/ 2765146 h 6858001"/>
              <a:gd name="connsiteX20" fmla="*/ 4722982 w 4973099"/>
              <a:gd name="connsiteY20" fmla="*/ 2911221 h 6858001"/>
              <a:gd name="connsiteX21" fmla="*/ 4720965 w 4973099"/>
              <a:gd name="connsiteY21" fmla="*/ 3057297 h 6858001"/>
              <a:gd name="connsiteX22" fmla="*/ 4719956 w 4973099"/>
              <a:gd name="connsiteY22" fmla="*/ 3201315 h 6858001"/>
              <a:gd name="connsiteX23" fmla="*/ 4720965 w 4973099"/>
              <a:gd name="connsiteY23" fmla="*/ 3343961 h 6858001"/>
              <a:gd name="connsiteX24" fmla="*/ 4720965 w 4973099"/>
              <a:gd name="connsiteY24" fmla="*/ 3485236 h 6858001"/>
              <a:gd name="connsiteX25" fmla="*/ 4722982 w 4973099"/>
              <a:gd name="connsiteY25" fmla="*/ 3625139 h 6858001"/>
              <a:gd name="connsiteX26" fmla="*/ 4726007 w 4973099"/>
              <a:gd name="connsiteY26" fmla="*/ 3762299 h 6858001"/>
              <a:gd name="connsiteX27" fmla="*/ 4728865 w 4973099"/>
              <a:gd name="connsiteY27" fmla="*/ 3898087 h 6858001"/>
              <a:gd name="connsiteX28" fmla="*/ 4732059 w 4973099"/>
              <a:gd name="connsiteY28" fmla="*/ 4031133 h 6858001"/>
              <a:gd name="connsiteX29" fmla="*/ 4736933 w 4973099"/>
              <a:gd name="connsiteY29" fmla="*/ 4163492 h 6858001"/>
              <a:gd name="connsiteX30" fmla="*/ 4742144 w 4973099"/>
              <a:gd name="connsiteY30" fmla="*/ 4293793 h 6858001"/>
              <a:gd name="connsiteX31" fmla="*/ 4746850 w 4973099"/>
              <a:gd name="connsiteY31" fmla="*/ 4421352 h 6858001"/>
              <a:gd name="connsiteX32" fmla="*/ 4760130 w 4973099"/>
              <a:gd name="connsiteY32" fmla="*/ 4670298 h 6858001"/>
              <a:gd name="connsiteX33" fmla="*/ 4774249 w 4973099"/>
              <a:gd name="connsiteY33" fmla="*/ 4908956 h 6858001"/>
              <a:gd name="connsiteX34" fmla="*/ 4789041 w 4973099"/>
              <a:gd name="connsiteY34" fmla="*/ 5138013 h 6858001"/>
              <a:gd name="connsiteX35" fmla="*/ 4805346 w 4973099"/>
              <a:gd name="connsiteY35" fmla="*/ 5354726 h 6858001"/>
              <a:gd name="connsiteX36" fmla="*/ 4822323 w 4973099"/>
              <a:gd name="connsiteY36" fmla="*/ 5561838 h 6858001"/>
              <a:gd name="connsiteX37" fmla="*/ 4840644 w 4973099"/>
              <a:gd name="connsiteY37" fmla="*/ 5753862 h 6858001"/>
              <a:gd name="connsiteX38" fmla="*/ 4858630 w 4973099"/>
              <a:gd name="connsiteY38" fmla="*/ 5934227 h 6858001"/>
              <a:gd name="connsiteX39" fmla="*/ 4876615 w 4973099"/>
              <a:gd name="connsiteY39" fmla="*/ 6100191 h 6858001"/>
              <a:gd name="connsiteX40" fmla="*/ 4893592 w 4973099"/>
              <a:gd name="connsiteY40" fmla="*/ 6252438 h 6858001"/>
              <a:gd name="connsiteX41" fmla="*/ 4909729 w 4973099"/>
              <a:gd name="connsiteY41" fmla="*/ 6387541 h 6858001"/>
              <a:gd name="connsiteX42" fmla="*/ 4925025 w 4973099"/>
              <a:gd name="connsiteY42" fmla="*/ 6509613 h 6858001"/>
              <a:gd name="connsiteX43" fmla="*/ 4937800 w 4973099"/>
              <a:gd name="connsiteY43" fmla="*/ 6612483 h 6858001"/>
              <a:gd name="connsiteX44" fmla="*/ 4949902 w 4973099"/>
              <a:gd name="connsiteY44" fmla="*/ 6698894 h 6858001"/>
              <a:gd name="connsiteX45" fmla="*/ 4967216 w 4973099"/>
              <a:gd name="connsiteY45" fmla="*/ 6817538 h 6858001"/>
              <a:gd name="connsiteX46" fmla="*/ 4973099 w 4973099"/>
              <a:gd name="connsiteY46" fmla="*/ 6858000 h 6858001"/>
              <a:gd name="connsiteX47" fmla="*/ 4075210 w 4973099"/>
              <a:gd name="connsiteY47" fmla="*/ 6858000 h 6858001"/>
              <a:gd name="connsiteX48" fmla="*/ 4075210 w 4973099"/>
              <a:gd name="connsiteY48" fmla="*/ 6858001 h 6858001"/>
              <a:gd name="connsiteX49" fmla="*/ 0 w 4973099"/>
              <a:gd name="connsiteY49" fmla="*/ 6858001 h 6858001"/>
              <a:gd name="connsiteX50" fmla="*/ 0 w 4973099"/>
              <a:gd name="connsiteY50" fmla="*/ 1 h 6858001"/>
              <a:gd name="connsiteX51" fmla="*/ 3628384 w 4973099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Grafik 22" descr="Ein Bild, das Stück, schwarz, suchend, weiß enthält.&#10;&#10;Mit sehr hoher Zuverlässigkeit generierte Beschreibung">
            <a:extLst>
              <a:ext uri="{FF2B5EF4-FFF2-40B4-BE49-F238E27FC236}">
                <a16:creationId xmlns:a16="http://schemas.microsoft.com/office/drawing/2014/main" id="{1AB3EFF7-2A0A-4923-98AC-4E306A99B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81649" y="448236"/>
            <a:ext cx="5746375" cy="5746375"/>
          </a:xfrm>
        </p:spPr>
      </p:pic>
    </p:spTree>
    <p:extLst>
      <p:ext uri="{BB962C8B-B14F-4D97-AF65-F5344CB8AC3E}">
        <p14:creationId xmlns:p14="http://schemas.microsoft.com/office/powerpoint/2010/main" val="228127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4A8387E9-5F6C-4349-8A15-D92B84297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622" y="2117967"/>
            <a:ext cx="2973579" cy="419548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FF9E076-E62D-4AB5-99F5-335DA69DE5FB}"/>
              </a:ext>
            </a:extLst>
          </p:cNvPr>
          <p:cNvSpPr txBox="1"/>
          <p:nvPr/>
        </p:nvSpPr>
        <p:spPr>
          <a:xfrm>
            <a:off x="1369741" y="2800815"/>
            <a:ext cx="414639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400">
                <a:solidFill>
                  <a:schemeClr val="tx2"/>
                </a:solidFill>
                <a:ea typeface="+mj-ea"/>
                <a:cs typeface="+mj-cs"/>
              </a:rPr>
              <a:t>Tobias Theel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C68B51-97E1-49C7-BD86-9DA8659C857A}"/>
              </a:ext>
            </a:extLst>
          </p:cNvPr>
          <p:cNvSpPr txBox="1"/>
          <p:nvPr/>
        </p:nvSpPr>
        <p:spPr>
          <a:xfrm>
            <a:off x="1369741" y="3609278"/>
            <a:ext cx="419285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>
                <a:ea typeface="+mj-ea"/>
                <a:cs typeface="+mj-cs"/>
              </a:rPr>
              <a:t>Software Architekt, Entwickler, Spielkind</a:t>
            </a:r>
          </a:p>
          <a:p>
            <a:r>
              <a:rPr lang="de-DE" sz="1600">
                <a:ea typeface="+mj-ea"/>
                <a:cs typeface="+mj-cs"/>
                <a:hlinkClick r:id="rId3"/>
              </a:rPr>
              <a:t>https://noobygames.de</a:t>
            </a:r>
          </a:p>
          <a:p>
            <a:r>
              <a:rPr lang="de-DE" sz="1600">
                <a:ea typeface="+mj-ea"/>
                <a:cs typeface="+mj-cs"/>
                <a:hlinkClick r:id="rId4"/>
              </a:rPr>
              <a:t>tobias.theel@noobygames.de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4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F1725-ACEB-436D-9773-D51B70D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70D33-63CC-42CA-BD6B-A3A323F8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Allgemeines</a:t>
            </a:r>
          </a:p>
          <a:p>
            <a:r>
              <a:rPr lang="de-DE" dirty="0"/>
              <a:t>Performance</a:t>
            </a:r>
          </a:p>
          <a:p>
            <a:r>
              <a:rPr lang="de-DE" dirty="0"/>
              <a:t>Hello World</a:t>
            </a:r>
          </a:p>
          <a:p>
            <a:r>
              <a:rPr lang="de-DE" dirty="0">
                <a:ea typeface="+mj-lt"/>
                <a:cs typeface="+mj-lt"/>
              </a:rPr>
              <a:t>Klassen?</a:t>
            </a:r>
          </a:p>
          <a:p>
            <a:r>
              <a:rPr lang="de-DE" dirty="0"/>
              <a:t>Vererbung?</a:t>
            </a:r>
          </a:p>
          <a:p>
            <a:r>
              <a:rPr lang="de-DE" dirty="0" err="1">
                <a:ea typeface="+mj-lt"/>
                <a:cs typeface="+mj-lt"/>
              </a:rPr>
              <a:t>Exceptions</a:t>
            </a:r>
            <a:r>
              <a:rPr lang="de-DE" dirty="0">
                <a:ea typeface="+mj-lt"/>
                <a:cs typeface="+mj-lt"/>
              </a:rPr>
              <a:t>?</a:t>
            </a:r>
          </a:p>
          <a:p>
            <a:r>
              <a:rPr lang="de-DE" dirty="0" err="1"/>
              <a:t>Concurrency</a:t>
            </a:r>
            <a:endParaRPr lang="de-DE" dirty="0"/>
          </a:p>
          <a:p>
            <a:r>
              <a:rPr lang="de-DE" dirty="0"/>
              <a:t>Interfaces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A8943-BC62-446F-8495-0556FDF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C6223-E938-43B9-A2EA-9D996989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Hauptsächlich von Google entwickelt</a:t>
            </a:r>
          </a:p>
          <a:p>
            <a:r>
              <a:rPr lang="de-DE" dirty="0"/>
              <a:t>Intention: "Ein besseres C++"</a:t>
            </a:r>
          </a:p>
          <a:p>
            <a:r>
              <a:rPr lang="de-DE" dirty="0"/>
              <a:t>Open Source</a:t>
            </a:r>
          </a:p>
          <a:p>
            <a:r>
              <a:rPr lang="de-DE" dirty="0" err="1"/>
              <a:t>Compiliert</a:t>
            </a:r>
            <a:r>
              <a:rPr lang="de-DE" dirty="0"/>
              <a:t> zu Maschinen-Code</a:t>
            </a:r>
          </a:p>
          <a:p>
            <a:r>
              <a:rPr lang="de-DE" dirty="0"/>
              <a:t>Sehr performant</a:t>
            </a:r>
          </a:p>
          <a:p>
            <a:r>
              <a:rPr lang="de-DE" dirty="0" err="1"/>
              <a:t>Build</a:t>
            </a:r>
            <a:r>
              <a:rPr lang="de-DE" dirty="0"/>
              <a:t> Times</a:t>
            </a:r>
          </a:p>
          <a:p>
            <a:r>
              <a:rPr lang="de-DE" dirty="0" err="1"/>
              <a:t>Batteries</a:t>
            </a:r>
            <a:r>
              <a:rPr lang="de-DE" dirty="0"/>
              <a:t> </a:t>
            </a:r>
            <a:r>
              <a:rPr lang="de-DE" dirty="0" err="1"/>
              <a:t>Included</a:t>
            </a:r>
            <a:endParaRPr lang="de-DE" dirty="0"/>
          </a:p>
          <a:p>
            <a:r>
              <a:rPr lang="de-DE" dirty="0"/>
              <a:t>Funktionen sind "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citizens</a:t>
            </a:r>
            <a:r>
              <a:rPr lang="de-DE" dirty="0"/>
              <a:t>"</a:t>
            </a:r>
          </a:p>
          <a:p>
            <a:r>
              <a:rPr lang="de-DE" dirty="0"/>
              <a:t>Static </a:t>
            </a:r>
            <a:r>
              <a:rPr lang="de-DE" dirty="0" err="1"/>
              <a:t>Typed</a:t>
            </a:r>
          </a:p>
          <a:p>
            <a:r>
              <a:rPr lang="de-DE" dirty="0"/>
              <a:t>Starkes </a:t>
            </a:r>
            <a:r>
              <a:rPr lang="de-DE" dirty="0" err="1"/>
              <a:t>Toolset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29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73FF56-7192-44E0-8399-B194B5EB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Performance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93D7B12-3695-4355-99D3-40F0F94B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51" y="1856242"/>
            <a:ext cx="5996736" cy="371925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8823F5-0952-41A0-8D98-FD54609C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SHA-256 von 64K </a:t>
            </a:r>
            <a:r>
              <a:rPr lang="en-US" dirty="0" err="1">
                <a:solidFill>
                  <a:srgbClr val="EBEBEB"/>
                </a:solidFill>
              </a:rPr>
              <a:t>Daten</a:t>
            </a: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2000 </a:t>
            </a:r>
            <a:r>
              <a:rPr lang="en-US" dirty="0" err="1">
                <a:solidFill>
                  <a:srgbClr val="EBEBEB"/>
                </a:solidFill>
              </a:rPr>
              <a:t>Iterationen</a:t>
            </a:r>
            <a:endParaRPr lang="en-US" dirty="0" err="1"/>
          </a:p>
          <a:p>
            <a:r>
              <a:rPr lang="en-US" dirty="0">
                <a:solidFill>
                  <a:srgbClr val="EBEBEB"/>
                </a:solidFill>
              </a:rPr>
              <a:t>300 Concurrent Requests</a:t>
            </a:r>
          </a:p>
          <a:p>
            <a:r>
              <a:rPr lang="en-US" dirty="0">
                <a:solidFill>
                  <a:srgbClr val="EBEBEB"/>
                </a:solidFill>
              </a:rPr>
              <a:t>1000 Hashes pro Iteration</a:t>
            </a:r>
          </a:p>
          <a:p>
            <a:r>
              <a:rPr lang="en-US" dirty="0" err="1">
                <a:solidFill>
                  <a:srgbClr val="EBEBEB"/>
                </a:solidFill>
              </a:rPr>
              <a:t>MilliSekunden</a:t>
            </a:r>
            <a:r>
              <a:rPr lang="en-US" dirty="0">
                <a:solidFill>
                  <a:srgbClr val="EBEBEB"/>
                </a:solidFill>
              </a:rPr>
              <a:t> Median</a:t>
            </a:r>
          </a:p>
        </p:txBody>
      </p:sp>
    </p:spTree>
    <p:extLst>
      <p:ext uri="{BB962C8B-B14F-4D97-AF65-F5344CB8AC3E}">
        <p14:creationId xmlns:p14="http://schemas.microsoft.com/office/powerpoint/2010/main" val="806520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741B6-455E-4491-92D9-3B302F92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29326-7AD0-4D5D-B8DE-E0BD1DDB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-&gt;</a:t>
            </a:r>
            <a:r>
              <a:rPr lang="de-DE" dirty="0" err="1"/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173315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5078-E504-4A57-842A-B27A919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2783E-12D7-4F12-B0B1-5AF3F9BB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gibt keine Klassen</a:t>
            </a:r>
          </a:p>
          <a:p>
            <a:r>
              <a:rPr lang="de-DE" dirty="0" err="1"/>
              <a:t>Structs</a:t>
            </a:r>
            <a:r>
              <a:rPr lang="de-DE" dirty="0"/>
              <a:t> </a:t>
            </a:r>
          </a:p>
          <a:p>
            <a:r>
              <a:rPr lang="de-DE" dirty="0"/>
              <a:t>Method Receiver</a:t>
            </a:r>
          </a:p>
          <a:p>
            <a:r>
              <a:rPr lang="de-DE" dirty="0"/>
              <a:t>Pointer &lt;3</a:t>
            </a:r>
          </a:p>
          <a:p>
            <a:r>
              <a:rPr lang="de-DE" dirty="0" err="1"/>
              <a:t>VSCode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08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5F3F4-DFBD-4116-AD6C-CE86F963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390C3-5554-4669-8040-48C024A4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gibt keine Vererbung</a:t>
            </a:r>
          </a:p>
          <a:p>
            <a:r>
              <a:rPr lang="de-DE" dirty="0"/>
              <a:t>"</a:t>
            </a:r>
            <a:r>
              <a:rPr lang="de-DE" dirty="0" err="1"/>
              <a:t>Favor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inheritance</a:t>
            </a:r>
            <a:r>
              <a:rPr lang="de-DE" dirty="0"/>
              <a:t>"</a:t>
            </a:r>
          </a:p>
          <a:p>
            <a:r>
              <a:rPr lang="de-DE" dirty="0" err="1"/>
              <a:t>VSCode</a:t>
            </a:r>
          </a:p>
        </p:txBody>
      </p:sp>
    </p:spTree>
    <p:extLst>
      <p:ext uri="{BB962C8B-B14F-4D97-AF65-F5344CB8AC3E}">
        <p14:creationId xmlns:p14="http://schemas.microsoft.com/office/powerpoint/2010/main" val="3107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68617-BBF2-4979-9224-136305A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FE4C5-ABDA-40B9-A9E9-8F98278B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Nope</a:t>
            </a:r>
          </a:p>
          <a:p>
            <a:r>
              <a:rPr lang="de-DE" dirty="0"/>
              <a:t>Error Interface</a:t>
            </a:r>
          </a:p>
        </p:txBody>
      </p:sp>
    </p:spTree>
    <p:extLst>
      <p:ext uri="{BB962C8B-B14F-4D97-AF65-F5344CB8AC3E}">
        <p14:creationId xmlns:p14="http://schemas.microsoft.com/office/powerpoint/2010/main" val="87811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Ion</vt:lpstr>
      <vt:lpstr>How to Go</vt:lpstr>
      <vt:lpstr>PowerPoint-Präsentation</vt:lpstr>
      <vt:lpstr>Gliederung</vt:lpstr>
      <vt:lpstr>Allgemeines</vt:lpstr>
      <vt:lpstr>Performance</vt:lpstr>
      <vt:lpstr>Hello World</vt:lpstr>
      <vt:lpstr>Klassen?</vt:lpstr>
      <vt:lpstr>Vererbung</vt:lpstr>
      <vt:lpstr>Exceptions?</vt:lpstr>
      <vt:lpstr>Concurrency</vt:lpstr>
      <vt:lpstr>Interfaces</vt:lpstr>
      <vt:lpstr>Weiteres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191</cp:revision>
  <dcterms:created xsi:type="dcterms:W3CDTF">2012-07-30T21:06:50Z</dcterms:created>
  <dcterms:modified xsi:type="dcterms:W3CDTF">2019-10-09T15:52:56Z</dcterms:modified>
</cp:coreProperties>
</file>