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9" r:id="rId5"/>
    <p:sldId id="261" r:id="rId6"/>
    <p:sldId id="266" r:id="rId7"/>
    <p:sldId id="265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0" autoAdjust="0"/>
    <p:restoredTop sz="94660"/>
  </p:normalViewPr>
  <p:slideViewPr>
    <p:cSldViewPr snapToGrid="0">
      <p:cViewPr varScale="1">
        <p:scale>
          <a:sx n="56" d="100"/>
          <a:sy n="56" d="100"/>
        </p:scale>
        <p:origin x="84" y="12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65EA-4E49-4CF8-97F9-D9C32020CAF2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FCBA-9015-4008-95C6-1A4F839E91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51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65EA-4E49-4CF8-97F9-D9C32020CAF2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FCBA-9015-4008-95C6-1A4F839E91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890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65EA-4E49-4CF8-97F9-D9C32020CAF2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FCBA-9015-4008-95C6-1A4F839E91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2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65EA-4E49-4CF8-97F9-D9C32020CAF2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FCBA-9015-4008-95C6-1A4F839E91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07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65EA-4E49-4CF8-97F9-D9C32020CAF2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FCBA-9015-4008-95C6-1A4F839E91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40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65EA-4E49-4CF8-97F9-D9C32020CAF2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FCBA-9015-4008-95C6-1A4F839E91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04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65EA-4E49-4CF8-97F9-D9C32020CAF2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FCBA-9015-4008-95C6-1A4F839E91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27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65EA-4E49-4CF8-97F9-D9C32020CAF2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FCBA-9015-4008-95C6-1A4F839E91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602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65EA-4E49-4CF8-97F9-D9C32020CAF2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FCBA-9015-4008-95C6-1A4F839E91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76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65EA-4E49-4CF8-97F9-D9C32020CAF2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FCBA-9015-4008-95C6-1A4F839E91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3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65EA-4E49-4CF8-97F9-D9C32020CAF2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FCBA-9015-4008-95C6-1A4F839E91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31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365EA-4E49-4CF8-97F9-D9C32020CAF2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FFCBA-9015-4008-95C6-1A4F839E91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89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indent="450000">
              <a:lnSpc>
                <a:spcPct val="150000"/>
              </a:lnSpc>
            </a:pP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автономное профессиональное образовательное учреждение </a:t>
            </a:r>
            <a:b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Вологодской области </a:t>
            </a:r>
            <a:b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«Вологодский колледж связи и информационных технологий»</a:t>
            </a:r>
            <a:b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ПО ПРАКТИКЕ</a:t>
            </a:r>
            <a:b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7050157" y="4079875"/>
            <a:ext cx="4552220" cy="1655762"/>
          </a:xfrm>
        </p:spPr>
        <p:txBody>
          <a:bodyPr>
            <a:noAutofit/>
          </a:bodyPr>
          <a:lstStyle/>
          <a:p>
            <a:pPr indent="450000" algn="r"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выполнил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450000" algn="r"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Львов Илья Викторович, группа ИСП-421ис</a:t>
            </a:r>
          </a:p>
        </p:txBody>
      </p:sp>
    </p:spTree>
    <p:extLst>
      <p:ext uri="{BB962C8B-B14F-4D97-AF65-F5344CB8AC3E}">
        <p14:creationId xmlns:p14="http://schemas.microsoft.com/office/powerpoint/2010/main" val="105823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FB1C175-106B-4F9E-91D5-100E5B09A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424" y="2119093"/>
            <a:ext cx="2987712" cy="398140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864A446-3979-43DD-8231-B094677FF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572" y="2119093"/>
            <a:ext cx="3251005" cy="39814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1B4A55-165C-433F-B560-9CF335561F2B}"/>
              </a:ext>
            </a:extLst>
          </p:cNvPr>
          <p:cNvSpPr txBox="1"/>
          <p:nvPr/>
        </p:nvSpPr>
        <p:spPr>
          <a:xfrm>
            <a:off x="2003048" y="1428457"/>
            <a:ext cx="2170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макет сайта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A3B046-9490-4F3E-A1BD-A284A06160D7}"/>
              </a:ext>
            </a:extLst>
          </p:cNvPr>
          <p:cNvSpPr txBox="1"/>
          <p:nvPr/>
        </p:nvSpPr>
        <p:spPr>
          <a:xfrm>
            <a:off x="8083079" y="1428457"/>
            <a:ext cx="2116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Второй макет сайта</a:t>
            </a:r>
          </a:p>
        </p:txBody>
      </p:sp>
    </p:spTree>
    <p:extLst>
      <p:ext uri="{BB962C8B-B14F-4D97-AF65-F5344CB8AC3E}">
        <p14:creationId xmlns:p14="http://schemas.microsoft.com/office/powerpoint/2010/main" val="379448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ПЕРВОЕ ЗАДАНИЕ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CC9FDA4-55F7-41EE-AD6E-AF6E96223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7480"/>
            <a:ext cx="4557362" cy="4572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9AAD563-BDC1-440B-9DF8-402B91D42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440" y="1703695"/>
            <a:ext cx="3921292" cy="395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6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ВТОРОЕ ЗАДАНИЕ</a:t>
            </a:r>
            <a:endParaRPr lang="ru-RU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5C3C952-A974-49C7-96BF-CECABBFC9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962" y="1397480"/>
            <a:ext cx="4594150" cy="462375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427CFA2-B5B3-415B-A6A4-7657B272E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333" y="1690688"/>
            <a:ext cx="4432557" cy="441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307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ПЕРВОГО САЙТА</a:t>
            </a:r>
            <a:endParaRPr lang="ru-RU" sz="2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5F29E4-ECB9-4C4F-B590-B8FC384982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61" y="1863306"/>
            <a:ext cx="2807406" cy="341483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7521212-5E87-4287-94CF-AD950AAA4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060" y="1863306"/>
            <a:ext cx="3838527" cy="348012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7AFD24E-2EE4-4878-AE94-D2C6FD6D9D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493" y="2373314"/>
            <a:ext cx="2505346" cy="239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04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ВТОРОГО САЙТА</a:t>
            </a:r>
            <a:endParaRPr lang="ru-RU"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97C4959-7E3E-4AA3-8F65-3D359591F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70" y="2258155"/>
            <a:ext cx="3452281" cy="301605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7FB6064-A3CD-44EF-B65C-9E11C3E82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716" y="2665649"/>
            <a:ext cx="4467435" cy="231453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7EE39F4-B583-46C0-BD77-8A2EEA8776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931" y="2665649"/>
            <a:ext cx="2872499" cy="231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6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1464" y="263246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0307900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55</Words>
  <Application>Microsoft Office PowerPoint</Application>
  <PresentationFormat>Широкоэкранный</PresentationFormat>
  <Paragraphs>11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автономное профессиональное образовательное учреждение  Вологодской области  «Вологодский колледж связи и информационных технологий» ОТЧЕТ ПО ПРАКТИКЕ  </vt:lpstr>
      <vt:lpstr>ЗАДАНИЕ</vt:lpstr>
      <vt:lpstr>. ПЕРВОЕ ЗАДАНИЕ</vt:lpstr>
      <vt:lpstr>ВТОРОЕ ЗАДАНИЕ</vt:lpstr>
      <vt:lpstr>СТРУКТУРА ПЕРВОГО САЙТА</vt:lpstr>
      <vt:lpstr>СТРУКТУРА ВТОРОГО САЙТА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</dc:creator>
  <cp:lastModifiedBy>Nesar 713</cp:lastModifiedBy>
  <cp:revision>46</cp:revision>
  <dcterms:created xsi:type="dcterms:W3CDTF">2022-03-12T18:11:16Z</dcterms:created>
  <dcterms:modified xsi:type="dcterms:W3CDTF">2025-05-12T00:39:07Z</dcterms:modified>
</cp:coreProperties>
</file>