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313" r:id="rId3"/>
    <p:sldId id="257" r:id="rId4"/>
    <p:sldId id="258" r:id="rId5"/>
    <p:sldId id="259" r:id="rId6"/>
    <p:sldId id="260" r:id="rId7"/>
    <p:sldId id="314" r:id="rId8"/>
    <p:sldId id="261" r:id="rId9"/>
    <p:sldId id="264" r:id="rId10"/>
    <p:sldId id="315" r:id="rId11"/>
    <p:sldId id="271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ebas Neu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34B44-616F-4ED5-8522-59D68F961E10}">
  <a:tblStyle styleId="{3CD34B44-616F-4ED5-8522-59D68F961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stor Camilo Doria Gomez" userId="1f9dce6a-2bf3-45e3-999b-e78088be60dc" providerId="ADAL" clId="{D0AA3FF2-61A9-4E8F-A66D-133E2164A241}"/>
    <pc:docChg chg="undo custSel addSld modSld">
      <pc:chgData name="Nestor Camilo Doria Gomez" userId="1f9dce6a-2bf3-45e3-999b-e78088be60dc" providerId="ADAL" clId="{D0AA3FF2-61A9-4E8F-A66D-133E2164A241}" dt="2023-06-06T16:35:14.024" v="257" actId="20577"/>
      <pc:docMkLst>
        <pc:docMk/>
      </pc:docMkLst>
      <pc:sldChg chg="modSp mod">
        <pc:chgData name="Nestor Camilo Doria Gomez" userId="1f9dce6a-2bf3-45e3-999b-e78088be60dc" providerId="ADAL" clId="{D0AA3FF2-61A9-4E8F-A66D-133E2164A241}" dt="2023-06-06T16:12:51.473" v="248" actId="20577"/>
        <pc:sldMkLst>
          <pc:docMk/>
          <pc:sldMk cId="0" sldId="256"/>
        </pc:sldMkLst>
        <pc:spChg chg="mod">
          <ac:chgData name="Nestor Camilo Doria Gomez" userId="1f9dce6a-2bf3-45e3-999b-e78088be60dc" providerId="ADAL" clId="{D0AA3FF2-61A9-4E8F-A66D-133E2164A241}" dt="2023-06-06T16:12:51.473" v="248" actId="20577"/>
          <ac:spMkLst>
            <pc:docMk/>
            <pc:sldMk cId="0" sldId="256"/>
            <ac:spMk id="240" creationId="{00000000-0000-0000-0000-000000000000}"/>
          </ac:spMkLst>
        </pc:spChg>
      </pc:sldChg>
      <pc:sldChg chg="modSp mod">
        <pc:chgData name="Nestor Camilo Doria Gomez" userId="1f9dce6a-2bf3-45e3-999b-e78088be60dc" providerId="ADAL" clId="{D0AA3FF2-61A9-4E8F-A66D-133E2164A241}" dt="2023-06-06T16:35:14.024" v="257" actId="20577"/>
        <pc:sldMkLst>
          <pc:docMk/>
          <pc:sldMk cId="3450599411" sldId="313"/>
        </pc:sldMkLst>
        <pc:spChg chg="mod">
          <ac:chgData name="Nestor Camilo Doria Gomez" userId="1f9dce6a-2bf3-45e3-999b-e78088be60dc" providerId="ADAL" clId="{D0AA3FF2-61A9-4E8F-A66D-133E2164A241}" dt="2023-06-06T16:35:14.024" v="257" actId="20577"/>
          <ac:spMkLst>
            <pc:docMk/>
            <pc:sldMk cId="3450599411" sldId="313"/>
            <ac:spMk id="3" creationId="{1DDD6AD9-BCA3-4E78-B254-95C8B947CB3A}"/>
          </ac:spMkLst>
        </pc:spChg>
      </pc:sldChg>
      <pc:sldChg chg="addSp delSp modSp new mod">
        <pc:chgData name="Nestor Camilo Doria Gomez" userId="1f9dce6a-2bf3-45e3-999b-e78088be60dc" providerId="ADAL" clId="{D0AA3FF2-61A9-4E8F-A66D-133E2164A241}" dt="2023-06-06T16:12:20.488" v="223" actId="1076"/>
        <pc:sldMkLst>
          <pc:docMk/>
          <pc:sldMk cId="1900630445" sldId="315"/>
        </pc:sldMkLst>
        <pc:spChg chg="del">
          <ac:chgData name="Nestor Camilo Doria Gomez" userId="1f9dce6a-2bf3-45e3-999b-e78088be60dc" providerId="ADAL" clId="{D0AA3FF2-61A9-4E8F-A66D-133E2164A241}" dt="2023-06-06T16:05:16.439" v="30" actId="478"/>
          <ac:spMkLst>
            <pc:docMk/>
            <pc:sldMk cId="1900630445" sldId="315"/>
            <ac:spMk id="2" creationId="{0839591E-562C-40DE-9619-069908325978}"/>
          </ac:spMkLst>
        </pc:spChg>
        <pc:spChg chg="del">
          <ac:chgData name="Nestor Camilo Doria Gomez" userId="1f9dce6a-2bf3-45e3-999b-e78088be60dc" providerId="ADAL" clId="{D0AA3FF2-61A9-4E8F-A66D-133E2164A241}" dt="2023-06-06T16:05:17.254" v="31" actId="478"/>
          <ac:spMkLst>
            <pc:docMk/>
            <pc:sldMk cId="1900630445" sldId="315"/>
            <ac:spMk id="3" creationId="{02D3C7DE-5A02-4AB1-A5CF-5F9E3CC63E7F}"/>
          </ac:spMkLst>
        </pc:spChg>
        <pc:spChg chg="mod">
          <ac:chgData name="Nestor Camilo Doria Gomez" userId="1f9dce6a-2bf3-45e3-999b-e78088be60dc" providerId="ADAL" clId="{D0AA3FF2-61A9-4E8F-A66D-133E2164A241}" dt="2023-06-06T16:10:18.290" v="206" actId="1076"/>
          <ac:spMkLst>
            <pc:docMk/>
            <pc:sldMk cId="1900630445" sldId="315"/>
            <ac:spMk id="4" creationId="{70E4B506-4399-48CF-A788-93311E804F01}"/>
          </ac:spMkLst>
        </pc:spChg>
        <pc:spChg chg="mod">
          <ac:chgData name="Nestor Camilo Doria Gomez" userId="1f9dce6a-2bf3-45e3-999b-e78088be60dc" providerId="ADAL" clId="{D0AA3FF2-61A9-4E8F-A66D-133E2164A241}" dt="2023-06-06T16:12:12.116" v="222" actId="14100"/>
          <ac:spMkLst>
            <pc:docMk/>
            <pc:sldMk cId="1900630445" sldId="315"/>
            <ac:spMk id="5" creationId="{FA4C9927-25D2-4945-A930-F8F7E4F063E8}"/>
          </ac:spMkLst>
        </pc:spChg>
        <pc:spChg chg="mod">
          <ac:chgData name="Nestor Camilo Doria Gomez" userId="1f9dce6a-2bf3-45e3-999b-e78088be60dc" providerId="ADAL" clId="{D0AA3FF2-61A9-4E8F-A66D-133E2164A241}" dt="2023-06-06T16:08:23.638" v="195" actId="1076"/>
          <ac:spMkLst>
            <pc:docMk/>
            <pc:sldMk cId="1900630445" sldId="315"/>
            <ac:spMk id="6" creationId="{D70AAFEF-1C3A-4ED8-A1D0-D273848E2E13}"/>
          </ac:spMkLst>
        </pc:spChg>
        <pc:spChg chg="mod">
          <ac:chgData name="Nestor Camilo Doria Gomez" userId="1f9dce6a-2bf3-45e3-999b-e78088be60dc" providerId="ADAL" clId="{D0AA3FF2-61A9-4E8F-A66D-133E2164A241}" dt="2023-06-06T16:12:20.488" v="223" actId="1076"/>
          <ac:spMkLst>
            <pc:docMk/>
            <pc:sldMk cId="1900630445" sldId="315"/>
            <ac:spMk id="7" creationId="{5237647D-92E5-4B14-92DB-400A5BBAFCB9}"/>
          </ac:spMkLst>
        </pc:spChg>
        <pc:spChg chg="mod">
          <ac:chgData name="Nestor Camilo Doria Gomez" userId="1f9dce6a-2bf3-45e3-999b-e78088be60dc" providerId="ADAL" clId="{D0AA3FF2-61A9-4E8F-A66D-133E2164A241}" dt="2023-06-06T16:10:45.346" v="208" actId="1076"/>
          <ac:spMkLst>
            <pc:docMk/>
            <pc:sldMk cId="1900630445" sldId="315"/>
            <ac:spMk id="8" creationId="{930B2DE2-267A-4B8B-A74F-D9E5F2E9ED1E}"/>
          </ac:spMkLst>
        </pc:spChg>
        <pc:spChg chg="del">
          <ac:chgData name="Nestor Camilo Doria Gomez" userId="1f9dce6a-2bf3-45e3-999b-e78088be60dc" providerId="ADAL" clId="{D0AA3FF2-61A9-4E8F-A66D-133E2164A241}" dt="2023-06-06T16:07:46.991" v="179" actId="478"/>
          <ac:spMkLst>
            <pc:docMk/>
            <pc:sldMk cId="1900630445" sldId="315"/>
            <ac:spMk id="9" creationId="{D9523FC6-66E0-4825-A937-8566694F3E8A}"/>
          </ac:spMkLst>
        </pc:spChg>
        <pc:spChg chg="del">
          <ac:chgData name="Nestor Camilo Doria Gomez" userId="1f9dce6a-2bf3-45e3-999b-e78088be60dc" providerId="ADAL" clId="{D0AA3FF2-61A9-4E8F-A66D-133E2164A241}" dt="2023-06-06T16:07:45.399" v="178" actId="478"/>
          <ac:spMkLst>
            <pc:docMk/>
            <pc:sldMk cId="1900630445" sldId="315"/>
            <ac:spMk id="10" creationId="{56F0336B-BF0B-43CF-966E-109045122C7D}"/>
          </ac:spMkLst>
        </pc:spChg>
        <pc:spChg chg="del">
          <ac:chgData name="Nestor Camilo Doria Gomez" userId="1f9dce6a-2bf3-45e3-999b-e78088be60dc" providerId="ADAL" clId="{D0AA3FF2-61A9-4E8F-A66D-133E2164A241}" dt="2023-06-06T16:07:40.118" v="177" actId="478"/>
          <ac:spMkLst>
            <pc:docMk/>
            <pc:sldMk cId="1900630445" sldId="315"/>
            <ac:spMk id="11" creationId="{92233027-8493-4AB5-B881-20A33B049B38}"/>
          </ac:spMkLst>
        </pc:spChg>
        <pc:spChg chg="del">
          <ac:chgData name="Nestor Camilo Doria Gomez" userId="1f9dce6a-2bf3-45e3-999b-e78088be60dc" providerId="ADAL" clId="{D0AA3FF2-61A9-4E8F-A66D-133E2164A241}" dt="2023-06-06T16:07:48.548" v="180" actId="478"/>
          <ac:spMkLst>
            <pc:docMk/>
            <pc:sldMk cId="1900630445" sldId="315"/>
            <ac:spMk id="12" creationId="{9763B647-68D0-46EC-8AE8-49971477FE23}"/>
          </ac:spMkLst>
        </pc:spChg>
        <pc:spChg chg="mod">
          <ac:chgData name="Nestor Camilo Doria Gomez" userId="1f9dce6a-2bf3-45e3-999b-e78088be60dc" providerId="ADAL" clId="{D0AA3FF2-61A9-4E8F-A66D-133E2164A241}" dt="2023-06-06T16:11:49.947" v="220" actId="1076"/>
          <ac:spMkLst>
            <pc:docMk/>
            <pc:sldMk cId="1900630445" sldId="315"/>
            <ac:spMk id="13" creationId="{8DA4F959-40A5-429C-A6A7-2072DB93E21F}"/>
          </ac:spMkLst>
        </pc:spChg>
        <pc:spChg chg="mod">
          <ac:chgData name="Nestor Camilo Doria Gomez" userId="1f9dce6a-2bf3-45e3-999b-e78088be60dc" providerId="ADAL" clId="{D0AA3FF2-61A9-4E8F-A66D-133E2164A241}" dt="2023-06-06T16:12:04.050" v="221" actId="1076"/>
          <ac:spMkLst>
            <pc:docMk/>
            <pc:sldMk cId="1900630445" sldId="315"/>
            <ac:spMk id="14" creationId="{012DFAA5-01C9-4570-9D8D-BBAA8D7B8B3A}"/>
          </ac:spMkLst>
        </pc:spChg>
        <pc:graphicFrameChg chg="add del mod">
          <ac:chgData name="Nestor Camilo Doria Gomez" userId="1f9dce6a-2bf3-45e3-999b-e78088be60dc" providerId="ADAL" clId="{D0AA3FF2-61A9-4E8F-A66D-133E2164A241}" dt="2023-06-06T16:04:48.541" v="26"/>
          <ac:graphicFrameMkLst>
            <pc:docMk/>
            <pc:sldMk cId="1900630445" sldId="315"/>
            <ac:graphicFrameMk id="15" creationId="{F1F8B9DD-EFB4-40D3-937B-EDC4B148CE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9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analisís</a:t>
            </a:r>
            <a:r>
              <a:rPr lang="en" dirty="0"/>
              <a:t> para la empresa Cyclist 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Hallazgos, recomendaciones y visualizaciones encontrados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E4B506-4399-48CF-A788-93311E804F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3426" y="1394349"/>
            <a:ext cx="494597" cy="443400"/>
          </a:xfrm>
        </p:spPr>
        <p:txBody>
          <a:bodyPr/>
          <a:lstStyle/>
          <a:p>
            <a:r>
              <a:rPr lang="es-CO" dirty="0"/>
              <a:t>1.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A4C9927-25D2-4945-A930-F8F7E4F063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0341" y="1517009"/>
            <a:ext cx="2289391" cy="2955911"/>
          </a:xfrm>
        </p:spPr>
        <p:txBody>
          <a:bodyPr/>
          <a:lstStyle/>
          <a:p>
            <a:pPr algn="just"/>
            <a:r>
              <a:rPr lang="es-CO" dirty="0"/>
              <a:t>Proponer a la empresa aplicar una estrategia de marketing que haga alusión a que si el usuario es miembro del servicio y usa lo frecuentemente, puede aplicar un beneficio económico.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70AAFEF-1C3A-4ED8-A1D0-D273848E2E1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939220" y="1352840"/>
            <a:ext cx="519959" cy="443400"/>
          </a:xfrm>
        </p:spPr>
        <p:txBody>
          <a:bodyPr/>
          <a:lstStyle/>
          <a:p>
            <a:r>
              <a:rPr lang="es-CO" dirty="0"/>
              <a:t>3.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5237647D-92E5-4B14-92DB-400A5BBAFCB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99199" y="1474541"/>
            <a:ext cx="2333701" cy="2956869"/>
          </a:xfrm>
        </p:spPr>
        <p:txBody>
          <a:bodyPr/>
          <a:lstStyle/>
          <a:p>
            <a:pPr algn="just"/>
            <a:r>
              <a:rPr lang="es-CO" dirty="0"/>
              <a:t>Se puede crear un cupón, el cual al completarse por cierto numero de viajes puede obtener una rebaja económica para realizar la suscripción, además de un viaje gratis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30B2DE2-267A-4B8B-A74F-D9E5F2E9ED1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4300" y="467317"/>
            <a:ext cx="7715400" cy="605700"/>
          </a:xfrm>
        </p:spPr>
        <p:txBody>
          <a:bodyPr/>
          <a:lstStyle/>
          <a:p>
            <a:pPr algn="ctr"/>
            <a:r>
              <a:rPr lang="es-CO" dirty="0"/>
              <a:t>Recomendaciones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8DA4F959-40A5-429C-A6A7-2072DB93E21F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2916772" y="1393172"/>
            <a:ext cx="576017" cy="443400"/>
          </a:xfrm>
        </p:spPr>
        <p:txBody>
          <a:bodyPr/>
          <a:lstStyle/>
          <a:p>
            <a:r>
              <a:rPr lang="es-CO" dirty="0"/>
              <a:t>2.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012DFAA5-01C9-4570-9D8D-BBAA8D7B8B3A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183570" y="1516050"/>
            <a:ext cx="2597803" cy="2915360"/>
          </a:xfrm>
        </p:spPr>
        <p:txBody>
          <a:bodyPr/>
          <a:lstStyle/>
          <a:p>
            <a:pPr algn="just"/>
            <a:r>
              <a:rPr lang="es-CO" dirty="0"/>
              <a:t>El texto analiza datos sobre el tipo de bicicleta (eléctricas y clásicas) para determinar preferencias de usuarios y miembros del servicio en tiempo de viaje y días de uso. El objetivo es identificar si hay un aumento significativo en un tipo de bicicleta para atraer a un nuevo público.</a:t>
            </a:r>
          </a:p>
        </p:txBody>
      </p:sp>
    </p:spTree>
    <p:extLst>
      <p:ext uri="{BB962C8B-B14F-4D97-AF65-F5344CB8AC3E}">
        <p14:creationId xmlns:p14="http://schemas.microsoft.com/office/powerpoint/2010/main" val="190063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/>
          <p:nvPr/>
        </p:nvSpPr>
        <p:spPr>
          <a:xfrm>
            <a:off x="1933575" y="3088675"/>
            <a:ext cx="51531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title"/>
          </p:nvPr>
        </p:nvSpPr>
        <p:spPr>
          <a:xfrm>
            <a:off x="2627925" y="1674453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¿Dudas?</a:t>
            </a:r>
            <a:endParaRPr dirty="0"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 por su atención!</a:t>
            </a:r>
            <a:endParaRPr dirty="0"/>
          </a:p>
        </p:txBody>
      </p:sp>
      <p:sp>
        <p:nvSpPr>
          <p:cNvPr id="1202" name="Google Shape;1202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1" name="Google Shape;1231;p4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2" name="Google Shape;1232;p4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C142-0333-421D-8813-2A0E735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6000" dirty="0"/>
              <a:t>Presentación por: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D6AD9-BCA3-4E78-B254-95C8B947C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>
                <a:solidFill>
                  <a:schemeClr val="tx2">
                    <a:lumMod val="75000"/>
                  </a:schemeClr>
                </a:solidFill>
              </a:rPr>
              <a:t>Mi nombre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5717EA59-F961-4D47-887D-A4DE456E7090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sp>
        <p:nvSpPr>
          <p:cNvPr id="6" name="Google Shape;246;p34">
            <a:hlinkClick r:id="rId2" action="ppaction://hlinksldjump"/>
            <a:extLst>
              <a:ext uri="{FF2B5EF4-FFF2-40B4-BE49-F238E27FC236}">
                <a16:creationId xmlns:a16="http://schemas.microsoft.com/office/drawing/2014/main" id="{5A9A159D-135B-4D62-AC6A-946FCBDBB5A4}"/>
              </a:ext>
            </a:extLst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1F45051E-2EE4-44CD-8C2E-7CE19EF3B113}"/>
              </a:ext>
            </a:extLst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DB7DEB86-6214-483B-B3F4-AECD1B42CACA}"/>
              </a:ext>
            </a:extLst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" name="Google Shape;249;p34">
            <a:extLst>
              <a:ext uri="{FF2B5EF4-FFF2-40B4-BE49-F238E27FC236}">
                <a16:creationId xmlns:a16="http://schemas.microsoft.com/office/drawing/2014/main" id="{600A8E5F-05F8-4E58-A918-C03C40CAC1A9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" name="Google Shape;250;p34">
              <a:extLst>
                <a:ext uri="{FF2B5EF4-FFF2-40B4-BE49-F238E27FC236}">
                  <a16:creationId xmlns:a16="http://schemas.microsoft.com/office/drawing/2014/main" id="{CF7D33EF-21B4-4A40-BD11-5DB471DA6B6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;p34">
              <a:extLst>
                <a:ext uri="{FF2B5EF4-FFF2-40B4-BE49-F238E27FC236}">
                  <a16:creationId xmlns:a16="http://schemas.microsoft.com/office/drawing/2014/main" id="{9A58C76F-2D05-4778-B5E9-783668FAE9E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;p34">
              <a:extLst>
                <a:ext uri="{FF2B5EF4-FFF2-40B4-BE49-F238E27FC236}">
                  <a16:creationId xmlns:a16="http://schemas.microsoft.com/office/drawing/2014/main" id="{2491D148-0189-4FC2-9479-0ACEF775438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;p34">
              <a:extLst>
                <a:ext uri="{FF2B5EF4-FFF2-40B4-BE49-F238E27FC236}">
                  <a16:creationId xmlns:a16="http://schemas.microsoft.com/office/drawing/2014/main" id="{244B72FA-DFC4-4D53-98DD-83F28EC21AE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;p34">
              <a:extLst>
                <a:ext uri="{FF2B5EF4-FFF2-40B4-BE49-F238E27FC236}">
                  <a16:creationId xmlns:a16="http://schemas.microsoft.com/office/drawing/2014/main" id="{EEC4144D-C009-425D-B0AB-B7604F84CDD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;p34">
              <a:extLst>
                <a:ext uri="{FF2B5EF4-FFF2-40B4-BE49-F238E27FC236}">
                  <a16:creationId xmlns:a16="http://schemas.microsoft.com/office/drawing/2014/main" id="{180407FE-EAFB-418F-B7E1-812EA438AAF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6;p34">
              <a:extLst>
                <a:ext uri="{FF2B5EF4-FFF2-40B4-BE49-F238E27FC236}">
                  <a16:creationId xmlns:a16="http://schemas.microsoft.com/office/drawing/2014/main" id="{BB638A86-CA71-474D-ABAA-A2DBFCB4DB7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7;p34">
              <a:extLst>
                <a:ext uri="{FF2B5EF4-FFF2-40B4-BE49-F238E27FC236}">
                  <a16:creationId xmlns:a16="http://schemas.microsoft.com/office/drawing/2014/main" id="{BB2D844F-47BE-4463-9E80-0C033CAADA81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8;p34">
              <a:extLst>
                <a:ext uri="{FF2B5EF4-FFF2-40B4-BE49-F238E27FC236}">
                  <a16:creationId xmlns:a16="http://schemas.microsoft.com/office/drawing/2014/main" id="{DFE9D58F-27A5-4750-8420-A5F97031693F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22;p34">
            <a:hlinkClick r:id="rId3" action="ppaction://hlinksldjump"/>
            <a:extLst>
              <a:ext uri="{FF2B5EF4-FFF2-40B4-BE49-F238E27FC236}">
                <a16:creationId xmlns:a16="http://schemas.microsoft.com/office/drawing/2014/main" id="{7A254309-4966-4FA5-AFA2-E14907C62E93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9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3171470" y="1821412"/>
            <a:ext cx="2801060" cy="187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Resumen y objetivo.</a:t>
            </a:r>
            <a:endParaRPr sz="1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Datos y análisis.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Visualizaciones.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Recomendaciones.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CO" sz="1800" dirty="0"/>
              <a:t>Cierre.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lang="es-CO"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3460260" y="852173"/>
            <a:ext cx="2223479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-CO" sz="1800" dirty="0"/>
              <a:t>El objetivo del análisis es implementar una estrategia que motive a los usuarios casuales del servicio de </a:t>
            </a:r>
            <a:r>
              <a:rPr lang="es-CO" sz="1800" dirty="0" err="1"/>
              <a:t>Cyclist</a:t>
            </a:r>
            <a:r>
              <a:rPr lang="es-CO" sz="1800" dirty="0"/>
              <a:t> a convertirse en miembros activos, teniendo en cuenta que estos usuarios son quienes utilizan el servicio durante más tiempo.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99;p37">
            <a:extLst>
              <a:ext uri="{FF2B5EF4-FFF2-40B4-BE49-F238E27FC236}">
                <a16:creationId xmlns:a16="http://schemas.microsoft.com/office/drawing/2014/main" id="{FE0ACD21-E468-447E-88BB-2102084D9F02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 de los datos y resultados.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dirty="0"/>
              <a:t>D</a:t>
            </a:r>
            <a:r>
              <a:rPr lang="en" sz="5400" dirty="0"/>
              <a:t>atos y análisis</a:t>
            </a:r>
            <a:endParaRPr sz="54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23885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02208" y="41311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409009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 importantes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721736" y="1442847"/>
            <a:ext cx="2230500" cy="907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sábados y domingos son los que presentan la mayor cantidad de viajes por parte de los usuarios casuales.</a:t>
            </a:r>
            <a:endParaRPr sz="1200"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46308" y="244230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535336" y="1342987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sábados y domingos son los días en los que los usuarios casuales emplean más tiempo en completar sus viajes.</a:t>
            </a: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715142" y="3113351"/>
            <a:ext cx="2230500" cy="97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martes y miércoles son aquellos en los que se registran menos viajes por parte de los usuarios casuales.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566045" y="3014984"/>
            <a:ext cx="2230500" cy="1120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Los días miércoles y jueves son aquellos en los que los usuarios casuales requieren menos tiempo para realizar sus viajes.</a:t>
            </a:r>
            <a:endParaRPr sz="1200"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23885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02208" y="413117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409009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importantes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721736" y="1664302"/>
            <a:ext cx="2230500" cy="907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El promedio del tiempo en los viejes por los usuarios es de 00:12:57</a:t>
            </a:r>
            <a:endParaRPr sz="1200"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46308" y="2442301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557386" y="1707584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El viaje con más duración es de 7:51:06.</a:t>
            </a:r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715142" y="3113351"/>
            <a:ext cx="2230500" cy="97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duración con mayor frecuencia de los usuarios es de 00:04:37.</a:t>
            </a:r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566045" y="3014984"/>
            <a:ext cx="2230500" cy="1120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/>
              <a:t>La duración de los usuarios casuales en los viajes es de 00:27:21 y la de los usuarios con membresía es de 00:10:16.</a:t>
            </a:r>
            <a:endParaRPr sz="1200"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nálisis de datos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7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</a:t>
            </a:r>
            <a:r>
              <a:rPr lang="en" dirty="0"/>
              <a:t>isualizaciones de los datos</a:t>
            </a: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569722" y="3113638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42"/>
          <p:cNvCxnSpPr>
            <a:cxnSpLocks/>
          </p:cNvCxnSpPr>
          <p:nvPr/>
        </p:nvCxnSpPr>
        <p:spPr>
          <a:xfrm>
            <a:off x="1332041" y="3990621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946249" y="826164"/>
            <a:ext cx="3523193" cy="39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Promedio de tiempo de los usuarios por cada día de la semana</a:t>
            </a:r>
            <a:endParaRPr sz="1400"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5114526" y="822652"/>
            <a:ext cx="289155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Número de viajes por usuario cada día de la semana</a:t>
            </a:r>
          </a:p>
        </p:txBody>
      </p:sp>
      <p:cxnSp>
        <p:nvCxnSpPr>
          <p:cNvPr id="757" name="Google Shape;757;p42"/>
          <p:cNvCxnSpPr>
            <a:cxnSpLocks/>
          </p:cNvCxnSpPr>
          <p:nvPr/>
        </p:nvCxnSpPr>
        <p:spPr>
          <a:xfrm>
            <a:off x="1332041" y="1307770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>
            <a:cxnSpLocks/>
          </p:cNvCxnSpPr>
          <p:nvPr/>
        </p:nvCxnSpPr>
        <p:spPr>
          <a:xfrm>
            <a:off x="5120647" y="1307770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Análisis de datos</a:t>
            </a:r>
            <a:endParaRPr lang="es-CO" dirty="0">
              <a:solidFill>
                <a:schemeClr val="lt2"/>
              </a:solidFill>
            </a:endParaRPr>
          </a:p>
        </p:txBody>
      </p:sp>
      <p:cxnSp>
        <p:nvCxnSpPr>
          <p:cNvPr id="762" name="Google Shape;762;p42"/>
          <p:cNvCxnSpPr>
            <a:cxnSpLocks/>
          </p:cNvCxnSpPr>
          <p:nvPr/>
        </p:nvCxnSpPr>
        <p:spPr>
          <a:xfrm>
            <a:off x="5120647" y="3990621"/>
            <a:ext cx="2783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MENú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análisis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contacto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09A86CBD-571E-4368-A380-5D24500B10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41" y="1394181"/>
            <a:ext cx="2783137" cy="250046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2E156F3D-4F34-4B0E-9AE2-3C6CF0DCAD3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7" y="1401238"/>
            <a:ext cx="2783137" cy="2500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458</Words>
  <Application>Microsoft Office PowerPoint</Application>
  <PresentationFormat>Presentación en pantalla (16:9)</PresentationFormat>
  <Paragraphs>84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Arimo</vt:lpstr>
      <vt:lpstr>Anaheim</vt:lpstr>
      <vt:lpstr>Roboto Condensed Light</vt:lpstr>
      <vt:lpstr>Arial</vt:lpstr>
      <vt:lpstr>Bebas Neue</vt:lpstr>
      <vt:lpstr>Data Analysis for Business by Slidesgo</vt:lpstr>
      <vt:lpstr>analisís para la empresa Cyclist </vt:lpstr>
      <vt:lpstr>Presentación por:</vt:lpstr>
      <vt:lpstr>contenido</vt:lpstr>
      <vt:lpstr>Resumen</vt:lpstr>
      <vt:lpstr>Datos y análisis</vt:lpstr>
      <vt:lpstr>hallazgos importantes</vt:lpstr>
      <vt:lpstr>Datos importantes</vt:lpstr>
      <vt:lpstr>Visualizaciones de los datos</vt:lpstr>
      <vt:lpstr>Promedio de tiempo de los usuarios por cada día de la semana</vt:lpstr>
      <vt:lpstr>1.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analisís para la empresa Cyclist</dc:title>
  <dc:creator>Camilo Doria</dc:creator>
  <cp:lastModifiedBy>Nestor Camilo Doria Gomez</cp:lastModifiedBy>
  <cp:revision>5</cp:revision>
  <dcterms:modified xsi:type="dcterms:W3CDTF">2023-06-06T16:35:24Z</dcterms:modified>
</cp:coreProperties>
</file>