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2" r:id="rId8"/>
    <p:sldId id="271" r:id="rId9"/>
    <p:sldId id="261" r:id="rId10"/>
    <p:sldId id="273" r:id="rId11"/>
    <p:sldId id="263" r:id="rId12"/>
    <p:sldId id="264" r:id="rId13"/>
    <p:sldId id="276" r:id="rId14"/>
    <p:sldId id="265" r:id="rId15"/>
    <p:sldId id="274" r:id="rId16"/>
    <p:sldId id="269" r:id="rId17"/>
    <p:sldId id="270" r:id="rId18"/>
    <p:sldId id="278" r:id="rId19"/>
    <p:sldId id="267" r:id="rId20"/>
    <p:sldId id="277" r:id="rId21"/>
    <p:sldId id="268" r:id="rId22"/>
    <p:sldId id="275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F33C6-5F1F-472D-BC5A-8653540F00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C06FAB-BCD3-4974-B68B-89442D0CD3B5}">
      <dgm:prSet/>
      <dgm:spPr/>
      <dgm:t>
        <a:bodyPr/>
        <a:lstStyle/>
        <a:p>
          <a:r>
            <a:rPr lang="en-US" b="1" dirty="0" err="1"/>
            <a:t>Attributi</a:t>
          </a:r>
          <a:r>
            <a:rPr lang="en-US" b="1" dirty="0"/>
            <a:t>:</a:t>
          </a:r>
          <a:endParaRPr lang="en-US" dirty="0"/>
        </a:p>
      </dgm:t>
    </dgm:pt>
    <dgm:pt modelId="{DD113C0D-D83F-456D-8B3D-779C098965E5}" type="parTrans" cxnId="{E8455CD7-AC2D-4BD0-AB71-E7049D897E82}">
      <dgm:prSet/>
      <dgm:spPr/>
      <dgm:t>
        <a:bodyPr/>
        <a:lstStyle/>
        <a:p>
          <a:endParaRPr lang="en-US"/>
        </a:p>
      </dgm:t>
    </dgm:pt>
    <dgm:pt modelId="{8C202EA0-6E25-4B8F-BD3D-BCC3C031EDB7}" type="sibTrans" cxnId="{E8455CD7-AC2D-4BD0-AB71-E7049D897E82}">
      <dgm:prSet/>
      <dgm:spPr/>
      <dgm:t>
        <a:bodyPr/>
        <a:lstStyle/>
        <a:p>
          <a:endParaRPr lang="en-US"/>
        </a:p>
      </dgm:t>
    </dgm:pt>
    <dgm:pt modelId="{1A779EE4-9837-43EA-8BCF-C30E5F4ADB41}">
      <dgm:prSet/>
      <dgm:spPr/>
      <dgm:t>
        <a:bodyPr/>
        <a:lstStyle/>
        <a:p>
          <a:r>
            <a:rPr lang="en-US"/>
            <a:t>name : str</a:t>
          </a:r>
        </a:p>
      </dgm:t>
    </dgm:pt>
    <dgm:pt modelId="{2FE12C3A-9D6E-4D3B-BB2B-2AD3DD142782}" type="parTrans" cxnId="{F14382B9-1D43-47B6-BA50-538805251A55}">
      <dgm:prSet/>
      <dgm:spPr/>
      <dgm:t>
        <a:bodyPr/>
        <a:lstStyle/>
        <a:p>
          <a:endParaRPr lang="en-US"/>
        </a:p>
      </dgm:t>
    </dgm:pt>
    <dgm:pt modelId="{311CB44E-7F9F-4A3E-8846-F203BBA84F3A}" type="sibTrans" cxnId="{F14382B9-1D43-47B6-BA50-538805251A55}">
      <dgm:prSet/>
      <dgm:spPr/>
      <dgm:t>
        <a:bodyPr/>
        <a:lstStyle/>
        <a:p>
          <a:endParaRPr lang="en-US"/>
        </a:p>
      </dgm:t>
    </dgm:pt>
    <dgm:pt modelId="{0F3E00BB-E64D-487A-BCC7-DAA02A016FF1}">
      <dgm:prSet/>
      <dgm:spPr/>
      <dgm:t>
        <a:bodyPr/>
        <a:lstStyle/>
        <a:p>
          <a:r>
            <a:rPr lang="en-US" dirty="0"/>
            <a:t>domain : str</a:t>
          </a:r>
        </a:p>
      </dgm:t>
    </dgm:pt>
    <dgm:pt modelId="{760D6064-D375-4A2E-8B2C-341547EC6FC3}" type="parTrans" cxnId="{0AF14462-D849-4B88-9399-5F515C4DB521}">
      <dgm:prSet/>
      <dgm:spPr/>
      <dgm:t>
        <a:bodyPr/>
        <a:lstStyle/>
        <a:p>
          <a:endParaRPr lang="en-US"/>
        </a:p>
      </dgm:t>
    </dgm:pt>
    <dgm:pt modelId="{7C810A9E-64AF-4F8B-854D-CB2C1D611916}" type="sibTrans" cxnId="{0AF14462-D849-4B88-9399-5F515C4DB521}">
      <dgm:prSet/>
      <dgm:spPr/>
      <dgm:t>
        <a:bodyPr/>
        <a:lstStyle/>
        <a:p>
          <a:endParaRPr lang="en-US"/>
        </a:p>
      </dgm:t>
    </dgm:pt>
    <dgm:pt modelId="{AC6973D3-8E67-413F-B489-453A7459952D}">
      <dgm:prSet/>
      <dgm:spPr/>
      <dgm:t>
        <a:bodyPr/>
        <a:lstStyle/>
        <a:p>
          <a:r>
            <a:rPr lang="en-US"/>
            <a:t>objects : List[Dict]</a:t>
          </a:r>
        </a:p>
      </dgm:t>
    </dgm:pt>
    <dgm:pt modelId="{3FDDBA06-CA04-443A-A7EC-68FAD30595DB}" type="parTrans" cxnId="{12DD8CDF-B2DD-443C-820C-024D9F2AF897}">
      <dgm:prSet/>
      <dgm:spPr/>
      <dgm:t>
        <a:bodyPr/>
        <a:lstStyle/>
        <a:p>
          <a:endParaRPr lang="en-US"/>
        </a:p>
      </dgm:t>
    </dgm:pt>
    <dgm:pt modelId="{A94477B6-7349-473E-964A-5A9282E3B83D}" type="sibTrans" cxnId="{12DD8CDF-B2DD-443C-820C-024D9F2AF897}">
      <dgm:prSet/>
      <dgm:spPr/>
      <dgm:t>
        <a:bodyPr/>
        <a:lstStyle/>
        <a:p>
          <a:endParaRPr lang="en-US"/>
        </a:p>
      </dgm:t>
    </dgm:pt>
    <dgm:pt modelId="{F72FC368-0331-481C-AB62-131FA93FE5DD}">
      <dgm:prSet/>
      <dgm:spPr/>
      <dgm:t>
        <a:bodyPr/>
        <a:lstStyle/>
        <a:p>
          <a:r>
            <a:rPr lang="en-US"/>
            <a:t>init : List[Dict]</a:t>
          </a:r>
        </a:p>
      </dgm:t>
    </dgm:pt>
    <dgm:pt modelId="{8EC4D1A4-4ECB-4847-9B16-1C5E27BF1A71}" type="parTrans" cxnId="{E1C16093-BA5D-42B1-96F3-9F7A46257028}">
      <dgm:prSet/>
      <dgm:spPr/>
      <dgm:t>
        <a:bodyPr/>
        <a:lstStyle/>
        <a:p>
          <a:endParaRPr lang="en-US"/>
        </a:p>
      </dgm:t>
    </dgm:pt>
    <dgm:pt modelId="{0642F87E-9E87-480B-85CF-CD0801CA269B}" type="sibTrans" cxnId="{E1C16093-BA5D-42B1-96F3-9F7A46257028}">
      <dgm:prSet/>
      <dgm:spPr/>
      <dgm:t>
        <a:bodyPr/>
        <a:lstStyle/>
        <a:p>
          <a:endParaRPr lang="en-US"/>
        </a:p>
      </dgm:t>
    </dgm:pt>
    <dgm:pt modelId="{2519A5C5-367D-4690-AE6D-A89AC06A1130}">
      <dgm:prSet/>
      <dgm:spPr/>
      <dgm:t>
        <a:bodyPr/>
        <a:lstStyle/>
        <a:p>
          <a:r>
            <a:rPr lang="en-US"/>
            <a:t>goal : List[Dict]</a:t>
          </a:r>
        </a:p>
      </dgm:t>
    </dgm:pt>
    <dgm:pt modelId="{BEF7B971-CE60-45F4-B937-2002C17C04BE}" type="parTrans" cxnId="{0B580F41-60FB-4AB5-B1A2-B40C931EC32D}">
      <dgm:prSet/>
      <dgm:spPr/>
      <dgm:t>
        <a:bodyPr/>
        <a:lstStyle/>
        <a:p>
          <a:endParaRPr lang="en-US"/>
        </a:p>
      </dgm:t>
    </dgm:pt>
    <dgm:pt modelId="{B7FA3322-B72A-4A7A-BB15-65F727DC5CBE}" type="sibTrans" cxnId="{0B580F41-60FB-4AB5-B1A2-B40C931EC32D}">
      <dgm:prSet/>
      <dgm:spPr/>
      <dgm:t>
        <a:bodyPr/>
        <a:lstStyle/>
        <a:p>
          <a:endParaRPr lang="en-US"/>
        </a:p>
      </dgm:t>
    </dgm:pt>
    <dgm:pt modelId="{60EC1103-69B6-42E2-B914-01097C2FF0C8}">
      <dgm:prSet/>
      <dgm:spPr/>
      <dgm:t>
        <a:bodyPr/>
        <a:lstStyle/>
        <a:p>
          <a:r>
            <a:rPr lang="en-US" b="1" dirty="0" err="1"/>
            <a:t>Metodi</a:t>
          </a:r>
          <a:r>
            <a:rPr lang="en-US" b="1" dirty="0"/>
            <a:t>:</a:t>
          </a:r>
          <a:endParaRPr lang="en-US" dirty="0"/>
        </a:p>
      </dgm:t>
    </dgm:pt>
    <dgm:pt modelId="{9E58C0B2-EBA3-4C9D-AE98-C7F68B07672B}" type="parTrans" cxnId="{71F28BAC-E26F-44A1-8B07-1D910C643193}">
      <dgm:prSet/>
      <dgm:spPr/>
      <dgm:t>
        <a:bodyPr/>
        <a:lstStyle/>
        <a:p>
          <a:endParaRPr lang="en-US"/>
        </a:p>
      </dgm:t>
    </dgm:pt>
    <dgm:pt modelId="{CDC70E0E-3D2C-4718-A96F-D4B0A59ADC69}" type="sibTrans" cxnId="{71F28BAC-E26F-44A1-8B07-1D910C643193}">
      <dgm:prSet/>
      <dgm:spPr/>
      <dgm:t>
        <a:bodyPr/>
        <a:lstStyle/>
        <a:p>
          <a:endParaRPr lang="en-US"/>
        </a:p>
      </dgm:t>
    </dgm:pt>
    <dgm:pt modelId="{625F06CE-9EDD-4A86-BBF2-23A7A6DB9181}">
      <dgm:prSet/>
      <dgm:spPr/>
      <dgm:t>
        <a:bodyPr/>
        <a:lstStyle/>
        <a:p>
          <a:r>
            <a:rPr lang="en-US" b="0" i="0" dirty="0"/>
            <a:t>.</a:t>
          </a:r>
          <a:r>
            <a:rPr lang="en-US" b="0" i="0" dirty="0" err="1"/>
            <a:t>writeJson</a:t>
          </a:r>
          <a:r>
            <a:rPr lang="en-US" b="0" i="0" dirty="0"/>
            <a:t>(</a:t>
          </a:r>
          <a:r>
            <a:rPr lang="en-US" b="0" i="0" dirty="0" err="1"/>
            <a:t>file_path:str,filename:str</a:t>
          </a:r>
          <a:r>
            <a:rPr lang="en-US" b="0" i="0" dirty="0"/>
            <a:t>)</a:t>
          </a:r>
          <a:endParaRPr lang="en-US" dirty="0"/>
        </a:p>
      </dgm:t>
    </dgm:pt>
    <dgm:pt modelId="{6F2A9B78-9ED6-431F-9365-3C649E1B4D1C}" type="parTrans" cxnId="{40AEF4BC-535C-403E-9C89-6DEE5BDB90D0}">
      <dgm:prSet/>
      <dgm:spPr/>
      <dgm:t>
        <a:bodyPr/>
        <a:lstStyle/>
        <a:p>
          <a:endParaRPr lang="en-US"/>
        </a:p>
      </dgm:t>
    </dgm:pt>
    <dgm:pt modelId="{903B6B8E-5E66-47BF-B675-B77BDA750FD9}" type="sibTrans" cxnId="{40AEF4BC-535C-403E-9C89-6DEE5BDB90D0}">
      <dgm:prSet/>
      <dgm:spPr/>
      <dgm:t>
        <a:bodyPr/>
        <a:lstStyle/>
        <a:p>
          <a:endParaRPr lang="en-US"/>
        </a:p>
      </dgm:t>
    </dgm:pt>
    <dgm:pt modelId="{A87F1205-C0AB-40B6-B684-C7C0BDF9011D}">
      <dgm:prSet/>
      <dgm:spPr/>
      <dgm:t>
        <a:bodyPr/>
        <a:lstStyle/>
        <a:p>
          <a:r>
            <a:rPr lang="en-US" b="0" i="0"/>
            <a:t>.toJson()</a:t>
          </a:r>
          <a:endParaRPr lang="en-US"/>
        </a:p>
      </dgm:t>
    </dgm:pt>
    <dgm:pt modelId="{CE253AA1-BDD9-4916-A7C1-BE85877CA928}" type="parTrans" cxnId="{9354DA5B-6A3F-4C97-915D-9148771B43B3}">
      <dgm:prSet/>
      <dgm:spPr/>
      <dgm:t>
        <a:bodyPr/>
        <a:lstStyle/>
        <a:p>
          <a:endParaRPr lang="en-US"/>
        </a:p>
      </dgm:t>
    </dgm:pt>
    <dgm:pt modelId="{322388D2-3F70-4B4D-9E5F-761CA41064FF}" type="sibTrans" cxnId="{9354DA5B-6A3F-4C97-915D-9148771B43B3}">
      <dgm:prSet/>
      <dgm:spPr/>
      <dgm:t>
        <a:bodyPr/>
        <a:lstStyle/>
        <a:p>
          <a:endParaRPr lang="en-US"/>
        </a:p>
      </dgm:t>
    </dgm:pt>
    <dgm:pt modelId="{30A4E6A8-B1A6-4780-8824-B6BF84B1E198}">
      <dgm:prSet/>
      <dgm:spPr/>
      <dgm:t>
        <a:bodyPr/>
        <a:lstStyle/>
        <a:p>
          <a:r>
            <a:rPr lang="en-US" b="0" i="0" dirty="0"/>
            <a:t>.</a:t>
          </a:r>
          <a:r>
            <a:rPr lang="en-US" b="0" i="0" dirty="0" err="1"/>
            <a:t>printAll</a:t>
          </a:r>
          <a:r>
            <a:rPr lang="en-US" b="0" i="0" dirty="0"/>
            <a:t>()</a:t>
          </a:r>
          <a:endParaRPr lang="en-US" dirty="0"/>
        </a:p>
      </dgm:t>
    </dgm:pt>
    <dgm:pt modelId="{83C3A5CB-4AA0-442F-8CD6-9E9234ADA2D5}" type="parTrans" cxnId="{457E1EF1-FDDC-434A-9FC9-281E5E970B4A}">
      <dgm:prSet/>
      <dgm:spPr/>
      <dgm:t>
        <a:bodyPr/>
        <a:lstStyle/>
        <a:p>
          <a:endParaRPr lang="en-US"/>
        </a:p>
      </dgm:t>
    </dgm:pt>
    <dgm:pt modelId="{C7C192AC-F5D0-4D3C-9CB8-C73576EFB207}" type="sibTrans" cxnId="{457E1EF1-FDDC-434A-9FC9-281E5E970B4A}">
      <dgm:prSet/>
      <dgm:spPr/>
      <dgm:t>
        <a:bodyPr/>
        <a:lstStyle/>
        <a:p>
          <a:endParaRPr lang="en-US"/>
        </a:p>
      </dgm:t>
    </dgm:pt>
    <dgm:pt modelId="{830EFF77-CF4B-4995-8E08-4B9BE766E402}" type="pres">
      <dgm:prSet presAssocID="{AD1F33C6-5F1F-472D-BC5A-8653540F0094}" presName="linear" presStyleCnt="0">
        <dgm:presLayoutVars>
          <dgm:animLvl val="lvl"/>
          <dgm:resizeHandles val="exact"/>
        </dgm:presLayoutVars>
      </dgm:prSet>
      <dgm:spPr/>
    </dgm:pt>
    <dgm:pt modelId="{BE39E436-FFB2-49D1-A5A9-3C2805D2B4E2}" type="pres">
      <dgm:prSet presAssocID="{A1C06FAB-BCD3-4974-B68B-89442D0CD3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41B2D9-82F0-4D35-A819-0BB917D61755}" type="pres">
      <dgm:prSet presAssocID="{A1C06FAB-BCD3-4974-B68B-89442D0CD3B5}" presName="childText" presStyleLbl="revTx" presStyleIdx="0" presStyleCnt="2">
        <dgm:presLayoutVars>
          <dgm:bulletEnabled val="1"/>
        </dgm:presLayoutVars>
      </dgm:prSet>
      <dgm:spPr/>
    </dgm:pt>
    <dgm:pt modelId="{89216ECB-8CF2-4541-8BC0-B080E7A0815D}" type="pres">
      <dgm:prSet presAssocID="{60EC1103-69B6-42E2-B914-01097C2FF0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5951D2-E673-431D-9751-C9F2287F5D9B}" type="pres">
      <dgm:prSet presAssocID="{60EC1103-69B6-42E2-B914-01097C2FF0C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A5071F-B625-40B4-9ED7-B71C1664AFFA}" type="presOf" srcId="{2519A5C5-367D-4690-AE6D-A89AC06A1130}" destId="{1741B2D9-82F0-4D35-A819-0BB917D61755}" srcOrd="0" destOrd="4" presId="urn:microsoft.com/office/officeart/2005/8/layout/vList2"/>
    <dgm:cxn modelId="{DC628E26-BA3C-4C7F-AF34-79C74F38EC8B}" type="presOf" srcId="{60EC1103-69B6-42E2-B914-01097C2FF0C8}" destId="{89216ECB-8CF2-4541-8BC0-B080E7A0815D}" srcOrd="0" destOrd="0" presId="urn:microsoft.com/office/officeart/2005/8/layout/vList2"/>
    <dgm:cxn modelId="{9354DA5B-6A3F-4C97-915D-9148771B43B3}" srcId="{60EC1103-69B6-42E2-B914-01097C2FF0C8}" destId="{A87F1205-C0AB-40B6-B684-C7C0BDF9011D}" srcOrd="1" destOrd="0" parTransId="{CE253AA1-BDD9-4916-A7C1-BE85877CA928}" sibTransId="{322388D2-3F70-4B4D-9E5F-761CA41064FF}"/>
    <dgm:cxn modelId="{0B580F41-60FB-4AB5-B1A2-B40C931EC32D}" srcId="{A1C06FAB-BCD3-4974-B68B-89442D0CD3B5}" destId="{2519A5C5-367D-4690-AE6D-A89AC06A1130}" srcOrd="4" destOrd="0" parTransId="{BEF7B971-CE60-45F4-B937-2002C17C04BE}" sibTransId="{B7FA3322-B72A-4A7A-BB15-65F727DC5CBE}"/>
    <dgm:cxn modelId="{0AF14462-D849-4B88-9399-5F515C4DB521}" srcId="{A1C06FAB-BCD3-4974-B68B-89442D0CD3B5}" destId="{0F3E00BB-E64D-487A-BCC7-DAA02A016FF1}" srcOrd="1" destOrd="0" parTransId="{760D6064-D375-4A2E-8B2C-341547EC6FC3}" sibTransId="{7C810A9E-64AF-4F8B-854D-CB2C1D611916}"/>
    <dgm:cxn modelId="{A930B24C-F618-45D9-8680-F6904C21DA56}" type="presOf" srcId="{AD1F33C6-5F1F-472D-BC5A-8653540F0094}" destId="{830EFF77-CF4B-4995-8E08-4B9BE766E402}" srcOrd="0" destOrd="0" presId="urn:microsoft.com/office/officeart/2005/8/layout/vList2"/>
    <dgm:cxn modelId="{D024C759-8129-4F58-BCDF-24F03A6F7074}" type="presOf" srcId="{30A4E6A8-B1A6-4780-8824-B6BF84B1E198}" destId="{985951D2-E673-431D-9751-C9F2287F5D9B}" srcOrd="0" destOrd="2" presId="urn:microsoft.com/office/officeart/2005/8/layout/vList2"/>
    <dgm:cxn modelId="{B8F5158D-9D13-4F5A-AB16-35F455A9EB29}" type="presOf" srcId="{AC6973D3-8E67-413F-B489-453A7459952D}" destId="{1741B2D9-82F0-4D35-A819-0BB917D61755}" srcOrd="0" destOrd="2" presId="urn:microsoft.com/office/officeart/2005/8/layout/vList2"/>
    <dgm:cxn modelId="{E1C16093-BA5D-42B1-96F3-9F7A46257028}" srcId="{A1C06FAB-BCD3-4974-B68B-89442D0CD3B5}" destId="{F72FC368-0331-481C-AB62-131FA93FE5DD}" srcOrd="3" destOrd="0" parTransId="{8EC4D1A4-4ECB-4847-9B16-1C5E27BF1A71}" sibTransId="{0642F87E-9E87-480B-85CF-CD0801CA269B}"/>
    <dgm:cxn modelId="{6C31BAA8-0A90-452E-AE1A-14A362C576BA}" type="presOf" srcId="{1A779EE4-9837-43EA-8BCF-C30E5F4ADB41}" destId="{1741B2D9-82F0-4D35-A819-0BB917D61755}" srcOrd="0" destOrd="0" presId="urn:microsoft.com/office/officeart/2005/8/layout/vList2"/>
    <dgm:cxn modelId="{71F28BAC-E26F-44A1-8B07-1D910C643193}" srcId="{AD1F33C6-5F1F-472D-BC5A-8653540F0094}" destId="{60EC1103-69B6-42E2-B914-01097C2FF0C8}" srcOrd="1" destOrd="0" parTransId="{9E58C0B2-EBA3-4C9D-AE98-C7F68B07672B}" sibTransId="{CDC70E0E-3D2C-4718-A96F-D4B0A59ADC69}"/>
    <dgm:cxn modelId="{4DDC4DB7-BC3D-4026-8095-F9CE7492A7D3}" type="presOf" srcId="{A87F1205-C0AB-40B6-B684-C7C0BDF9011D}" destId="{985951D2-E673-431D-9751-C9F2287F5D9B}" srcOrd="0" destOrd="1" presId="urn:microsoft.com/office/officeart/2005/8/layout/vList2"/>
    <dgm:cxn modelId="{F14382B9-1D43-47B6-BA50-538805251A55}" srcId="{A1C06FAB-BCD3-4974-B68B-89442D0CD3B5}" destId="{1A779EE4-9837-43EA-8BCF-C30E5F4ADB41}" srcOrd="0" destOrd="0" parTransId="{2FE12C3A-9D6E-4D3B-BB2B-2AD3DD142782}" sibTransId="{311CB44E-7F9F-4A3E-8846-F203BBA84F3A}"/>
    <dgm:cxn modelId="{40AEF4BC-535C-403E-9C89-6DEE5BDB90D0}" srcId="{60EC1103-69B6-42E2-B914-01097C2FF0C8}" destId="{625F06CE-9EDD-4A86-BBF2-23A7A6DB9181}" srcOrd="0" destOrd="0" parTransId="{6F2A9B78-9ED6-431F-9365-3C649E1B4D1C}" sibTransId="{903B6B8E-5E66-47BF-B675-B77BDA750FD9}"/>
    <dgm:cxn modelId="{9145F8C0-BE94-47C3-9E92-EC566E1F77E6}" type="presOf" srcId="{625F06CE-9EDD-4A86-BBF2-23A7A6DB9181}" destId="{985951D2-E673-431D-9751-C9F2287F5D9B}" srcOrd="0" destOrd="0" presId="urn:microsoft.com/office/officeart/2005/8/layout/vList2"/>
    <dgm:cxn modelId="{2A8EFAC8-6983-4422-A740-DA38DC0EC56F}" type="presOf" srcId="{0F3E00BB-E64D-487A-BCC7-DAA02A016FF1}" destId="{1741B2D9-82F0-4D35-A819-0BB917D61755}" srcOrd="0" destOrd="1" presId="urn:microsoft.com/office/officeart/2005/8/layout/vList2"/>
    <dgm:cxn modelId="{E8455CD7-AC2D-4BD0-AB71-E7049D897E82}" srcId="{AD1F33C6-5F1F-472D-BC5A-8653540F0094}" destId="{A1C06FAB-BCD3-4974-B68B-89442D0CD3B5}" srcOrd="0" destOrd="0" parTransId="{DD113C0D-D83F-456D-8B3D-779C098965E5}" sibTransId="{8C202EA0-6E25-4B8F-BD3D-BCC3C031EDB7}"/>
    <dgm:cxn modelId="{12DD8CDF-B2DD-443C-820C-024D9F2AF897}" srcId="{A1C06FAB-BCD3-4974-B68B-89442D0CD3B5}" destId="{AC6973D3-8E67-413F-B489-453A7459952D}" srcOrd="2" destOrd="0" parTransId="{3FDDBA06-CA04-443A-A7EC-68FAD30595DB}" sibTransId="{A94477B6-7349-473E-964A-5A9282E3B83D}"/>
    <dgm:cxn modelId="{77AA08E7-C8DB-484E-B987-41BEC58C42AB}" type="presOf" srcId="{F72FC368-0331-481C-AB62-131FA93FE5DD}" destId="{1741B2D9-82F0-4D35-A819-0BB917D61755}" srcOrd="0" destOrd="3" presId="urn:microsoft.com/office/officeart/2005/8/layout/vList2"/>
    <dgm:cxn modelId="{12B1F2E7-4A45-443F-8EA2-16555251EDF0}" type="presOf" srcId="{A1C06FAB-BCD3-4974-B68B-89442D0CD3B5}" destId="{BE39E436-FFB2-49D1-A5A9-3C2805D2B4E2}" srcOrd="0" destOrd="0" presId="urn:microsoft.com/office/officeart/2005/8/layout/vList2"/>
    <dgm:cxn modelId="{457E1EF1-FDDC-434A-9FC9-281E5E970B4A}" srcId="{60EC1103-69B6-42E2-B914-01097C2FF0C8}" destId="{30A4E6A8-B1A6-4780-8824-B6BF84B1E198}" srcOrd="2" destOrd="0" parTransId="{83C3A5CB-4AA0-442F-8CD6-9E9234ADA2D5}" sibTransId="{C7C192AC-F5D0-4D3C-9CB8-C73576EFB207}"/>
    <dgm:cxn modelId="{C2C7D740-807D-41AF-88E1-4287DE5CAB4B}" type="presParOf" srcId="{830EFF77-CF4B-4995-8E08-4B9BE766E402}" destId="{BE39E436-FFB2-49D1-A5A9-3C2805D2B4E2}" srcOrd="0" destOrd="0" presId="urn:microsoft.com/office/officeart/2005/8/layout/vList2"/>
    <dgm:cxn modelId="{87D3B802-767A-4BCA-BC27-161E84D96C37}" type="presParOf" srcId="{830EFF77-CF4B-4995-8E08-4B9BE766E402}" destId="{1741B2D9-82F0-4D35-A819-0BB917D61755}" srcOrd="1" destOrd="0" presId="urn:microsoft.com/office/officeart/2005/8/layout/vList2"/>
    <dgm:cxn modelId="{370E5836-0F54-4CCD-9A71-FF71DF397E1B}" type="presParOf" srcId="{830EFF77-CF4B-4995-8E08-4B9BE766E402}" destId="{89216ECB-8CF2-4541-8BC0-B080E7A0815D}" srcOrd="2" destOrd="0" presId="urn:microsoft.com/office/officeart/2005/8/layout/vList2"/>
    <dgm:cxn modelId="{29B34BF7-A848-4452-841A-986DC3E942E3}" type="presParOf" srcId="{830EFF77-CF4B-4995-8E08-4B9BE766E402}" destId="{985951D2-E673-431D-9751-C9F2287F5D9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F33C6-5F1F-472D-BC5A-8653540F00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06FAB-BCD3-4974-B68B-89442D0CD3B5}">
      <dgm:prSet/>
      <dgm:spPr/>
      <dgm:t>
        <a:bodyPr/>
        <a:lstStyle/>
        <a:p>
          <a:r>
            <a:rPr lang="en-US" b="1" dirty="0" err="1"/>
            <a:t>Attributi</a:t>
          </a:r>
          <a:r>
            <a:rPr lang="en-US" b="1" dirty="0"/>
            <a:t>:</a:t>
          </a:r>
          <a:endParaRPr lang="en-US" dirty="0"/>
        </a:p>
      </dgm:t>
    </dgm:pt>
    <dgm:pt modelId="{DD113C0D-D83F-456D-8B3D-779C098965E5}" type="parTrans" cxnId="{E8455CD7-AC2D-4BD0-AB71-E7049D897E82}">
      <dgm:prSet/>
      <dgm:spPr/>
      <dgm:t>
        <a:bodyPr/>
        <a:lstStyle/>
        <a:p>
          <a:endParaRPr lang="en-US"/>
        </a:p>
      </dgm:t>
    </dgm:pt>
    <dgm:pt modelId="{8C202EA0-6E25-4B8F-BD3D-BCC3C031EDB7}" type="sibTrans" cxnId="{E8455CD7-AC2D-4BD0-AB71-E7049D897E82}">
      <dgm:prSet/>
      <dgm:spPr/>
      <dgm:t>
        <a:bodyPr/>
        <a:lstStyle/>
        <a:p>
          <a:endParaRPr lang="en-US"/>
        </a:p>
      </dgm:t>
    </dgm:pt>
    <dgm:pt modelId="{1A779EE4-9837-43EA-8BCF-C30E5F4ADB41}">
      <dgm:prSet/>
      <dgm:spPr/>
      <dgm:t>
        <a:bodyPr/>
        <a:lstStyle/>
        <a:p>
          <a:r>
            <a:rPr lang="en-US" dirty="0"/>
            <a:t>name : str</a:t>
          </a:r>
        </a:p>
      </dgm:t>
    </dgm:pt>
    <dgm:pt modelId="{2FE12C3A-9D6E-4D3B-BB2B-2AD3DD142782}" type="parTrans" cxnId="{F14382B9-1D43-47B6-BA50-538805251A55}">
      <dgm:prSet/>
      <dgm:spPr/>
      <dgm:t>
        <a:bodyPr/>
        <a:lstStyle/>
        <a:p>
          <a:endParaRPr lang="en-US"/>
        </a:p>
      </dgm:t>
    </dgm:pt>
    <dgm:pt modelId="{311CB44E-7F9F-4A3E-8846-F203BBA84F3A}" type="sibTrans" cxnId="{F14382B9-1D43-47B6-BA50-538805251A55}">
      <dgm:prSet/>
      <dgm:spPr/>
      <dgm:t>
        <a:bodyPr/>
        <a:lstStyle/>
        <a:p>
          <a:endParaRPr lang="en-US"/>
        </a:p>
      </dgm:t>
    </dgm:pt>
    <dgm:pt modelId="{0F3E00BB-E64D-487A-BCC7-DAA02A016FF1}">
      <dgm:prSet/>
      <dgm:spPr/>
      <dgm:t>
        <a:bodyPr/>
        <a:lstStyle/>
        <a:p>
          <a:r>
            <a:rPr lang="en-US" dirty="0"/>
            <a:t>requirements : List[str]</a:t>
          </a:r>
        </a:p>
      </dgm:t>
    </dgm:pt>
    <dgm:pt modelId="{760D6064-D375-4A2E-8B2C-341547EC6FC3}" type="parTrans" cxnId="{0AF14462-D849-4B88-9399-5F515C4DB521}">
      <dgm:prSet/>
      <dgm:spPr/>
      <dgm:t>
        <a:bodyPr/>
        <a:lstStyle/>
        <a:p>
          <a:endParaRPr lang="en-US"/>
        </a:p>
      </dgm:t>
    </dgm:pt>
    <dgm:pt modelId="{7C810A9E-64AF-4F8B-854D-CB2C1D611916}" type="sibTrans" cxnId="{0AF14462-D849-4B88-9399-5F515C4DB521}">
      <dgm:prSet/>
      <dgm:spPr/>
      <dgm:t>
        <a:bodyPr/>
        <a:lstStyle/>
        <a:p>
          <a:endParaRPr lang="en-US"/>
        </a:p>
      </dgm:t>
    </dgm:pt>
    <dgm:pt modelId="{AC6973D3-8E67-413F-B489-453A7459952D}">
      <dgm:prSet/>
      <dgm:spPr/>
      <dgm:t>
        <a:bodyPr/>
        <a:lstStyle/>
        <a:p>
          <a:r>
            <a:rPr lang="en-US" dirty="0"/>
            <a:t>types : List[str]</a:t>
          </a:r>
        </a:p>
      </dgm:t>
    </dgm:pt>
    <dgm:pt modelId="{3FDDBA06-CA04-443A-A7EC-68FAD30595DB}" type="parTrans" cxnId="{12DD8CDF-B2DD-443C-820C-024D9F2AF897}">
      <dgm:prSet/>
      <dgm:spPr/>
      <dgm:t>
        <a:bodyPr/>
        <a:lstStyle/>
        <a:p>
          <a:endParaRPr lang="en-US"/>
        </a:p>
      </dgm:t>
    </dgm:pt>
    <dgm:pt modelId="{A94477B6-7349-473E-964A-5A9282E3B83D}" type="sibTrans" cxnId="{12DD8CDF-B2DD-443C-820C-024D9F2AF897}">
      <dgm:prSet/>
      <dgm:spPr/>
      <dgm:t>
        <a:bodyPr/>
        <a:lstStyle/>
        <a:p>
          <a:endParaRPr lang="en-US"/>
        </a:p>
      </dgm:t>
    </dgm:pt>
    <dgm:pt modelId="{F72FC368-0331-481C-AB62-131FA93FE5DD}">
      <dgm:prSet/>
      <dgm:spPr/>
      <dgm:t>
        <a:bodyPr/>
        <a:lstStyle/>
        <a:p>
          <a:r>
            <a:rPr lang="en-US" dirty="0"/>
            <a:t>predicates: List[Predicate]</a:t>
          </a:r>
        </a:p>
      </dgm:t>
    </dgm:pt>
    <dgm:pt modelId="{8EC4D1A4-4ECB-4847-9B16-1C5E27BF1A71}" type="parTrans" cxnId="{E1C16093-BA5D-42B1-96F3-9F7A46257028}">
      <dgm:prSet/>
      <dgm:spPr/>
      <dgm:t>
        <a:bodyPr/>
        <a:lstStyle/>
        <a:p>
          <a:endParaRPr lang="en-US"/>
        </a:p>
      </dgm:t>
    </dgm:pt>
    <dgm:pt modelId="{0642F87E-9E87-480B-85CF-CD0801CA269B}" type="sibTrans" cxnId="{E1C16093-BA5D-42B1-96F3-9F7A46257028}">
      <dgm:prSet/>
      <dgm:spPr/>
      <dgm:t>
        <a:bodyPr/>
        <a:lstStyle/>
        <a:p>
          <a:endParaRPr lang="en-US"/>
        </a:p>
      </dgm:t>
    </dgm:pt>
    <dgm:pt modelId="{2519A5C5-367D-4690-AE6D-A89AC06A1130}">
      <dgm:prSet/>
      <dgm:spPr/>
      <dgm:t>
        <a:bodyPr/>
        <a:lstStyle/>
        <a:p>
          <a:r>
            <a:rPr lang="en-US" dirty="0"/>
            <a:t>functions : List[Function]</a:t>
          </a:r>
        </a:p>
      </dgm:t>
    </dgm:pt>
    <dgm:pt modelId="{BEF7B971-CE60-45F4-B937-2002C17C04BE}" type="parTrans" cxnId="{0B580F41-60FB-4AB5-B1A2-B40C931EC32D}">
      <dgm:prSet/>
      <dgm:spPr/>
      <dgm:t>
        <a:bodyPr/>
        <a:lstStyle/>
        <a:p>
          <a:endParaRPr lang="en-US"/>
        </a:p>
      </dgm:t>
    </dgm:pt>
    <dgm:pt modelId="{B7FA3322-B72A-4A7A-BB15-65F727DC5CBE}" type="sibTrans" cxnId="{0B580F41-60FB-4AB5-B1A2-B40C931EC32D}">
      <dgm:prSet/>
      <dgm:spPr/>
      <dgm:t>
        <a:bodyPr/>
        <a:lstStyle/>
        <a:p>
          <a:endParaRPr lang="en-US"/>
        </a:p>
      </dgm:t>
    </dgm:pt>
    <dgm:pt modelId="{60EC1103-69B6-42E2-B914-01097C2FF0C8}">
      <dgm:prSet/>
      <dgm:spPr/>
      <dgm:t>
        <a:bodyPr/>
        <a:lstStyle/>
        <a:p>
          <a:r>
            <a:rPr lang="en-US" b="1" dirty="0" err="1"/>
            <a:t>Metodi</a:t>
          </a:r>
          <a:r>
            <a:rPr lang="en-US" b="1" dirty="0"/>
            <a:t>:</a:t>
          </a:r>
          <a:endParaRPr lang="en-US" dirty="0"/>
        </a:p>
      </dgm:t>
    </dgm:pt>
    <dgm:pt modelId="{9E58C0B2-EBA3-4C9D-AE98-C7F68B07672B}" type="parTrans" cxnId="{71F28BAC-E26F-44A1-8B07-1D910C643193}">
      <dgm:prSet/>
      <dgm:spPr/>
      <dgm:t>
        <a:bodyPr/>
        <a:lstStyle/>
        <a:p>
          <a:endParaRPr lang="en-US"/>
        </a:p>
      </dgm:t>
    </dgm:pt>
    <dgm:pt modelId="{CDC70E0E-3D2C-4718-A96F-D4B0A59ADC69}" type="sibTrans" cxnId="{71F28BAC-E26F-44A1-8B07-1D910C643193}">
      <dgm:prSet/>
      <dgm:spPr/>
      <dgm:t>
        <a:bodyPr/>
        <a:lstStyle/>
        <a:p>
          <a:endParaRPr lang="en-US"/>
        </a:p>
      </dgm:t>
    </dgm:pt>
    <dgm:pt modelId="{625F06CE-9EDD-4A86-BBF2-23A7A6DB9181}">
      <dgm:prSet/>
      <dgm:spPr/>
      <dgm:t>
        <a:bodyPr/>
        <a:lstStyle/>
        <a:p>
          <a:r>
            <a:rPr lang="en-US" b="0" i="0" dirty="0"/>
            <a:t>.</a:t>
          </a:r>
          <a:r>
            <a:rPr lang="en-US" b="0" i="0" dirty="0" err="1"/>
            <a:t>writeJson</a:t>
          </a:r>
          <a:r>
            <a:rPr lang="en-US" b="0" i="0" dirty="0"/>
            <a:t>(</a:t>
          </a:r>
          <a:r>
            <a:rPr lang="en-US" b="0" i="0" dirty="0" err="1"/>
            <a:t>file_path:str,filename:str</a:t>
          </a:r>
          <a:r>
            <a:rPr lang="en-US" b="0" i="0" dirty="0"/>
            <a:t>)</a:t>
          </a:r>
          <a:endParaRPr lang="en-US" dirty="0"/>
        </a:p>
      </dgm:t>
    </dgm:pt>
    <dgm:pt modelId="{6F2A9B78-9ED6-431F-9365-3C649E1B4D1C}" type="parTrans" cxnId="{40AEF4BC-535C-403E-9C89-6DEE5BDB90D0}">
      <dgm:prSet/>
      <dgm:spPr/>
      <dgm:t>
        <a:bodyPr/>
        <a:lstStyle/>
        <a:p>
          <a:endParaRPr lang="en-US"/>
        </a:p>
      </dgm:t>
    </dgm:pt>
    <dgm:pt modelId="{903B6B8E-5E66-47BF-B675-B77BDA750FD9}" type="sibTrans" cxnId="{40AEF4BC-535C-403E-9C89-6DEE5BDB90D0}">
      <dgm:prSet/>
      <dgm:spPr/>
      <dgm:t>
        <a:bodyPr/>
        <a:lstStyle/>
        <a:p>
          <a:endParaRPr lang="en-US"/>
        </a:p>
      </dgm:t>
    </dgm:pt>
    <dgm:pt modelId="{A87F1205-C0AB-40B6-B684-C7C0BDF9011D}">
      <dgm:prSet/>
      <dgm:spPr/>
      <dgm:t>
        <a:bodyPr/>
        <a:lstStyle/>
        <a:p>
          <a:r>
            <a:rPr lang="en-US" b="0" i="0" dirty="0"/>
            <a:t>.</a:t>
          </a:r>
          <a:r>
            <a:rPr lang="en-US" b="0" i="0" dirty="0" err="1"/>
            <a:t>toJson</a:t>
          </a:r>
          <a:r>
            <a:rPr lang="en-US" b="0" i="0" dirty="0"/>
            <a:t>()</a:t>
          </a:r>
          <a:endParaRPr lang="en-US" dirty="0"/>
        </a:p>
      </dgm:t>
    </dgm:pt>
    <dgm:pt modelId="{CE253AA1-BDD9-4916-A7C1-BE85877CA928}" type="parTrans" cxnId="{9354DA5B-6A3F-4C97-915D-9148771B43B3}">
      <dgm:prSet/>
      <dgm:spPr/>
      <dgm:t>
        <a:bodyPr/>
        <a:lstStyle/>
        <a:p>
          <a:endParaRPr lang="en-US"/>
        </a:p>
      </dgm:t>
    </dgm:pt>
    <dgm:pt modelId="{322388D2-3F70-4B4D-9E5F-761CA41064FF}" type="sibTrans" cxnId="{9354DA5B-6A3F-4C97-915D-9148771B43B3}">
      <dgm:prSet/>
      <dgm:spPr/>
      <dgm:t>
        <a:bodyPr/>
        <a:lstStyle/>
        <a:p>
          <a:endParaRPr lang="en-US"/>
        </a:p>
      </dgm:t>
    </dgm:pt>
    <dgm:pt modelId="{30A4E6A8-B1A6-4780-8824-B6BF84B1E198}">
      <dgm:prSet/>
      <dgm:spPr/>
      <dgm:t>
        <a:bodyPr/>
        <a:lstStyle/>
        <a:p>
          <a:r>
            <a:rPr lang="en-US" b="0" i="0" dirty="0"/>
            <a:t>.</a:t>
          </a:r>
          <a:r>
            <a:rPr lang="en-US" b="0" i="0" dirty="0" err="1"/>
            <a:t>printAll</a:t>
          </a:r>
          <a:r>
            <a:rPr lang="en-US" b="0" i="0" dirty="0"/>
            <a:t>()</a:t>
          </a:r>
          <a:endParaRPr lang="en-US" dirty="0"/>
        </a:p>
      </dgm:t>
    </dgm:pt>
    <dgm:pt modelId="{83C3A5CB-4AA0-442F-8CD6-9E9234ADA2D5}" type="parTrans" cxnId="{457E1EF1-FDDC-434A-9FC9-281E5E970B4A}">
      <dgm:prSet/>
      <dgm:spPr/>
      <dgm:t>
        <a:bodyPr/>
        <a:lstStyle/>
        <a:p>
          <a:endParaRPr lang="en-US"/>
        </a:p>
      </dgm:t>
    </dgm:pt>
    <dgm:pt modelId="{C7C192AC-F5D0-4D3C-9CB8-C73576EFB207}" type="sibTrans" cxnId="{457E1EF1-FDDC-434A-9FC9-281E5E970B4A}">
      <dgm:prSet/>
      <dgm:spPr/>
      <dgm:t>
        <a:bodyPr/>
        <a:lstStyle/>
        <a:p>
          <a:endParaRPr lang="en-US"/>
        </a:p>
      </dgm:t>
    </dgm:pt>
    <dgm:pt modelId="{E8A9ED67-33F0-426E-BCF7-A2A423290380}">
      <dgm:prSet/>
      <dgm:spPr/>
      <dgm:t>
        <a:bodyPr/>
        <a:lstStyle/>
        <a:p>
          <a:r>
            <a:rPr lang="en-US" dirty="0"/>
            <a:t>actions : List[Action]</a:t>
          </a:r>
        </a:p>
      </dgm:t>
    </dgm:pt>
    <dgm:pt modelId="{86D6317D-1E16-45EC-8C82-A5E7F5692809}" type="parTrans" cxnId="{E9851E9F-738D-4E64-82E8-CC5CCF48FE77}">
      <dgm:prSet/>
      <dgm:spPr/>
      <dgm:t>
        <a:bodyPr/>
        <a:lstStyle/>
        <a:p>
          <a:endParaRPr lang="it-IT"/>
        </a:p>
      </dgm:t>
    </dgm:pt>
    <dgm:pt modelId="{40E48905-00DC-435B-9927-DC5AB0994005}" type="sibTrans" cxnId="{E9851E9F-738D-4E64-82E8-CC5CCF48FE77}">
      <dgm:prSet/>
      <dgm:spPr/>
      <dgm:t>
        <a:bodyPr/>
        <a:lstStyle/>
        <a:p>
          <a:endParaRPr lang="it-IT"/>
        </a:p>
      </dgm:t>
    </dgm:pt>
    <dgm:pt modelId="{34B405A6-6955-4C36-88A5-ECBA7F9E6004}">
      <dgm:prSet/>
      <dgm:spPr/>
      <dgm:t>
        <a:bodyPr/>
        <a:lstStyle/>
        <a:p>
          <a:r>
            <a:rPr lang="en-US" dirty="0"/>
            <a:t>processes : List[Process]</a:t>
          </a:r>
        </a:p>
      </dgm:t>
    </dgm:pt>
    <dgm:pt modelId="{B941CF45-B81C-441B-ACCF-58128B6BC13C}" type="parTrans" cxnId="{7E168F55-B9A0-4583-A79C-9D1E535180A6}">
      <dgm:prSet/>
      <dgm:spPr/>
      <dgm:t>
        <a:bodyPr/>
        <a:lstStyle/>
        <a:p>
          <a:endParaRPr lang="it-IT"/>
        </a:p>
      </dgm:t>
    </dgm:pt>
    <dgm:pt modelId="{D9AFE324-CBB1-420B-AE85-18CC2BB16CD6}" type="sibTrans" cxnId="{7E168F55-B9A0-4583-A79C-9D1E535180A6}">
      <dgm:prSet/>
      <dgm:spPr/>
      <dgm:t>
        <a:bodyPr/>
        <a:lstStyle/>
        <a:p>
          <a:endParaRPr lang="it-IT"/>
        </a:p>
      </dgm:t>
    </dgm:pt>
    <dgm:pt modelId="{17C95550-1918-44B2-8911-F89B529428AD}">
      <dgm:prSet/>
      <dgm:spPr/>
      <dgm:t>
        <a:bodyPr/>
        <a:lstStyle/>
        <a:p>
          <a:r>
            <a:rPr lang="en-US" dirty="0"/>
            <a:t>events : List[Event]</a:t>
          </a:r>
        </a:p>
      </dgm:t>
    </dgm:pt>
    <dgm:pt modelId="{765AF594-FDA6-4C59-AEBF-C4AE4C55FD46}" type="parTrans" cxnId="{ADFAD048-BC71-425F-A42E-A280F930619E}">
      <dgm:prSet/>
      <dgm:spPr/>
      <dgm:t>
        <a:bodyPr/>
        <a:lstStyle/>
        <a:p>
          <a:endParaRPr lang="it-IT"/>
        </a:p>
      </dgm:t>
    </dgm:pt>
    <dgm:pt modelId="{13368D0F-4F9B-4760-AA08-15F23894F819}" type="sibTrans" cxnId="{ADFAD048-BC71-425F-A42E-A280F930619E}">
      <dgm:prSet/>
      <dgm:spPr/>
      <dgm:t>
        <a:bodyPr/>
        <a:lstStyle/>
        <a:p>
          <a:endParaRPr lang="it-IT"/>
        </a:p>
      </dgm:t>
    </dgm:pt>
    <dgm:pt modelId="{1A6D24A4-6CC4-41EF-A382-BDF208C1EEE9}">
      <dgm:prSet/>
      <dgm:spPr/>
      <dgm:t>
        <a:bodyPr/>
        <a:lstStyle/>
        <a:p>
          <a:r>
            <a:rPr lang="en-US" dirty="0"/>
            <a:t>constants : List[Variable]</a:t>
          </a:r>
        </a:p>
      </dgm:t>
    </dgm:pt>
    <dgm:pt modelId="{4849A8CC-F516-4DF4-84EC-0A895E7A5071}" type="parTrans" cxnId="{494E6F84-A4E7-45DE-821F-8D104D72DAEF}">
      <dgm:prSet/>
      <dgm:spPr/>
      <dgm:t>
        <a:bodyPr/>
        <a:lstStyle/>
        <a:p>
          <a:endParaRPr lang="it-IT"/>
        </a:p>
      </dgm:t>
    </dgm:pt>
    <dgm:pt modelId="{3CCBCF31-6D77-4D8F-BEDF-6E352D1348A4}" type="sibTrans" cxnId="{494E6F84-A4E7-45DE-821F-8D104D72DAEF}">
      <dgm:prSet/>
      <dgm:spPr/>
      <dgm:t>
        <a:bodyPr/>
        <a:lstStyle/>
        <a:p>
          <a:endParaRPr lang="it-IT"/>
        </a:p>
      </dgm:t>
    </dgm:pt>
    <dgm:pt modelId="{006CABBF-02D3-487C-9677-A733229F4488}">
      <dgm:prSet/>
      <dgm:spPr/>
      <dgm:t>
        <a:bodyPr/>
        <a:lstStyle/>
        <a:p>
          <a:r>
            <a:rPr lang="en-US" b="0" i="0" dirty="0"/>
            <a:t>.</a:t>
          </a:r>
          <a:r>
            <a:rPr lang="en-US" b="0" i="0" dirty="0" err="1"/>
            <a:t>writePddl</a:t>
          </a:r>
          <a:r>
            <a:rPr lang="en-US" b="0" i="0" dirty="0"/>
            <a:t>(</a:t>
          </a:r>
          <a:r>
            <a:rPr lang="en-US" b="0" i="0" dirty="0" err="1"/>
            <a:t>file_path:str,filename:str</a:t>
          </a:r>
          <a:r>
            <a:rPr lang="en-US" b="0" i="0" dirty="0"/>
            <a:t>)</a:t>
          </a:r>
          <a:endParaRPr lang="en-US" dirty="0"/>
        </a:p>
      </dgm:t>
    </dgm:pt>
    <dgm:pt modelId="{65DD0C40-1EE5-4225-9E73-24B87F926874}" type="parTrans" cxnId="{472C8CA3-72B0-4EE4-83BF-4C6BEB19236D}">
      <dgm:prSet/>
      <dgm:spPr/>
      <dgm:t>
        <a:bodyPr/>
        <a:lstStyle/>
        <a:p>
          <a:endParaRPr lang="it-IT"/>
        </a:p>
      </dgm:t>
    </dgm:pt>
    <dgm:pt modelId="{A71055F9-BCF3-4F85-87E0-54F92CA6AA32}" type="sibTrans" cxnId="{472C8CA3-72B0-4EE4-83BF-4C6BEB19236D}">
      <dgm:prSet/>
      <dgm:spPr/>
      <dgm:t>
        <a:bodyPr/>
        <a:lstStyle/>
        <a:p>
          <a:endParaRPr lang="it-IT"/>
        </a:p>
      </dgm:t>
    </dgm:pt>
    <dgm:pt modelId="{46EF423E-65AE-4389-9A20-5F71007F16CE}">
      <dgm:prSet/>
      <dgm:spPr/>
      <dgm:t>
        <a:bodyPr/>
        <a:lstStyle/>
        <a:p>
          <a:r>
            <a:rPr lang="en-US" dirty="0"/>
            <a:t>.ground(problem : Problem)</a:t>
          </a:r>
        </a:p>
      </dgm:t>
    </dgm:pt>
    <dgm:pt modelId="{4D45357E-F675-4095-96EF-761B2307AC6E}" type="parTrans" cxnId="{AE4B5212-11CE-4B87-8EAB-48CAB5F10EBC}">
      <dgm:prSet/>
      <dgm:spPr/>
      <dgm:t>
        <a:bodyPr/>
        <a:lstStyle/>
        <a:p>
          <a:endParaRPr lang="it-IT"/>
        </a:p>
      </dgm:t>
    </dgm:pt>
    <dgm:pt modelId="{0A2ED125-3287-492D-9B33-7AFAC2FB0FA6}" type="sibTrans" cxnId="{AE4B5212-11CE-4B87-8EAB-48CAB5F10EBC}">
      <dgm:prSet/>
      <dgm:spPr/>
      <dgm:t>
        <a:bodyPr/>
        <a:lstStyle/>
        <a:p>
          <a:endParaRPr lang="it-IT"/>
        </a:p>
      </dgm:t>
    </dgm:pt>
    <dgm:pt modelId="{830EFF77-CF4B-4995-8E08-4B9BE766E402}" type="pres">
      <dgm:prSet presAssocID="{AD1F33C6-5F1F-472D-BC5A-8653540F0094}" presName="linear" presStyleCnt="0">
        <dgm:presLayoutVars>
          <dgm:animLvl val="lvl"/>
          <dgm:resizeHandles val="exact"/>
        </dgm:presLayoutVars>
      </dgm:prSet>
      <dgm:spPr/>
    </dgm:pt>
    <dgm:pt modelId="{BE39E436-FFB2-49D1-A5A9-3C2805D2B4E2}" type="pres">
      <dgm:prSet presAssocID="{A1C06FAB-BCD3-4974-B68B-89442D0CD3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41B2D9-82F0-4D35-A819-0BB917D61755}" type="pres">
      <dgm:prSet presAssocID="{A1C06FAB-BCD3-4974-B68B-89442D0CD3B5}" presName="childText" presStyleLbl="revTx" presStyleIdx="0" presStyleCnt="2">
        <dgm:presLayoutVars>
          <dgm:bulletEnabled val="1"/>
        </dgm:presLayoutVars>
      </dgm:prSet>
      <dgm:spPr/>
    </dgm:pt>
    <dgm:pt modelId="{89216ECB-8CF2-4541-8BC0-B080E7A0815D}" type="pres">
      <dgm:prSet presAssocID="{60EC1103-69B6-42E2-B914-01097C2FF0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5951D2-E673-431D-9751-C9F2287F5D9B}" type="pres">
      <dgm:prSet presAssocID="{60EC1103-69B6-42E2-B914-01097C2FF0C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E4B5212-11CE-4B87-8EAB-48CAB5F10EBC}" srcId="{60EC1103-69B6-42E2-B914-01097C2FF0C8}" destId="{46EF423E-65AE-4389-9A20-5F71007F16CE}" srcOrd="4" destOrd="0" parTransId="{4D45357E-F675-4095-96EF-761B2307AC6E}" sibTransId="{0A2ED125-3287-492D-9B33-7AFAC2FB0FA6}"/>
    <dgm:cxn modelId="{F2A5071F-B625-40B4-9ED7-B71C1664AFFA}" type="presOf" srcId="{2519A5C5-367D-4690-AE6D-A89AC06A1130}" destId="{1741B2D9-82F0-4D35-A819-0BB917D61755}" srcOrd="0" destOrd="4" presId="urn:microsoft.com/office/officeart/2005/8/layout/vList2"/>
    <dgm:cxn modelId="{DC628E26-BA3C-4C7F-AF34-79C74F38EC8B}" type="presOf" srcId="{60EC1103-69B6-42E2-B914-01097C2FF0C8}" destId="{89216ECB-8CF2-4541-8BC0-B080E7A0815D}" srcOrd="0" destOrd="0" presId="urn:microsoft.com/office/officeart/2005/8/layout/vList2"/>
    <dgm:cxn modelId="{64DE4C3E-D5E7-44FE-A590-A135A8B609AF}" type="presOf" srcId="{34B405A6-6955-4C36-88A5-ECBA7F9E6004}" destId="{1741B2D9-82F0-4D35-A819-0BB917D61755}" srcOrd="0" destOrd="7" presId="urn:microsoft.com/office/officeart/2005/8/layout/vList2"/>
    <dgm:cxn modelId="{78263840-D24D-4C22-8AB4-1C59A1824C5D}" type="presOf" srcId="{1A6D24A4-6CC4-41EF-A382-BDF208C1EEE9}" destId="{1741B2D9-82F0-4D35-A819-0BB917D61755}" srcOrd="0" destOrd="5" presId="urn:microsoft.com/office/officeart/2005/8/layout/vList2"/>
    <dgm:cxn modelId="{9354DA5B-6A3F-4C97-915D-9148771B43B3}" srcId="{60EC1103-69B6-42E2-B914-01097C2FF0C8}" destId="{A87F1205-C0AB-40B6-B684-C7C0BDF9011D}" srcOrd="1" destOrd="0" parTransId="{CE253AA1-BDD9-4916-A7C1-BE85877CA928}" sibTransId="{322388D2-3F70-4B4D-9E5F-761CA41064FF}"/>
    <dgm:cxn modelId="{0B580F41-60FB-4AB5-B1A2-B40C931EC32D}" srcId="{A1C06FAB-BCD3-4974-B68B-89442D0CD3B5}" destId="{2519A5C5-367D-4690-AE6D-A89AC06A1130}" srcOrd="4" destOrd="0" parTransId="{BEF7B971-CE60-45F4-B937-2002C17C04BE}" sibTransId="{B7FA3322-B72A-4A7A-BB15-65F727DC5CBE}"/>
    <dgm:cxn modelId="{0AF14462-D849-4B88-9399-5F515C4DB521}" srcId="{A1C06FAB-BCD3-4974-B68B-89442D0CD3B5}" destId="{0F3E00BB-E64D-487A-BCC7-DAA02A016FF1}" srcOrd="1" destOrd="0" parTransId="{760D6064-D375-4A2E-8B2C-341547EC6FC3}" sibTransId="{7C810A9E-64AF-4F8B-854D-CB2C1D611916}"/>
    <dgm:cxn modelId="{FF0D9462-5307-4022-A8FE-AED3D6A400BD}" type="presOf" srcId="{006CABBF-02D3-487C-9677-A733229F4488}" destId="{985951D2-E673-431D-9751-C9F2287F5D9B}" srcOrd="0" destOrd="3" presId="urn:microsoft.com/office/officeart/2005/8/layout/vList2"/>
    <dgm:cxn modelId="{42D2CA63-FBAB-4225-A48E-B067AEAA36EB}" type="presOf" srcId="{17C95550-1918-44B2-8911-F89B529428AD}" destId="{1741B2D9-82F0-4D35-A819-0BB917D61755}" srcOrd="0" destOrd="8" presId="urn:microsoft.com/office/officeart/2005/8/layout/vList2"/>
    <dgm:cxn modelId="{ADFAD048-BC71-425F-A42E-A280F930619E}" srcId="{A1C06FAB-BCD3-4974-B68B-89442D0CD3B5}" destId="{17C95550-1918-44B2-8911-F89B529428AD}" srcOrd="8" destOrd="0" parTransId="{765AF594-FDA6-4C59-AEBF-C4AE4C55FD46}" sibTransId="{13368D0F-4F9B-4760-AA08-15F23894F819}"/>
    <dgm:cxn modelId="{A930B24C-F618-45D9-8680-F6904C21DA56}" type="presOf" srcId="{AD1F33C6-5F1F-472D-BC5A-8653540F0094}" destId="{830EFF77-CF4B-4995-8E08-4B9BE766E402}" srcOrd="0" destOrd="0" presId="urn:microsoft.com/office/officeart/2005/8/layout/vList2"/>
    <dgm:cxn modelId="{7E168F55-B9A0-4583-A79C-9D1E535180A6}" srcId="{A1C06FAB-BCD3-4974-B68B-89442D0CD3B5}" destId="{34B405A6-6955-4C36-88A5-ECBA7F9E6004}" srcOrd="7" destOrd="0" parTransId="{B941CF45-B81C-441B-ACCF-58128B6BC13C}" sibTransId="{D9AFE324-CBB1-420B-AE85-18CC2BB16CD6}"/>
    <dgm:cxn modelId="{DA002F78-6A00-4A1B-9FF2-B4C5B3962425}" type="presOf" srcId="{46EF423E-65AE-4389-9A20-5F71007F16CE}" destId="{985951D2-E673-431D-9751-C9F2287F5D9B}" srcOrd="0" destOrd="4" presId="urn:microsoft.com/office/officeart/2005/8/layout/vList2"/>
    <dgm:cxn modelId="{D024C759-8129-4F58-BCDF-24F03A6F7074}" type="presOf" srcId="{30A4E6A8-B1A6-4780-8824-B6BF84B1E198}" destId="{985951D2-E673-431D-9751-C9F2287F5D9B}" srcOrd="0" destOrd="2" presId="urn:microsoft.com/office/officeart/2005/8/layout/vList2"/>
    <dgm:cxn modelId="{494E6F84-A4E7-45DE-821F-8D104D72DAEF}" srcId="{A1C06FAB-BCD3-4974-B68B-89442D0CD3B5}" destId="{1A6D24A4-6CC4-41EF-A382-BDF208C1EEE9}" srcOrd="5" destOrd="0" parTransId="{4849A8CC-F516-4DF4-84EC-0A895E7A5071}" sibTransId="{3CCBCF31-6D77-4D8F-BEDF-6E352D1348A4}"/>
    <dgm:cxn modelId="{B8F5158D-9D13-4F5A-AB16-35F455A9EB29}" type="presOf" srcId="{AC6973D3-8E67-413F-B489-453A7459952D}" destId="{1741B2D9-82F0-4D35-A819-0BB917D61755}" srcOrd="0" destOrd="2" presId="urn:microsoft.com/office/officeart/2005/8/layout/vList2"/>
    <dgm:cxn modelId="{E1C16093-BA5D-42B1-96F3-9F7A46257028}" srcId="{A1C06FAB-BCD3-4974-B68B-89442D0CD3B5}" destId="{F72FC368-0331-481C-AB62-131FA93FE5DD}" srcOrd="3" destOrd="0" parTransId="{8EC4D1A4-4ECB-4847-9B16-1C5E27BF1A71}" sibTransId="{0642F87E-9E87-480B-85CF-CD0801CA269B}"/>
    <dgm:cxn modelId="{305A299A-DCAC-4CF4-A90E-D3D86A2C45D8}" type="presOf" srcId="{E8A9ED67-33F0-426E-BCF7-A2A423290380}" destId="{1741B2D9-82F0-4D35-A819-0BB917D61755}" srcOrd="0" destOrd="6" presId="urn:microsoft.com/office/officeart/2005/8/layout/vList2"/>
    <dgm:cxn modelId="{E9851E9F-738D-4E64-82E8-CC5CCF48FE77}" srcId="{A1C06FAB-BCD3-4974-B68B-89442D0CD3B5}" destId="{E8A9ED67-33F0-426E-BCF7-A2A423290380}" srcOrd="6" destOrd="0" parTransId="{86D6317D-1E16-45EC-8C82-A5E7F5692809}" sibTransId="{40E48905-00DC-435B-9927-DC5AB0994005}"/>
    <dgm:cxn modelId="{472C8CA3-72B0-4EE4-83BF-4C6BEB19236D}" srcId="{60EC1103-69B6-42E2-B914-01097C2FF0C8}" destId="{006CABBF-02D3-487C-9677-A733229F4488}" srcOrd="3" destOrd="0" parTransId="{65DD0C40-1EE5-4225-9E73-24B87F926874}" sibTransId="{A71055F9-BCF3-4F85-87E0-54F92CA6AA32}"/>
    <dgm:cxn modelId="{6C31BAA8-0A90-452E-AE1A-14A362C576BA}" type="presOf" srcId="{1A779EE4-9837-43EA-8BCF-C30E5F4ADB41}" destId="{1741B2D9-82F0-4D35-A819-0BB917D61755}" srcOrd="0" destOrd="0" presId="urn:microsoft.com/office/officeart/2005/8/layout/vList2"/>
    <dgm:cxn modelId="{71F28BAC-E26F-44A1-8B07-1D910C643193}" srcId="{AD1F33C6-5F1F-472D-BC5A-8653540F0094}" destId="{60EC1103-69B6-42E2-B914-01097C2FF0C8}" srcOrd="1" destOrd="0" parTransId="{9E58C0B2-EBA3-4C9D-AE98-C7F68B07672B}" sibTransId="{CDC70E0E-3D2C-4718-A96F-D4B0A59ADC69}"/>
    <dgm:cxn modelId="{4DDC4DB7-BC3D-4026-8095-F9CE7492A7D3}" type="presOf" srcId="{A87F1205-C0AB-40B6-B684-C7C0BDF9011D}" destId="{985951D2-E673-431D-9751-C9F2287F5D9B}" srcOrd="0" destOrd="1" presId="urn:microsoft.com/office/officeart/2005/8/layout/vList2"/>
    <dgm:cxn modelId="{F14382B9-1D43-47B6-BA50-538805251A55}" srcId="{A1C06FAB-BCD3-4974-B68B-89442D0CD3B5}" destId="{1A779EE4-9837-43EA-8BCF-C30E5F4ADB41}" srcOrd="0" destOrd="0" parTransId="{2FE12C3A-9D6E-4D3B-BB2B-2AD3DD142782}" sibTransId="{311CB44E-7F9F-4A3E-8846-F203BBA84F3A}"/>
    <dgm:cxn modelId="{40AEF4BC-535C-403E-9C89-6DEE5BDB90D0}" srcId="{60EC1103-69B6-42E2-B914-01097C2FF0C8}" destId="{625F06CE-9EDD-4A86-BBF2-23A7A6DB9181}" srcOrd="0" destOrd="0" parTransId="{6F2A9B78-9ED6-431F-9365-3C649E1B4D1C}" sibTransId="{903B6B8E-5E66-47BF-B675-B77BDA750FD9}"/>
    <dgm:cxn modelId="{9145F8C0-BE94-47C3-9E92-EC566E1F77E6}" type="presOf" srcId="{625F06CE-9EDD-4A86-BBF2-23A7A6DB9181}" destId="{985951D2-E673-431D-9751-C9F2287F5D9B}" srcOrd="0" destOrd="0" presId="urn:microsoft.com/office/officeart/2005/8/layout/vList2"/>
    <dgm:cxn modelId="{2A8EFAC8-6983-4422-A740-DA38DC0EC56F}" type="presOf" srcId="{0F3E00BB-E64D-487A-BCC7-DAA02A016FF1}" destId="{1741B2D9-82F0-4D35-A819-0BB917D61755}" srcOrd="0" destOrd="1" presId="urn:microsoft.com/office/officeart/2005/8/layout/vList2"/>
    <dgm:cxn modelId="{E8455CD7-AC2D-4BD0-AB71-E7049D897E82}" srcId="{AD1F33C6-5F1F-472D-BC5A-8653540F0094}" destId="{A1C06FAB-BCD3-4974-B68B-89442D0CD3B5}" srcOrd="0" destOrd="0" parTransId="{DD113C0D-D83F-456D-8B3D-779C098965E5}" sibTransId="{8C202EA0-6E25-4B8F-BD3D-BCC3C031EDB7}"/>
    <dgm:cxn modelId="{12DD8CDF-B2DD-443C-820C-024D9F2AF897}" srcId="{A1C06FAB-BCD3-4974-B68B-89442D0CD3B5}" destId="{AC6973D3-8E67-413F-B489-453A7459952D}" srcOrd="2" destOrd="0" parTransId="{3FDDBA06-CA04-443A-A7EC-68FAD30595DB}" sibTransId="{A94477B6-7349-473E-964A-5A9282E3B83D}"/>
    <dgm:cxn modelId="{77AA08E7-C8DB-484E-B987-41BEC58C42AB}" type="presOf" srcId="{F72FC368-0331-481C-AB62-131FA93FE5DD}" destId="{1741B2D9-82F0-4D35-A819-0BB917D61755}" srcOrd="0" destOrd="3" presId="urn:microsoft.com/office/officeart/2005/8/layout/vList2"/>
    <dgm:cxn modelId="{12B1F2E7-4A45-443F-8EA2-16555251EDF0}" type="presOf" srcId="{A1C06FAB-BCD3-4974-B68B-89442D0CD3B5}" destId="{BE39E436-FFB2-49D1-A5A9-3C2805D2B4E2}" srcOrd="0" destOrd="0" presId="urn:microsoft.com/office/officeart/2005/8/layout/vList2"/>
    <dgm:cxn modelId="{457E1EF1-FDDC-434A-9FC9-281E5E970B4A}" srcId="{60EC1103-69B6-42E2-B914-01097C2FF0C8}" destId="{30A4E6A8-B1A6-4780-8824-B6BF84B1E198}" srcOrd="2" destOrd="0" parTransId="{83C3A5CB-4AA0-442F-8CD6-9E9234ADA2D5}" sibTransId="{C7C192AC-F5D0-4D3C-9CB8-C73576EFB207}"/>
    <dgm:cxn modelId="{C2C7D740-807D-41AF-88E1-4287DE5CAB4B}" type="presParOf" srcId="{830EFF77-CF4B-4995-8E08-4B9BE766E402}" destId="{BE39E436-FFB2-49D1-A5A9-3C2805D2B4E2}" srcOrd="0" destOrd="0" presId="urn:microsoft.com/office/officeart/2005/8/layout/vList2"/>
    <dgm:cxn modelId="{87D3B802-767A-4BCA-BC27-161E84D96C37}" type="presParOf" srcId="{830EFF77-CF4B-4995-8E08-4B9BE766E402}" destId="{1741B2D9-82F0-4D35-A819-0BB917D61755}" srcOrd="1" destOrd="0" presId="urn:microsoft.com/office/officeart/2005/8/layout/vList2"/>
    <dgm:cxn modelId="{370E5836-0F54-4CCD-9A71-FF71DF397E1B}" type="presParOf" srcId="{830EFF77-CF4B-4995-8E08-4B9BE766E402}" destId="{89216ECB-8CF2-4541-8BC0-B080E7A0815D}" srcOrd="2" destOrd="0" presId="urn:microsoft.com/office/officeart/2005/8/layout/vList2"/>
    <dgm:cxn modelId="{29B34BF7-A848-4452-841A-986DC3E942E3}" type="presParOf" srcId="{830EFF77-CF4B-4995-8E08-4B9BE766E402}" destId="{985951D2-E673-431D-9751-C9F2287F5D9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2D180C-B541-4989-98DE-CA86BAB81572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D45B82-1E81-46B8-844B-551B72238E5D}">
      <dgm:prSet/>
      <dgm:spPr/>
      <dgm:t>
        <a:bodyPr/>
        <a:lstStyle/>
        <a:p>
          <a:r>
            <a:rPr lang="it-IT" dirty="0"/>
            <a:t>La funzione .ground() prende come </a:t>
          </a:r>
          <a:r>
            <a:rPr lang="it-IT" b="1" dirty="0"/>
            <a:t>input</a:t>
          </a:r>
          <a:r>
            <a:rPr lang="it-IT" dirty="0"/>
            <a:t> un </a:t>
          </a:r>
          <a:r>
            <a:rPr lang="it-IT" b="1" dirty="0"/>
            <a:t>oggetto</a:t>
          </a:r>
          <a:r>
            <a:rPr lang="it-IT" dirty="0"/>
            <a:t> di tipo </a:t>
          </a:r>
          <a:r>
            <a:rPr lang="it-IT" b="1" dirty="0" err="1"/>
            <a:t>Problem</a:t>
          </a:r>
          <a:r>
            <a:rPr lang="it-IT" dirty="0"/>
            <a:t> per effettuare il grounding del dominio di partenza su quel determinato problema. </a:t>
          </a:r>
          <a:endParaRPr lang="en-US" dirty="0"/>
        </a:p>
      </dgm:t>
    </dgm:pt>
    <dgm:pt modelId="{E6FFC0BC-90B7-4970-B7CD-5914018748DB}" type="parTrans" cxnId="{5767AB68-2043-4099-AEB6-9CBA90DAE803}">
      <dgm:prSet/>
      <dgm:spPr/>
      <dgm:t>
        <a:bodyPr/>
        <a:lstStyle/>
        <a:p>
          <a:endParaRPr lang="en-US"/>
        </a:p>
      </dgm:t>
    </dgm:pt>
    <dgm:pt modelId="{579EF37F-5E72-489D-86EC-87F6D1956789}" type="sibTrans" cxnId="{5767AB68-2043-4099-AEB6-9CBA90DAE803}">
      <dgm:prSet/>
      <dgm:spPr/>
      <dgm:t>
        <a:bodyPr/>
        <a:lstStyle/>
        <a:p>
          <a:endParaRPr lang="en-US"/>
        </a:p>
      </dgm:t>
    </dgm:pt>
    <dgm:pt modelId="{F6E8A290-CE88-4C37-B0C9-42F43AF257EB}">
      <dgm:prSet/>
      <dgm:spPr/>
      <dgm:t>
        <a:bodyPr/>
        <a:lstStyle/>
        <a:p>
          <a:r>
            <a:rPr lang="it-IT" dirty="0"/>
            <a:t>Per effettuare il grounding, questa funzione effettua il </a:t>
          </a:r>
          <a:r>
            <a:rPr lang="it-IT" b="1" dirty="0"/>
            <a:t>prodotto cartesiano </a:t>
          </a:r>
          <a:r>
            <a:rPr lang="it-IT" dirty="0"/>
            <a:t>tra i </a:t>
          </a:r>
          <a:r>
            <a:rPr lang="it-IT" b="1" dirty="0"/>
            <a:t>parametri</a:t>
          </a:r>
          <a:r>
            <a:rPr lang="it-IT" dirty="0"/>
            <a:t> di una azione / processo / evento del dominio e tutti gli </a:t>
          </a:r>
          <a:r>
            <a:rPr lang="it-IT" b="1" dirty="0"/>
            <a:t>oggetti</a:t>
          </a:r>
          <a:r>
            <a:rPr lang="it-IT" dirty="0"/>
            <a:t> del problema, trovando ogni possibile combinazione.</a:t>
          </a:r>
          <a:endParaRPr lang="en-US" dirty="0"/>
        </a:p>
      </dgm:t>
    </dgm:pt>
    <dgm:pt modelId="{1720CB97-3FAF-4DE2-BD7A-5CCBDB1CA076}" type="parTrans" cxnId="{3FD5ABE8-BC62-4B37-9A8F-1783469B15E0}">
      <dgm:prSet/>
      <dgm:spPr/>
      <dgm:t>
        <a:bodyPr/>
        <a:lstStyle/>
        <a:p>
          <a:endParaRPr lang="en-US"/>
        </a:p>
      </dgm:t>
    </dgm:pt>
    <dgm:pt modelId="{0BE143E3-6839-432D-BF82-3614A315C6EA}" type="sibTrans" cxnId="{3FD5ABE8-BC62-4B37-9A8F-1783469B15E0}">
      <dgm:prSet/>
      <dgm:spPr/>
      <dgm:t>
        <a:bodyPr/>
        <a:lstStyle/>
        <a:p>
          <a:endParaRPr lang="en-US"/>
        </a:p>
      </dgm:t>
    </dgm:pt>
    <dgm:pt modelId="{882D8E42-6614-4C63-A923-D81088123F38}">
      <dgm:prSet/>
      <dgm:spPr/>
      <dgm:t>
        <a:bodyPr/>
        <a:lstStyle/>
        <a:p>
          <a:r>
            <a:rPr lang="it-IT" dirty="0"/>
            <a:t>La funzione </a:t>
          </a:r>
          <a:r>
            <a:rPr lang="it-IT" b="1" dirty="0"/>
            <a:t>restituisce</a:t>
          </a:r>
          <a:r>
            <a:rPr lang="it-IT" dirty="0"/>
            <a:t> un nuovo </a:t>
          </a:r>
          <a:r>
            <a:rPr lang="it-IT" b="1" dirty="0"/>
            <a:t>oggetto</a:t>
          </a:r>
          <a:r>
            <a:rPr lang="it-IT" dirty="0"/>
            <a:t> di tipo </a:t>
          </a:r>
          <a:r>
            <a:rPr lang="it-IT" b="1" dirty="0"/>
            <a:t>Dominio</a:t>
          </a:r>
          <a:endParaRPr lang="en-US" b="1" dirty="0"/>
        </a:p>
      </dgm:t>
    </dgm:pt>
    <dgm:pt modelId="{E2C4BACA-3FAD-42A1-8533-9C5B958D960C}" type="parTrans" cxnId="{9D46DFE7-2B1A-4192-9055-D07605E2EF79}">
      <dgm:prSet/>
      <dgm:spPr/>
      <dgm:t>
        <a:bodyPr/>
        <a:lstStyle/>
        <a:p>
          <a:endParaRPr lang="en-US"/>
        </a:p>
      </dgm:t>
    </dgm:pt>
    <dgm:pt modelId="{EFFEFCCE-DDF9-46B0-8FFE-7CC506F2BB33}" type="sibTrans" cxnId="{9D46DFE7-2B1A-4192-9055-D07605E2EF79}">
      <dgm:prSet/>
      <dgm:spPr/>
      <dgm:t>
        <a:bodyPr/>
        <a:lstStyle/>
        <a:p>
          <a:endParaRPr lang="en-US"/>
        </a:p>
      </dgm:t>
    </dgm:pt>
    <dgm:pt modelId="{FE275299-F070-4D5C-816E-9D024FC661E9}" type="pres">
      <dgm:prSet presAssocID="{0D2D180C-B541-4989-98DE-CA86BAB81572}" presName="Name0" presStyleCnt="0">
        <dgm:presLayoutVars>
          <dgm:dir/>
          <dgm:resizeHandles val="exact"/>
        </dgm:presLayoutVars>
      </dgm:prSet>
      <dgm:spPr/>
    </dgm:pt>
    <dgm:pt modelId="{8935F0D3-73A0-4C85-B366-98A623890C4B}" type="pres">
      <dgm:prSet presAssocID="{38D45B82-1E81-46B8-844B-551B72238E5D}" presName="node" presStyleLbl="node1" presStyleIdx="0" presStyleCnt="3">
        <dgm:presLayoutVars>
          <dgm:bulletEnabled val="1"/>
        </dgm:presLayoutVars>
      </dgm:prSet>
      <dgm:spPr/>
    </dgm:pt>
    <dgm:pt modelId="{4DC2974F-FCC6-4EE1-8323-0524625EC9C4}" type="pres">
      <dgm:prSet presAssocID="{579EF37F-5E72-489D-86EC-87F6D1956789}" presName="sibTrans" presStyleLbl="sibTrans2D1" presStyleIdx="0" presStyleCnt="2"/>
      <dgm:spPr/>
    </dgm:pt>
    <dgm:pt modelId="{1D600AA5-DECB-47F1-A946-0673E9C2505A}" type="pres">
      <dgm:prSet presAssocID="{579EF37F-5E72-489D-86EC-87F6D1956789}" presName="connectorText" presStyleLbl="sibTrans2D1" presStyleIdx="0" presStyleCnt="2"/>
      <dgm:spPr/>
    </dgm:pt>
    <dgm:pt modelId="{F1509663-CC2F-465E-9D1A-972AFBB35EAB}" type="pres">
      <dgm:prSet presAssocID="{F6E8A290-CE88-4C37-B0C9-42F43AF257EB}" presName="node" presStyleLbl="node1" presStyleIdx="1" presStyleCnt="3">
        <dgm:presLayoutVars>
          <dgm:bulletEnabled val="1"/>
        </dgm:presLayoutVars>
      </dgm:prSet>
      <dgm:spPr/>
    </dgm:pt>
    <dgm:pt modelId="{D78370B3-4FDA-44B3-8DA5-6BEF626BAB0C}" type="pres">
      <dgm:prSet presAssocID="{0BE143E3-6839-432D-BF82-3614A315C6EA}" presName="sibTrans" presStyleLbl="sibTrans2D1" presStyleIdx="1" presStyleCnt="2"/>
      <dgm:spPr/>
    </dgm:pt>
    <dgm:pt modelId="{122F14F6-5A43-436E-B688-D1073866F332}" type="pres">
      <dgm:prSet presAssocID="{0BE143E3-6839-432D-BF82-3614A315C6EA}" presName="connectorText" presStyleLbl="sibTrans2D1" presStyleIdx="1" presStyleCnt="2"/>
      <dgm:spPr/>
    </dgm:pt>
    <dgm:pt modelId="{E19299D9-1071-4842-B317-0FFFDB870DDE}" type="pres">
      <dgm:prSet presAssocID="{882D8E42-6614-4C63-A923-D81088123F38}" presName="node" presStyleLbl="node1" presStyleIdx="2" presStyleCnt="3">
        <dgm:presLayoutVars>
          <dgm:bulletEnabled val="1"/>
        </dgm:presLayoutVars>
      </dgm:prSet>
      <dgm:spPr/>
    </dgm:pt>
  </dgm:ptLst>
  <dgm:cxnLst>
    <dgm:cxn modelId="{3DBD3E02-A14D-4A21-8C4E-1194E0262702}" type="presOf" srcId="{882D8E42-6614-4C63-A923-D81088123F38}" destId="{E19299D9-1071-4842-B317-0FFFDB870DDE}" srcOrd="0" destOrd="0" presId="urn:microsoft.com/office/officeart/2005/8/layout/process1"/>
    <dgm:cxn modelId="{8F7B890E-3ACA-4C14-8E8D-44549F5593B0}" type="presOf" srcId="{F6E8A290-CE88-4C37-B0C9-42F43AF257EB}" destId="{F1509663-CC2F-465E-9D1A-972AFBB35EAB}" srcOrd="0" destOrd="0" presId="urn:microsoft.com/office/officeart/2005/8/layout/process1"/>
    <dgm:cxn modelId="{5767AB68-2043-4099-AEB6-9CBA90DAE803}" srcId="{0D2D180C-B541-4989-98DE-CA86BAB81572}" destId="{38D45B82-1E81-46B8-844B-551B72238E5D}" srcOrd="0" destOrd="0" parTransId="{E6FFC0BC-90B7-4970-B7CD-5914018748DB}" sibTransId="{579EF37F-5E72-489D-86EC-87F6D1956789}"/>
    <dgm:cxn modelId="{4B99F273-58E0-442B-A610-B17D42A1E961}" type="presOf" srcId="{579EF37F-5E72-489D-86EC-87F6D1956789}" destId="{1D600AA5-DECB-47F1-A946-0673E9C2505A}" srcOrd="1" destOrd="0" presId="urn:microsoft.com/office/officeart/2005/8/layout/process1"/>
    <dgm:cxn modelId="{34EEDC74-8693-4340-A28F-1545C753CEF0}" type="presOf" srcId="{0BE143E3-6839-432D-BF82-3614A315C6EA}" destId="{D78370B3-4FDA-44B3-8DA5-6BEF626BAB0C}" srcOrd="0" destOrd="0" presId="urn:microsoft.com/office/officeart/2005/8/layout/process1"/>
    <dgm:cxn modelId="{7ABC4080-09CC-41A0-8521-5961E4CD9A84}" type="presOf" srcId="{0D2D180C-B541-4989-98DE-CA86BAB81572}" destId="{FE275299-F070-4D5C-816E-9D024FC661E9}" srcOrd="0" destOrd="0" presId="urn:microsoft.com/office/officeart/2005/8/layout/process1"/>
    <dgm:cxn modelId="{B0357CA1-0BF1-4204-870E-424C36F4A9B3}" type="presOf" srcId="{38D45B82-1E81-46B8-844B-551B72238E5D}" destId="{8935F0D3-73A0-4C85-B366-98A623890C4B}" srcOrd="0" destOrd="0" presId="urn:microsoft.com/office/officeart/2005/8/layout/process1"/>
    <dgm:cxn modelId="{C759E7AF-BF34-45AB-9461-ECE658DB520B}" type="presOf" srcId="{0BE143E3-6839-432D-BF82-3614A315C6EA}" destId="{122F14F6-5A43-436E-B688-D1073866F332}" srcOrd="1" destOrd="0" presId="urn:microsoft.com/office/officeart/2005/8/layout/process1"/>
    <dgm:cxn modelId="{A16F40E6-1EA8-4B8D-8462-3D72A172EA58}" type="presOf" srcId="{579EF37F-5E72-489D-86EC-87F6D1956789}" destId="{4DC2974F-FCC6-4EE1-8323-0524625EC9C4}" srcOrd="0" destOrd="0" presId="urn:microsoft.com/office/officeart/2005/8/layout/process1"/>
    <dgm:cxn modelId="{9D46DFE7-2B1A-4192-9055-D07605E2EF79}" srcId="{0D2D180C-B541-4989-98DE-CA86BAB81572}" destId="{882D8E42-6614-4C63-A923-D81088123F38}" srcOrd="2" destOrd="0" parTransId="{E2C4BACA-3FAD-42A1-8533-9C5B958D960C}" sibTransId="{EFFEFCCE-DDF9-46B0-8FFE-7CC506F2BB33}"/>
    <dgm:cxn modelId="{3FD5ABE8-BC62-4B37-9A8F-1783469B15E0}" srcId="{0D2D180C-B541-4989-98DE-CA86BAB81572}" destId="{F6E8A290-CE88-4C37-B0C9-42F43AF257EB}" srcOrd="1" destOrd="0" parTransId="{1720CB97-3FAF-4DE2-BD7A-5CCBDB1CA076}" sibTransId="{0BE143E3-6839-432D-BF82-3614A315C6EA}"/>
    <dgm:cxn modelId="{5120F617-BA10-4542-A381-8F6C5B47E093}" type="presParOf" srcId="{FE275299-F070-4D5C-816E-9D024FC661E9}" destId="{8935F0D3-73A0-4C85-B366-98A623890C4B}" srcOrd="0" destOrd="0" presId="urn:microsoft.com/office/officeart/2005/8/layout/process1"/>
    <dgm:cxn modelId="{49AE65D0-3B1B-44C9-AE41-CB1A9815CD31}" type="presParOf" srcId="{FE275299-F070-4D5C-816E-9D024FC661E9}" destId="{4DC2974F-FCC6-4EE1-8323-0524625EC9C4}" srcOrd="1" destOrd="0" presId="urn:microsoft.com/office/officeart/2005/8/layout/process1"/>
    <dgm:cxn modelId="{2A31EB89-0553-41A7-9F57-DB3B1A5833CB}" type="presParOf" srcId="{4DC2974F-FCC6-4EE1-8323-0524625EC9C4}" destId="{1D600AA5-DECB-47F1-A946-0673E9C2505A}" srcOrd="0" destOrd="0" presId="urn:microsoft.com/office/officeart/2005/8/layout/process1"/>
    <dgm:cxn modelId="{5F7CF8E2-3AC8-415E-B48C-F4D856CBCECF}" type="presParOf" srcId="{FE275299-F070-4D5C-816E-9D024FC661E9}" destId="{F1509663-CC2F-465E-9D1A-972AFBB35EAB}" srcOrd="2" destOrd="0" presId="urn:microsoft.com/office/officeart/2005/8/layout/process1"/>
    <dgm:cxn modelId="{B02719F4-611D-4342-AE4F-484DD4A990F2}" type="presParOf" srcId="{FE275299-F070-4D5C-816E-9D024FC661E9}" destId="{D78370B3-4FDA-44B3-8DA5-6BEF626BAB0C}" srcOrd="3" destOrd="0" presId="urn:microsoft.com/office/officeart/2005/8/layout/process1"/>
    <dgm:cxn modelId="{777DD011-3CF7-4E00-B7E6-F979FCD714EB}" type="presParOf" srcId="{D78370B3-4FDA-44B3-8DA5-6BEF626BAB0C}" destId="{122F14F6-5A43-436E-B688-D1073866F332}" srcOrd="0" destOrd="0" presId="urn:microsoft.com/office/officeart/2005/8/layout/process1"/>
    <dgm:cxn modelId="{5BBE0621-229F-4C08-94A8-318ABB6889AE}" type="presParOf" srcId="{FE275299-F070-4D5C-816E-9D024FC661E9}" destId="{E19299D9-1071-4842-B317-0FFFDB870D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3F3165-B63C-4473-83C0-D89B6D9D8B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396C88-91E9-4384-8895-BEC84543793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Nelle prossime versioni la grammatica per leggere i files PDDL+ verrà estesa per supportare i token mancanti e di conseguenza verranno aggiornati anche alcuni attributi e oggetti della libreria </a:t>
          </a:r>
          <a:r>
            <a:rPr lang="it-IT" dirty="0" err="1"/>
            <a:t>pyGrounder</a:t>
          </a:r>
          <a:endParaRPr lang="en-US" dirty="0"/>
        </a:p>
      </dgm:t>
    </dgm:pt>
    <dgm:pt modelId="{95EC0461-9C8D-4748-B4C3-383CF78327CF}" type="parTrans" cxnId="{E7D9F00F-DD17-46A3-A06C-3174404DB1C5}">
      <dgm:prSet/>
      <dgm:spPr/>
      <dgm:t>
        <a:bodyPr/>
        <a:lstStyle/>
        <a:p>
          <a:endParaRPr lang="en-US"/>
        </a:p>
      </dgm:t>
    </dgm:pt>
    <dgm:pt modelId="{EB853ABB-82D8-4723-A9D4-928F76EF3E6F}" type="sibTrans" cxnId="{E7D9F00F-DD17-46A3-A06C-3174404DB1C5}">
      <dgm:prSet/>
      <dgm:spPr/>
      <dgm:t>
        <a:bodyPr/>
        <a:lstStyle/>
        <a:p>
          <a:endParaRPr lang="en-US"/>
        </a:p>
      </dgm:t>
    </dgm:pt>
    <dgm:pt modelId="{BF1ABA61-427B-402F-B71B-F47E59D54AF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Inoltre il metodo .ground() verrà aggiornato rimuovendo la generazione di azioni impossibili o stupide (ad esempio startMoving_roomA_roomA)</a:t>
          </a:r>
          <a:endParaRPr lang="en-US"/>
        </a:p>
      </dgm:t>
    </dgm:pt>
    <dgm:pt modelId="{4048F16C-57A1-4F27-B27C-82B103C09D39}" type="parTrans" cxnId="{9462F93F-9983-4F8B-AEAA-9EF11EF3F601}">
      <dgm:prSet/>
      <dgm:spPr/>
      <dgm:t>
        <a:bodyPr/>
        <a:lstStyle/>
        <a:p>
          <a:endParaRPr lang="en-US"/>
        </a:p>
      </dgm:t>
    </dgm:pt>
    <dgm:pt modelId="{96BE6CF4-379B-440E-8294-8676FFDD104C}" type="sibTrans" cxnId="{9462F93F-9983-4F8B-AEAA-9EF11EF3F601}">
      <dgm:prSet/>
      <dgm:spPr/>
      <dgm:t>
        <a:bodyPr/>
        <a:lstStyle/>
        <a:p>
          <a:endParaRPr lang="en-US"/>
        </a:p>
      </dgm:t>
    </dgm:pt>
    <dgm:pt modelId="{C4A9DB83-EBCC-4F49-A4EC-AB027178509C}" type="pres">
      <dgm:prSet presAssocID="{7D3F3165-B63C-4473-83C0-D89B6D9D8BFB}" presName="root" presStyleCnt="0">
        <dgm:presLayoutVars>
          <dgm:dir/>
          <dgm:resizeHandles val="exact"/>
        </dgm:presLayoutVars>
      </dgm:prSet>
      <dgm:spPr/>
    </dgm:pt>
    <dgm:pt modelId="{86867B37-C50B-40E8-90A9-557801600981}" type="pres">
      <dgm:prSet presAssocID="{89396C88-91E9-4384-8895-BEC845437933}" presName="compNode" presStyleCnt="0"/>
      <dgm:spPr/>
    </dgm:pt>
    <dgm:pt modelId="{1DD4A27F-469F-493A-A53B-D82AB75E092F}" type="pres">
      <dgm:prSet presAssocID="{89396C88-91E9-4384-8895-BEC845437933}" presName="bgRect" presStyleLbl="bgShp" presStyleIdx="0" presStyleCnt="2"/>
      <dgm:spPr/>
    </dgm:pt>
    <dgm:pt modelId="{9A31B959-FB2A-4720-9CCB-9364A6EEF134}" type="pres">
      <dgm:prSet presAssocID="{89396C88-91E9-4384-8895-BEC8454379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C7EA0683-5320-400F-88D2-85485573380A}" type="pres">
      <dgm:prSet presAssocID="{89396C88-91E9-4384-8895-BEC845437933}" presName="spaceRect" presStyleCnt="0"/>
      <dgm:spPr/>
    </dgm:pt>
    <dgm:pt modelId="{42BA956D-143D-43C1-B62A-47F293330C36}" type="pres">
      <dgm:prSet presAssocID="{89396C88-91E9-4384-8895-BEC845437933}" presName="parTx" presStyleLbl="revTx" presStyleIdx="0" presStyleCnt="2">
        <dgm:presLayoutVars>
          <dgm:chMax val="0"/>
          <dgm:chPref val="0"/>
        </dgm:presLayoutVars>
      </dgm:prSet>
      <dgm:spPr/>
    </dgm:pt>
    <dgm:pt modelId="{3AA070CC-0724-4546-9C66-E330F20661AD}" type="pres">
      <dgm:prSet presAssocID="{EB853ABB-82D8-4723-A9D4-928F76EF3E6F}" presName="sibTrans" presStyleCnt="0"/>
      <dgm:spPr/>
    </dgm:pt>
    <dgm:pt modelId="{5CD9EB43-FA01-4750-803F-991E488D9EB3}" type="pres">
      <dgm:prSet presAssocID="{BF1ABA61-427B-402F-B71B-F47E59D54AF7}" presName="compNode" presStyleCnt="0"/>
      <dgm:spPr/>
    </dgm:pt>
    <dgm:pt modelId="{F3A047AA-1C42-49A2-A7BE-FC001A6B3A68}" type="pres">
      <dgm:prSet presAssocID="{BF1ABA61-427B-402F-B71B-F47E59D54AF7}" presName="bgRect" presStyleLbl="bgShp" presStyleIdx="1" presStyleCnt="2"/>
      <dgm:spPr/>
    </dgm:pt>
    <dgm:pt modelId="{BB883AF8-B7B6-4871-8AEC-6C835E775A91}" type="pres">
      <dgm:prSet presAssocID="{BF1ABA61-427B-402F-B71B-F47E59D54A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06EDE8F4-D4FC-4C82-B005-1E1C402AC2E0}" type="pres">
      <dgm:prSet presAssocID="{BF1ABA61-427B-402F-B71B-F47E59D54AF7}" presName="spaceRect" presStyleCnt="0"/>
      <dgm:spPr/>
    </dgm:pt>
    <dgm:pt modelId="{B62D962C-742D-4C7D-A7B4-8719E55D20F9}" type="pres">
      <dgm:prSet presAssocID="{BF1ABA61-427B-402F-B71B-F47E59D54A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059304-6B51-4021-9D98-AA20037E0A22}" type="presOf" srcId="{7D3F3165-B63C-4473-83C0-D89B6D9D8BFB}" destId="{C4A9DB83-EBCC-4F49-A4EC-AB027178509C}" srcOrd="0" destOrd="0" presId="urn:microsoft.com/office/officeart/2018/2/layout/IconVerticalSolidList"/>
    <dgm:cxn modelId="{E7D9F00F-DD17-46A3-A06C-3174404DB1C5}" srcId="{7D3F3165-B63C-4473-83C0-D89B6D9D8BFB}" destId="{89396C88-91E9-4384-8895-BEC845437933}" srcOrd="0" destOrd="0" parTransId="{95EC0461-9C8D-4748-B4C3-383CF78327CF}" sibTransId="{EB853ABB-82D8-4723-A9D4-928F76EF3E6F}"/>
    <dgm:cxn modelId="{78C8C72E-C269-4962-8D3B-F3EA3CA8C4AC}" type="presOf" srcId="{BF1ABA61-427B-402F-B71B-F47E59D54AF7}" destId="{B62D962C-742D-4C7D-A7B4-8719E55D20F9}" srcOrd="0" destOrd="0" presId="urn:microsoft.com/office/officeart/2018/2/layout/IconVerticalSolidList"/>
    <dgm:cxn modelId="{9462F93F-9983-4F8B-AEAA-9EF11EF3F601}" srcId="{7D3F3165-B63C-4473-83C0-D89B6D9D8BFB}" destId="{BF1ABA61-427B-402F-B71B-F47E59D54AF7}" srcOrd="1" destOrd="0" parTransId="{4048F16C-57A1-4F27-B27C-82B103C09D39}" sibTransId="{96BE6CF4-379B-440E-8294-8676FFDD104C}"/>
    <dgm:cxn modelId="{8A350AFD-A23E-4D51-B531-3FC49042EE88}" type="presOf" srcId="{89396C88-91E9-4384-8895-BEC845437933}" destId="{42BA956D-143D-43C1-B62A-47F293330C36}" srcOrd="0" destOrd="0" presId="urn:microsoft.com/office/officeart/2018/2/layout/IconVerticalSolidList"/>
    <dgm:cxn modelId="{16C9CF65-916F-4DAC-9CAA-FD424889B82B}" type="presParOf" srcId="{C4A9DB83-EBCC-4F49-A4EC-AB027178509C}" destId="{86867B37-C50B-40E8-90A9-557801600981}" srcOrd="0" destOrd="0" presId="urn:microsoft.com/office/officeart/2018/2/layout/IconVerticalSolidList"/>
    <dgm:cxn modelId="{E7D1EA53-52E8-4168-B5EB-F05145CD9F45}" type="presParOf" srcId="{86867B37-C50B-40E8-90A9-557801600981}" destId="{1DD4A27F-469F-493A-A53B-D82AB75E092F}" srcOrd="0" destOrd="0" presId="urn:microsoft.com/office/officeart/2018/2/layout/IconVerticalSolidList"/>
    <dgm:cxn modelId="{A2598587-6B61-41C6-BBAF-DB7AC2D4AAAE}" type="presParOf" srcId="{86867B37-C50B-40E8-90A9-557801600981}" destId="{9A31B959-FB2A-4720-9CCB-9364A6EEF134}" srcOrd="1" destOrd="0" presId="urn:microsoft.com/office/officeart/2018/2/layout/IconVerticalSolidList"/>
    <dgm:cxn modelId="{482315FE-81A2-444D-81CE-86E3FBCEA858}" type="presParOf" srcId="{86867B37-C50B-40E8-90A9-557801600981}" destId="{C7EA0683-5320-400F-88D2-85485573380A}" srcOrd="2" destOrd="0" presId="urn:microsoft.com/office/officeart/2018/2/layout/IconVerticalSolidList"/>
    <dgm:cxn modelId="{DC4A143C-B5CC-453D-9650-F27653C1A9A0}" type="presParOf" srcId="{86867B37-C50B-40E8-90A9-557801600981}" destId="{42BA956D-143D-43C1-B62A-47F293330C36}" srcOrd="3" destOrd="0" presId="urn:microsoft.com/office/officeart/2018/2/layout/IconVerticalSolidList"/>
    <dgm:cxn modelId="{C2A1405D-7583-4084-A553-A9268C8FD709}" type="presParOf" srcId="{C4A9DB83-EBCC-4F49-A4EC-AB027178509C}" destId="{3AA070CC-0724-4546-9C66-E330F20661AD}" srcOrd="1" destOrd="0" presId="urn:microsoft.com/office/officeart/2018/2/layout/IconVerticalSolidList"/>
    <dgm:cxn modelId="{E701D1E4-8FFA-41F3-8F75-E9CE65A2814A}" type="presParOf" srcId="{C4A9DB83-EBCC-4F49-A4EC-AB027178509C}" destId="{5CD9EB43-FA01-4750-803F-991E488D9EB3}" srcOrd="2" destOrd="0" presId="urn:microsoft.com/office/officeart/2018/2/layout/IconVerticalSolidList"/>
    <dgm:cxn modelId="{B62CDA6A-7B23-4952-8055-CF44FDA74B73}" type="presParOf" srcId="{5CD9EB43-FA01-4750-803F-991E488D9EB3}" destId="{F3A047AA-1C42-49A2-A7BE-FC001A6B3A68}" srcOrd="0" destOrd="0" presId="urn:microsoft.com/office/officeart/2018/2/layout/IconVerticalSolidList"/>
    <dgm:cxn modelId="{F6E5FE80-F3E6-4019-A16A-8F3853BED4A7}" type="presParOf" srcId="{5CD9EB43-FA01-4750-803F-991E488D9EB3}" destId="{BB883AF8-B7B6-4871-8AEC-6C835E775A91}" srcOrd="1" destOrd="0" presId="urn:microsoft.com/office/officeart/2018/2/layout/IconVerticalSolidList"/>
    <dgm:cxn modelId="{53C3FA8A-B700-418B-9D60-869F3767D34C}" type="presParOf" srcId="{5CD9EB43-FA01-4750-803F-991E488D9EB3}" destId="{06EDE8F4-D4FC-4C82-B005-1E1C402AC2E0}" srcOrd="2" destOrd="0" presId="urn:microsoft.com/office/officeart/2018/2/layout/IconVerticalSolidList"/>
    <dgm:cxn modelId="{80EC0C9A-6D8F-4682-9543-17C23BD7E102}" type="presParOf" srcId="{5CD9EB43-FA01-4750-803F-991E488D9EB3}" destId="{B62D962C-742D-4C7D-A7B4-8719E55D20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9E436-FFB2-49D1-A5A9-3C2805D2B4E2}">
      <dsp:nvSpPr>
        <dsp:cNvPr id="0" name=""/>
        <dsp:cNvSpPr/>
      </dsp:nvSpPr>
      <dsp:spPr>
        <a:xfrm>
          <a:off x="0" y="41972"/>
          <a:ext cx="512594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Attributi</a:t>
          </a:r>
          <a:r>
            <a:rPr lang="en-US" sz="2200" b="1" kern="1200" dirty="0"/>
            <a:t>:</a:t>
          </a:r>
          <a:endParaRPr lang="en-US" sz="2200" kern="1200" dirty="0"/>
        </a:p>
      </dsp:txBody>
      <dsp:txXfrm>
        <a:off x="25759" y="67731"/>
        <a:ext cx="5074423" cy="476152"/>
      </dsp:txXfrm>
    </dsp:sp>
    <dsp:sp modelId="{1741B2D9-82F0-4D35-A819-0BB917D61755}">
      <dsp:nvSpPr>
        <dsp:cNvPr id="0" name=""/>
        <dsp:cNvSpPr/>
      </dsp:nvSpPr>
      <dsp:spPr>
        <a:xfrm>
          <a:off x="0" y="569642"/>
          <a:ext cx="5125941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name : str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domain : str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objects : List[Dict]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init : List[Dict]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goal : List[Dict]</a:t>
          </a:r>
        </a:p>
      </dsp:txBody>
      <dsp:txXfrm>
        <a:off x="0" y="569642"/>
        <a:ext cx="5125941" cy="1457280"/>
      </dsp:txXfrm>
    </dsp:sp>
    <dsp:sp modelId="{89216ECB-8CF2-4541-8BC0-B080E7A0815D}">
      <dsp:nvSpPr>
        <dsp:cNvPr id="0" name=""/>
        <dsp:cNvSpPr/>
      </dsp:nvSpPr>
      <dsp:spPr>
        <a:xfrm>
          <a:off x="0" y="2026923"/>
          <a:ext cx="512594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Metodi</a:t>
          </a:r>
          <a:r>
            <a:rPr lang="en-US" sz="2200" b="1" kern="1200" dirty="0"/>
            <a:t>:</a:t>
          </a:r>
          <a:endParaRPr lang="en-US" sz="2200" kern="1200" dirty="0"/>
        </a:p>
      </dsp:txBody>
      <dsp:txXfrm>
        <a:off x="25759" y="2052682"/>
        <a:ext cx="5074423" cy="476152"/>
      </dsp:txXfrm>
    </dsp:sp>
    <dsp:sp modelId="{985951D2-E673-431D-9751-C9F2287F5D9B}">
      <dsp:nvSpPr>
        <dsp:cNvPr id="0" name=""/>
        <dsp:cNvSpPr/>
      </dsp:nvSpPr>
      <dsp:spPr>
        <a:xfrm>
          <a:off x="0" y="2554593"/>
          <a:ext cx="5125941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.</a:t>
          </a:r>
          <a:r>
            <a:rPr lang="en-US" sz="1700" b="0" i="0" kern="1200" dirty="0" err="1"/>
            <a:t>writeJson</a:t>
          </a:r>
          <a:r>
            <a:rPr lang="en-US" sz="1700" b="0" i="0" kern="1200" dirty="0"/>
            <a:t>(</a:t>
          </a:r>
          <a:r>
            <a:rPr lang="en-US" sz="1700" b="0" i="0" kern="1200" dirty="0" err="1"/>
            <a:t>file_path:str,filename:str</a:t>
          </a:r>
          <a:r>
            <a:rPr lang="en-US" sz="1700" b="0" i="0" kern="1200" dirty="0"/>
            <a:t>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.toJson()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.</a:t>
          </a:r>
          <a:r>
            <a:rPr lang="en-US" sz="1700" b="0" i="0" kern="1200" dirty="0" err="1"/>
            <a:t>printAll</a:t>
          </a:r>
          <a:r>
            <a:rPr lang="en-US" sz="1700" b="0" i="0" kern="1200" dirty="0"/>
            <a:t>()</a:t>
          </a:r>
          <a:endParaRPr lang="en-US" sz="1700" kern="1200" dirty="0"/>
        </a:p>
      </dsp:txBody>
      <dsp:txXfrm>
        <a:off x="0" y="2554593"/>
        <a:ext cx="5125941" cy="888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9E436-FFB2-49D1-A5A9-3C2805D2B4E2}">
      <dsp:nvSpPr>
        <dsp:cNvPr id="0" name=""/>
        <dsp:cNvSpPr/>
      </dsp:nvSpPr>
      <dsp:spPr>
        <a:xfrm>
          <a:off x="0" y="26822"/>
          <a:ext cx="5125941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Attributi</a:t>
          </a:r>
          <a:r>
            <a:rPr lang="en-US" sz="2000" b="1" kern="1200" dirty="0"/>
            <a:t>:</a:t>
          </a:r>
          <a:endParaRPr lang="en-US" sz="2000" kern="1200" dirty="0"/>
        </a:p>
      </dsp:txBody>
      <dsp:txXfrm>
        <a:off x="23417" y="50239"/>
        <a:ext cx="5079107" cy="432866"/>
      </dsp:txXfrm>
    </dsp:sp>
    <dsp:sp modelId="{1741B2D9-82F0-4D35-A819-0BB917D61755}">
      <dsp:nvSpPr>
        <dsp:cNvPr id="0" name=""/>
        <dsp:cNvSpPr/>
      </dsp:nvSpPr>
      <dsp:spPr>
        <a:xfrm>
          <a:off x="0" y="506522"/>
          <a:ext cx="5125941" cy="244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4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name : str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requirements : List[str]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types : List[str]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predicates: List[Predicate]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functions : List[Function]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constants : List[Variable]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actions : List[Action]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processes : List[Process]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events : List[Event]</a:t>
          </a:r>
        </a:p>
      </dsp:txBody>
      <dsp:txXfrm>
        <a:off x="0" y="506522"/>
        <a:ext cx="5125941" cy="2442600"/>
      </dsp:txXfrm>
    </dsp:sp>
    <dsp:sp modelId="{89216ECB-8CF2-4541-8BC0-B080E7A0815D}">
      <dsp:nvSpPr>
        <dsp:cNvPr id="0" name=""/>
        <dsp:cNvSpPr/>
      </dsp:nvSpPr>
      <dsp:spPr>
        <a:xfrm>
          <a:off x="0" y="2949123"/>
          <a:ext cx="5125941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Metodi</a:t>
          </a:r>
          <a:r>
            <a:rPr lang="en-US" sz="2000" b="1" kern="1200" dirty="0"/>
            <a:t>:</a:t>
          </a:r>
          <a:endParaRPr lang="en-US" sz="2000" kern="1200" dirty="0"/>
        </a:p>
      </dsp:txBody>
      <dsp:txXfrm>
        <a:off x="23417" y="2972540"/>
        <a:ext cx="5079107" cy="432866"/>
      </dsp:txXfrm>
    </dsp:sp>
    <dsp:sp modelId="{985951D2-E673-431D-9751-C9F2287F5D9B}">
      <dsp:nvSpPr>
        <dsp:cNvPr id="0" name=""/>
        <dsp:cNvSpPr/>
      </dsp:nvSpPr>
      <dsp:spPr>
        <a:xfrm>
          <a:off x="0" y="3428823"/>
          <a:ext cx="5125941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4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.</a:t>
          </a:r>
          <a:r>
            <a:rPr lang="en-US" sz="1600" b="0" i="0" kern="1200" dirty="0" err="1"/>
            <a:t>writeJson</a:t>
          </a:r>
          <a:r>
            <a:rPr lang="en-US" sz="1600" b="0" i="0" kern="1200" dirty="0"/>
            <a:t>(</a:t>
          </a:r>
          <a:r>
            <a:rPr lang="en-US" sz="1600" b="0" i="0" kern="1200" dirty="0" err="1"/>
            <a:t>file_path:str,filename:str</a:t>
          </a:r>
          <a:r>
            <a:rPr lang="en-US" sz="1600" b="0" i="0" kern="1200" dirty="0"/>
            <a:t>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.</a:t>
          </a:r>
          <a:r>
            <a:rPr lang="en-US" sz="1600" b="0" i="0" kern="1200" dirty="0" err="1"/>
            <a:t>toJson</a:t>
          </a:r>
          <a:r>
            <a:rPr lang="en-US" sz="1600" b="0" i="0" kern="1200" dirty="0"/>
            <a:t>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.</a:t>
          </a:r>
          <a:r>
            <a:rPr lang="en-US" sz="1600" b="0" i="0" kern="1200" dirty="0" err="1"/>
            <a:t>printAll</a:t>
          </a:r>
          <a:r>
            <a:rPr lang="en-US" sz="1600" b="0" i="0" kern="1200" dirty="0"/>
            <a:t>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.</a:t>
          </a:r>
          <a:r>
            <a:rPr lang="en-US" sz="1600" b="0" i="0" kern="1200" dirty="0" err="1"/>
            <a:t>writePddl</a:t>
          </a:r>
          <a:r>
            <a:rPr lang="en-US" sz="1600" b="0" i="0" kern="1200" dirty="0"/>
            <a:t>(</a:t>
          </a:r>
          <a:r>
            <a:rPr lang="en-US" sz="1600" b="0" i="0" kern="1200" dirty="0" err="1"/>
            <a:t>file_path:str,filename:str</a:t>
          </a:r>
          <a:r>
            <a:rPr lang="en-US" sz="1600" b="0" i="0" kern="1200" dirty="0"/>
            <a:t>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.ground(problem : Problem)</a:t>
          </a:r>
        </a:p>
      </dsp:txBody>
      <dsp:txXfrm>
        <a:off x="0" y="3428823"/>
        <a:ext cx="5125941" cy="136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5F0D3-73A0-4C85-B366-98A623890C4B}">
      <dsp:nvSpPr>
        <dsp:cNvPr id="0" name=""/>
        <dsp:cNvSpPr/>
      </dsp:nvSpPr>
      <dsp:spPr>
        <a:xfrm>
          <a:off x="9644" y="113869"/>
          <a:ext cx="2882503" cy="31178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funzione .ground() prende come </a:t>
          </a:r>
          <a:r>
            <a:rPr lang="it-IT" sz="1800" b="1" kern="1200" dirty="0"/>
            <a:t>input</a:t>
          </a:r>
          <a:r>
            <a:rPr lang="it-IT" sz="1800" kern="1200" dirty="0"/>
            <a:t> un </a:t>
          </a:r>
          <a:r>
            <a:rPr lang="it-IT" sz="1800" b="1" kern="1200" dirty="0"/>
            <a:t>oggetto</a:t>
          </a:r>
          <a:r>
            <a:rPr lang="it-IT" sz="1800" kern="1200" dirty="0"/>
            <a:t> di tipo </a:t>
          </a:r>
          <a:r>
            <a:rPr lang="it-IT" sz="1800" b="1" kern="1200" dirty="0" err="1"/>
            <a:t>Problem</a:t>
          </a:r>
          <a:r>
            <a:rPr lang="it-IT" sz="1800" kern="1200" dirty="0"/>
            <a:t> per effettuare il grounding del dominio di partenza su quel determinato problema. </a:t>
          </a:r>
          <a:endParaRPr lang="en-US" sz="1800" kern="1200" dirty="0"/>
        </a:p>
      </dsp:txBody>
      <dsp:txXfrm>
        <a:off x="94070" y="198295"/>
        <a:ext cx="2713651" cy="2948980"/>
      </dsp:txXfrm>
    </dsp:sp>
    <dsp:sp modelId="{4DC2974F-FCC6-4EE1-8323-0524625EC9C4}">
      <dsp:nvSpPr>
        <dsp:cNvPr id="0" name=""/>
        <dsp:cNvSpPr/>
      </dsp:nvSpPr>
      <dsp:spPr>
        <a:xfrm>
          <a:off x="3180397" y="1315355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80397" y="1458327"/>
        <a:ext cx="427763" cy="428916"/>
      </dsp:txXfrm>
    </dsp:sp>
    <dsp:sp modelId="{F1509663-CC2F-465E-9D1A-972AFBB35EAB}">
      <dsp:nvSpPr>
        <dsp:cNvPr id="0" name=""/>
        <dsp:cNvSpPr/>
      </dsp:nvSpPr>
      <dsp:spPr>
        <a:xfrm>
          <a:off x="4045148" y="113869"/>
          <a:ext cx="2882503" cy="31178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Per effettuare il grounding, questa funzione effettua il </a:t>
          </a:r>
          <a:r>
            <a:rPr lang="it-IT" sz="1800" b="1" kern="1200" dirty="0"/>
            <a:t>prodotto cartesiano </a:t>
          </a:r>
          <a:r>
            <a:rPr lang="it-IT" sz="1800" kern="1200" dirty="0"/>
            <a:t>tra i </a:t>
          </a:r>
          <a:r>
            <a:rPr lang="it-IT" sz="1800" b="1" kern="1200" dirty="0"/>
            <a:t>parametri</a:t>
          </a:r>
          <a:r>
            <a:rPr lang="it-IT" sz="1800" kern="1200" dirty="0"/>
            <a:t> di una azione / processo / evento del dominio e tutti gli </a:t>
          </a:r>
          <a:r>
            <a:rPr lang="it-IT" sz="1800" b="1" kern="1200" dirty="0"/>
            <a:t>oggetti</a:t>
          </a:r>
          <a:r>
            <a:rPr lang="it-IT" sz="1800" kern="1200" dirty="0"/>
            <a:t> del problema, trovando ogni possibile combinazione.</a:t>
          </a:r>
          <a:endParaRPr lang="en-US" sz="1800" kern="1200" dirty="0"/>
        </a:p>
      </dsp:txBody>
      <dsp:txXfrm>
        <a:off x="4129574" y="198295"/>
        <a:ext cx="2713651" cy="2948980"/>
      </dsp:txXfrm>
    </dsp:sp>
    <dsp:sp modelId="{D78370B3-4FDA-44B3-8DA5-6BEF626BAB0C}">
      <dsp:nvSpPr>
        <dsp:cNvPr id="0" name=""/>
        <dsp:cNvSpPr/>
      </dsp:nvSpPr>
      <dsp:spPr>
        <a:xfrm>
          <a:off x="7215901" y="1315355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15901" y="1458327"/>
        <a:ext cx="427763" cy="428916"/>
      </dsp:txXfrm>
    </dsp:sp>
    <dsp:sp modelId="{E19299D9-1071-4842-B317-0FFFDB870DDE}">
      <dsp:nvSpPr>
        <dsp:cNvPr id="0" name=""/>
        <dsp:cNvSpPr/>
      </dsp:nvSpPr>
      <dsp:spPr>
        <a:xfrm>
          <a:off x="8080652" y="113869"/>
          <a:ext cx="2882503" cy="31178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funzione </a:t>
          </a:r>
          <a:r>
            <a:rPr lang="it-IT" sz="1800" b="1" kern="1200" dirty="0"/>
            <a:t>restituisce</a:t>
          </a:r>
          <a:r>
            <a:rPr lang="it-IT" sz="1800" kern="1200" dirty="0"/>
            <a:t> un nuovo </a:t>
          </a:r>
          <a:r>
            <a:rPr lang="it-IT" sz="1800" b="1" kern="1200" dirty="0"/>
            <a:t>oggetto</a:t>
          </a:r>
          <a:r>
            <a:rPr lang="it-IT" sz="1800" kern="1200" dirty="0"/>
            <a:t> di tipo </a:t>
          </a:r>
          <a:r>
            <a:rPr lang="it-IT" sz="1800" b="1" kern="1200" dirty="0"/>
            <a:t>Dominio</a:t>
          </a:r>
          <a:endParaRPr lang="en-US" sz="1800" b="1" kern="1200" dirty="0"/>
        </a:p>
      </dsp:txBody>
      <dsp:txXfrm>
        <a:off x="8165078" y="198295"/>
        <a:ext cx="2713651" cy="2948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4A27F-469F-493A-A53B-D82AB75E092F}">
      <dsp:nvSpPr>
        <dsp:cNvPr id="0" name=""/>
        <dsp:cNvSpPr/>
      </dsp:nvSpPr>
      <dsp:spPr>
        <a:xfrm>
          <a:off x="0" y="655756"/>
          <a:ext cx="10972800" cy="121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1B959-FB2A-4720-9CCB-9364A6EEF134}">
      <dsp:nvSpPr>
        <dsp:cNvPr id="0" name=""/>
        <dsp:cNvSpPr/>
      </dsp:nvSpPr>
      <dsp:spPr>
        <a:xfrm>
          <a:off x="366214" y="928147"/>
          <a:ext cx="665845" cy="665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A956D-143D-43C1-B62A-47F293330C36}">
      <dsp:nvSpPr>
        <dsp:cNvPr id="0" name=""/>
        <dsp:cNvSpPr/>
      </dsp:nvSpPr>
      <dsp:spPr>
        <a:xfrm>
          <a:off x="1398274" y="655756"/>
          <a:ext cx="9574525" cy="121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5" tIns="128125" rIns="128125" bIns="1281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Nelle prossime versioni la grammatica per leggere i files PDDL+ verrà estesa per supportare i token mancanti e di conseguenza verranno aggiornati anche alcuni attributi e oggetti della libreria </a:t>
          </a:r>
          <a:r>
            <a:rPr lang="it-IT" sz="2000" kern="1200" dirty="0" err="1"/>
            <a:t>pyGrounder</a:t>
          </a:r>
          <a:endParaRPr lang="en-US" sz="2000" kern="1200" dirty="0"/>
        </a:p>
      </dsp:txBody>
      <dsp:txXfrm>
        <a:off x="1398274" y="655756"/>
        <a:ext cx="9574525" cy="1210627"/>
      </dsp:txXfrm>
    </dsp:sp>
    <dsp:sp modelId="{F3A047AA-1C42-49A2-A7BE-FC001A6B3A68}">
      <dsp:nvSpPr>
        <dsp:cNvPr id="0" name=""/>
        <dsp:cNvSpPr/>
      </dsp:nvSpPr>
      <dsp:spPr>
        <a:xfrm>
          <a:off x="0" y="2169040"/>
          <a:ext cx="10972800" cy="121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83AF8-B7B6-4871-8AEC-6C835E775A91}">
      <dsp:nvSpPr>
        <dsp:cNvPr id="0" name=""/>
        <dsp:cNvSpPr/>
      </dsp:nvSpPr>
      <dsp:spPr>
        <a:xfrm>
          <a:off x="366214" y="2441432"/>
          <a:ext cx="665845" cy="665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D962C-742D-4C7D-A7B4-8719E55D20F9}">
      <dsp:nvSpPr>
        <dsp:cNvPr id="0" name=""/>
        <dsp:cNvSpPr/>
      </dsp:nvSpPr>
      <dsp:spPr>
        <a:xfrm>
          <a:off x="1398274" y="2169040"/>
          <a:ext cx="9574525" cy="121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5" tIns="128125" rIns="128125" bIns="1281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Inoltre il metodo .ground() verrà aggiornato rimuovendo la generazione di azioni impossibili o stupide (ad esempio startMoving_roomA_roomA)</a:t>
          </a:r>
          <a:endParaRPr lang="en-US" sz="2000" kern="1200"/>
        </a:p>
      </dsp:txBody>
      <dsp:txXfrm>
        <a:off x="1398274" y="2169040"/>
        <a:ext cx="9574525" cy="1210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5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46" r:id="rId6"/>
    <p:sldLayoutId id="2147483842" r:id="rId7"/>
    <p:sldLayoutId id="2147483843" r:id="rId8"/>
    <p:sldLayoutId id="2147483844" r:id="rId9"/>
    <p:sldLayoutId id="2147483845" r:id="rId10"/>
    <p:sldLayoutId id="21474838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enricos83/PPMAJAL-Expressive-PDDL-Java-Library/-/blob/master/grammar/Pddl.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BA3BCD-908F-0A59-ECED-79161B203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33" y="186431"/>
            <a:ext cx="3901736" cy="2139376"/>
          </a:xfrm>
        </p:spPr>
        <p:txBody>
          <a:bodyPr>
            <a:normAutofit/>
          </a:bodyPr>
          <a:lstStyle/>
          <a:p>
            <a:r>
              <a:rPr lang="it-IT" sz="5100" dirty="0" err="1">
                <a:solidFill>
                  <a:srgbClr val="FFFFFF"/>
                </a:solidFill>
              </a:rPr>
              <a:t>pyGrounder</a:t>
            </a:r>
            <a:endParaRPr lang="it-IT" sz="51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64FBF-967E-1FF8-79E9-9A1DDD556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933" y="3005562"/>
            <a:ext cx="4536401" cy="2240529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FFFFFF"/>
                </a:solidFill>
              </a:rPr>
              <a:t>Presentazione progetto per il corso di</a:t>
            </a:r>
            <a:r>
              <a:rPr lang="it-IT" sz="2800" b="1" dirty="0">
                <a:solidFill>
                  <a:srgbClr val="FFFFFF"/>
                </a:solidFill>
              </a:rPr>
              <a:t> Advanced </a:t>
            </a:r>
            <a:r>
              <a:rPr lang="it-IT" sz="2800" b="1" dirty="0" err="1">
                <a:solidFill>
                  <a:srgbClr val="FFFFFF"/>
                </a:solidFill>
              </a:rPr>
              <a:t>artificial</a:t>
            </a:r>
            <a:r>
              <a:rPr lang="it-IT" sz="2800" b="1" dirty="0">
                <a:solidFill>
                  <a:srgbClr val="FFFFFF"/>
                </a:solidFill>
              </a:rPr>
              <a:t> intelligence </a:t>
            </a:r>
            <a:r>
              <a:rPr lang="it-IT" sz="2800" dirty="0">
                <a:solidFill>
                  <a:srgbClr val="FFFFFF"/>
                </a:solidFill>
              </a:rPr>
              <a:t>2022/2023</a:t>
            </a:r>
          </a:p>
        </p:txBody>
      </p:sp>
      <p:pic>
        <p:nvPicPr>
          <p:cNvPr id="4" name="Picture 3" descr="Angle view of circuit shaped like a brain">
            <a:extLst>
              <a:ext uri="{FF2B5EF4-FFF2-40B4-BE49-F238E27FC236}">
                <a16:creationId xmlns:a16="http://schemas.microsoft.com/office/drawing/2014/main" id="{0219E3CC-5EA2-D8D2-4CBA-DFC13E3D0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3" r="13130" b="2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8BE06F-4D7A-8436-3315-E7B8B496B0D1}"/>
              </a:ext>
            </a:extLst>
          </p:cNvPr>
          <p:cNvSpPr txBox="1"/>
          <p:nvPr/>
        </p:nvSpPr>
        <p:spPr>
          <a:xfrm>
            <a:off x="526933" y="5602680"/>
            <a:ext cx="153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Simone</a:t>
            </a:r>
            <a:br>
              <a:rPr lang="it-IT" dirty="0"/>
            </a:br>
            <a:r>
              <a:rPr lang="it-IT" dirty="0"/>
              <a:t>Palladino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3A526-2B1C-7F4B-26F1-15A9A711290C}"/>
              </a:ext>
            </a:extLst>
          </p:cNvPr>
          <p:cNvSpPr txBox="1"/>
          <p:nvPr/>
        </p:nvSpPr>
        <p:spPr>
          <a:xfrm>
            <a:off x="2162000" y="5602679"/>
            <a:ext cx="168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Roberto </a:t>
            </a:r>
            <a:br>
              <a:rPr lang="it-IT" dirty="0"/>
            </a:br>
            <a:r>
              <a:rPr lang="it-IT" dirty="0"/>
              <a:t>Gnisci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535844-0173-600D-A330-7C53A8A563B2}"/>
              </a:ext>
            </a:extLst>
          </p:cNvPr>
          <p:cNvSpPr txBox="1"/>
          <p:nvPr/>
        </p:nvSpPr>
        <p:spPr>
          <a:xfrm>
            <a:off x="3850619" y="5602679"/>
            <a:ext cx="168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Edoardo</a:t>
            </a:r>
            <a:br>
              <a:rPr lang="it-IT" dirty="0"/>
            </a:br>
            <a:r>
              <a:rPr lang="it-IT" dirty="0"/>
              <a:t>Bianco</a:t>
            </a:r>
          </a:p>
        </p:txBody>
      </p:sp>
    </p:spTree>
    <p:extLst>
      <p:ext uri="{BB962C8B-B14F-4D97-AF65-F5344CB8AC3E}">
        <p14:creationId xmlns:p14="http://schemas.microsoft.com/office/powerpoint/2010/main" val="897595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3714F-6E4B-DC82-A859-09FDEA9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0332"/>
            <a:ext cx="10972800" cy="1325563"/>
          </a:xfrm>
        </p:spPr>
        <p:txBody>
          <a:bodyPr/>
          <a:lstStyle/>
          <a:p>
            <a:pPr algn="ctr"/>
            <a:r>
              <a:rPr lang="it-IT" b="1" dirty="0"/>
              <a:t>Parse-</a:t>
            </a:r>
            <a:r>
              <a:rPr lang="it-IT" b="1" dirty="0" err="1"/>
              <a:t>tree</a:t>
            </a:r>
            <a:r>
              <a:rPr lang="it-IT" dirty="0"/>
              <a:t> generato da antlr4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69C6344-9A63-6BCB-79DC-653F4684A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74" y="2476055"/>
            <a:ext cx="10972800" cy="30302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31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2C92F6-9D9B-5A47-03E8-82291923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55" y="-39158"/>
            <a:ext cx="3622922" cy="15974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/>
              <a:t>Classe</a:t>
            </a:r>
            <a:r>
              <a:rPr lang="en-US" sz="5400" dirty="0"/>
              <a:t> </a:t>
            </a:r>
            <a:r>
              <a:rPr lang="en-US" sz="5400" b="1" dirty="0"/>
              <a:t>Domain</a:t>
            </a:r>
          </a:p>
        </p:txBody>
      </p:sp>
      <p:graphicFrame>
        <p:nvGraphicFramePr>
          <p:cNvPr id="9" name="CasellaDiTesto 7">
            <a:extLst>
              <a:ext uri="{FF2B5EF4-FFF2-40B4-BE49-F238E27FC236}">
                <a16:creationId xmlns:a16="http://schemas.microsoft.com/office/drawing/2014/main" id="{7A28CE2F-0CFD-BCCE-ED92-6CE92D336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196331"/>
              </p:ext>
            </p:extLst>
          </p:nvPr>
        </p:nvGraphicFramePr>
        <p:xfrm>
          <a:off x="6997505" y="1803186"/>
          <a:ext cx="5125941" cy="482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1A07C72E-49A5-F10F-CCD0-B8906E005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39158"/>
            <a:ext cx="6335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4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0D33-EA12-918A-70CE-C66E4AE5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1017" y="2271174"/>
            <a:ext cx="377596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Esempio della Classe Domain in </a:t>
            </a:r>
            <a:br>
              <a:rPr lang="it-IT" dirty="0"/>
            </a:br>
            <a:br>
              <a:rPr lang="it-IT" dirty="0"/>
            </a:br>
            <a:r>
              <a:rPr lang="it-IT" b="1" dirty="0"/>
              <a:t>Formato </a:t>
            </a:r>
            <a:r>
              <a:rPr lang="it-IT" b="1" dirty="0" err="1"/>
              <a:t>Json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C30107-A870-D74E-EE26-B64EBBEE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8" y="173114"/>
            <a:ext cx="6890281" cy="651177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Right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8793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49216-02CA-9B89-DF2C-7FEAD8C8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17" y="4543857"/>
            <a:ext cx="410444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Esempio della Classe Domain in </a:t>
            </a:r>
            <a:br>
              <a:rPr lang="it-IT" dirty="0"/>
            </a:br>
            <a:br>
              <a:rPr lang="it-IT" dirty="0"/>
            </a:br>
            <a:r>
              <a:rPr lang="it-IT" b="1" dirty="0"/>
              <a:t>Formato </a:t>
            </a:r>
            <a:r>
              <a:rPr lang="it-IT" b="1" dirty="0" err="1"/>
              <a:t>Json</a:t>
            </a:r>
            <a:br>
              <a:rPr lang="it-IT" dirty="0"/>
            </a:b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54AFF96-CCA6-F09F-9DB2-7BE7962E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58" y="221941"/>
            <a:ext cx="5022655" cy="641411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Left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53947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BA5493-0DC7-A023-F528-E3EE45EB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Costruttore</a:t>
            </a:r>
            <a:r>
              <a:rPr lang="it-IT" dirty="0"/>
              <a:t> Classe Domain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982E07-728E-89AD-8B64-F5EDB621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2106204"/>
            <a:ext cx="11424081" cy="4036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costruttore della classe Domain prende in input un </a:t>
            </a:r>
            <a:r>
              <a:rPr lang="it-IT" b="1" dirty="0"/>
              <a:t>file PDDL </a:t>
            </a:r>
            <a:r>
              <a:rPr lang="it-IT" dirty="0"/>
              <a:t>e, analogamente al costruttore della classe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/>
              <a:t>ne costruisce </a:t>
            </a:r>
            <a:r>
              <a:rPr lang="it-IT" dirty="0"/>
              <a:t>il parse-</a:t>
            </a:r>
            <a:r>
              <a:rPr lang="it-IT" dirty="0" err="1"/>
              <a:t>tree</a:t>
            </a:r>
            <a:r>
              <a:rPr lang="it-IT" dirty="0"/>
              <a:t> con antlr4 per poi esplorare l’albero e compilare gli attributi con i valori contenuti nelle foglie.</a:t>
            </a:r>
          </a:p>
          <a:p>
            <a:r>
              <a:rPr lang="it-IT" dirty="0"/>
              <a:t>	Esempio: Domain(</a:t>
            </a:r>
            <a:r>
              <a:rPr lang="it-IT" dirty="0" err="1"/>
              <a:t>file.pddl</a:t>
            </a:r>
            <a:r>
              <a:rPr lang="it-IT" dirty="0"/>
              <a:t>)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alternativa, il costruttore della classe Domain può anche prendere i </a:t>
            </a:r>
            <a:r>
              <a:rPr lang="it-IT" b="1" dirty="0"/>
              <a:t>parametri</a:t>
            </a:r>
            <a:r>
              <a:rPr lang="it-IT" dirty="0"/>
              <a:t> del dominio per costruire l’oggetto, ovvero la stringa contenente il nome, la lista dei </a:t>
            </a:r>
            <a:r>
              <a:rPr lang="it-IT" dirty="0" err="1"/>
              <a:t>requirements</a:t>
            </a:r>
            <a:r>
              <a:rPr lang="it-IT" dirty="0"/>
              <a:t>, la lista dei </a:t>
            </a:r>
            <a:r>
              <a:rPr lang="it-IT" dirty="0" err="1"/>
              <a:t>types</a:t>
            </a:r>
            <a:r>
              <a:rPr lang="it-IT" dirty="0"/>
              <a:t> etc.</a:t>
            </a:r>
          </a:p>
          <a:p>
            <a:r>
              <a:rPr lang="it-IT" dirty="0"/>
              <a:t>	Esempio : Domain(name = ‘robot’, </a:t>
            </a:r>
            <a:r>
              <a:rPr lang="it-IT" dirty="0" err="1"/>
              <a:t>requirements</a:t>
            </a:r>
            <a:r>
              <a:rPr lang="it-IT" dirty="0"/>
              <a:t>=[‘:</a:t>
            </a:r>
            <a:r>
              <a:rPr lang="it-IT" dirty="0" err="1"/>
              <a:t>fluents</a:t>
            </a:r>
            <a:r>
              <a:rPr lang="it-IT" dirty="0"/>
              <a:t>’,…], </a:t>
            </a:r>
            <a:r>
              <a:rPr lang="it-IT" dirty="0" err="1"/>
              <a:t>types</a:t>
            </a:r>
            <a:r>
              <a:rPr lang="it-IT" dirty="0"/>
              <a:t> = [‘</a:t>
            </a:r>
            <a:r>
              <a:rPr lang="it-IT" dirty="0" err="1"/>
              <a:t>robot’,’room</a:t>
            </a:r>
            <a:r>
              <a:rPr lang="it-IT" dirty="0"/>
              <a:t>’..],..)</a:t>
            </a:r>
          </a:p>
        </p:txBody>
      </p:sp>
    </p:spTree>
    <p:extLst>
      <p:ext uri="{BB962C8B-B14F-4D97-AF65-F5344CB8AC3E}">
        <p14:creationId xmlns:p14="http://schemas.microsoft.com/office/powerpoint/2010/main" val="119922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8AFC8-6AA9-2A3C-42C7-5704F2ED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615" y="79813"/>
            <a:ext cx="5856457" cy="1325563"/>
          </a:xfrm>
        </p:spPr>
        <p:txBody>
          <a:bodyPr>
            <a:normAutofit/>
          </a:bodyPr>
          <a:lstStyle/>
          <a:p>
            <a:r>
              <a:rPr lang="it-IT" dirty="0"/>
              <a:t>Metodo  </a:t>
            </a:r>
            <a:r>
              <a:rPr lang="it-IT" b="1" dirty="0"/>
              <a:t>.</a:t>
            </a:r>
            <a:r>
              <a:rPr lang="it-IT" b="1" dirty="0" err="1"/>
              <a:t>printALL</a:t>
            </a:r>
            <a:r>
              <a:rPr lang="it-IT" b="1" dirty="0"/>
              <a:t>()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45D1EBB-B6B1-548B-F365-4386EFE7C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93" y="2079980"/>
            <a:ext cx="5366951" cy="403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E2158A3-7ED0-C416-3C0E-66D5CCE0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57" y="2008958"/>
            <a:ext cx="5116343" cy="403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7770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993368-48E9-64E6-2CB3-765DA372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it-IT" dirty="0"/>
              <a:t>Funzione </a:t>
            </a:r>
            <a:r>
              <a:rPr lang="it-IT" b="1" dirty="0"/>
              <a:t>ground()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5DE29CF-EDFD-291A-09DF-E5DC8C3C6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483625"/>
              </p:ext>
            </p:extLst>
          </p:nvPr>
        </p:nvGraphicFramePr>
        <p:xfrm>
          <a:off x="609600" y="2796466"/>
          <a:ext cx="10972800" cy="3345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81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4379E-5ED2-0AC5-6A4B-66EE7990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Esempio</a:t>
            </a:r>
            <a:r>
              <a:rPr lang="it-IT" dirty="0"/>
              <a:t> azione </a:t>
            </a:r>
            <a:r>
              <a:rPr lang="it-IT" dirty="0" err="1"/>
              <a:t>grounded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E7F82E-6DDA-D411-BEF8-196ED2CF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19" y="2368441"/>
            <a:ext cx="3553321" cy="34294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Righ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03C644D-46C0-FA9B-A841-D57C001B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6072"/>
            <a:ext cx="3810532" cy="33342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4481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3B06AB-0935-C09D-3A38-8C90E429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Funzione </a:t>
            </a:r>
            <a:r>
              <a:rPr lang="it-IT" b="1" dirty="0"/>
              <a:t>ground()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61F83C-E341-8B78-F52C-4739D750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02" y="2435831"/>
            <a:ext cx="10664879" cy="2888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749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6E487-AB6B-0624-F90D-CA36AD06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</a:t>
            </a:r>
            <a:r>
              <a:rPr lang="it-IT" b="1" dirty="0" err="1"/>
              <a:t>enhsp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F7D26-5668-99F1-81FB-61A29C92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dirty="0">
                <a:solidFill>
                  <a:srgbClr val="000000"/>
                </a:solidFill>
                <a:latin typeface="Helvetica" panose="020B0604020202020204" pitchFamily="34" charset="0"/>
              </a:rPr>
              <a:t>Infine abbiamo effettuato un’analisi sperimentale per verificare che il problema </a:t>
            </a:r>
            <a:r>
              <a:rPr lang="it-IT" sz="1800" dirty="0" err="1">
                <a:solidFill>
                  <a:srgbClr val="000000"/>
                </a:solidFill>
                <a:latin typeface="Helvetica" panose="020B0604020202020204" pitchFamily="34" charset="0"/>
              </a:rPr>
              <a:t>lifted</a:t>
            </a:r>
            <a:r>
              <a:rPr lang="it-IT" sz="1800" dirty="0">
                <a:solidFill>
                  <a:srgbClr val="000000"/>
                </a:solidFill>
                <a:latin typeface="Helvetica" panose="020B0604020202020204" pitchFamily="34" charset="0"/>
              </a:rPr>
              <a:t> originale e quello </a:t>
            </a:r>
            <a:r>
              <a:rPr lang="it-IT" sz="1800" dirty="0" err="1">
                <a:solidFill>
                  <a:srgbClr val="000000"/>
                </a:solidFill>
                <a:latin typeface="Helvetica" panose="020B0604020202020204" pitchFamily="34" charset="0"/>
              </a:rPr>
              <a:t>grounded</a:t>
            </a:r>
            <a:r>
              <a:rPr lang="it-IT" sz="1800" dirty="0">
                <a:solidFill>
                  <a:srgbClr val="000000"/>
                </a:solidFill>
                <a:latin typeface="Helvetica" panose="020B0604020202020204" pitchFamily="34" charset="0"/>
              </a:rPr>
              <a:t> generato con </a:t>
            </a:r>
            <a:r>
              <a:rPr lang="it-IT" sz="1800" dirty="0" err="1">
                <a:solidFill>
                  <a:srgbClr val="000000"/>
                </a:solidFill>
                <a:latin typeface="Helvetica" panose="020B0604020202020204" pitchFamily="34" charset="0"/>
              </a:rPr>
              <a:t>pyGrounder</a:t>
            </a:r>
            <a:r>
              <a:rPr lang="it-IT" sz="1800" dirty="0">
                <a:solidFill>
                  <a:srgbClr val="000000"/>
                </a:solidFill>
                <a:latin typeface="Helvetica" panose="020B0604020202020204" pitchFamily="34" charset="0"/>
              </a:rPr>
              <a:t> ritornassero le stesse soluzioni. Per fare questo abbiamo utilizzato ENHSP per generare i piani.</a:t>
            </a:r>
          </a:p>
          <a:p>
            <a:pPr algn="l"/>
            <a:endParaRPr lang="it-IT" sz="18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r>
              <a:rPr lang="it-IT" b="1" dirty="0" err="1"/>
              <a:t>Lifted</a:t>
            </a:r>
            <a:r>
              <a:rPr lang="it-IT" b="1" dirty="0"/>
              <a:t> :                                                                         </a:t>
            </a:r>
            <a:r>
              <a:rPr lang="it-IT" b="1" dirty="0" err="1"/>
              <a:t>Grounded</a:t>
            </a:r>
            <a:r>
              <a:rPr lang="it-IT" b="1" dirty="0"/>
              <a:t>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7D5643-4F13-D9E8-1699-0587A374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320531"/>
            <a:ext cx="4829849" cy="171473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5B2A97-2AF4-2D26-963A-75E014AA7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1952"/>
            <a:ext cx="4620270" cy="17433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8703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679942-091C-C05D-AC3F-4849B02D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>
                <a:effectLst/>
              </a:rPr>
              <a:t>Ragioni</a:t>
            </a:r>
            <a:r>
              <a:rPr lang="en-US" sz="3400" dirty="0">
                <a:effectLst/>
              </a:rPr>
              <a:t> e </a:t>
            </a:r>
            <a:r>
              <a:rPr lang="en-US" sz="3400" dirty="0" err="1">
                <a:effectLst/>
              </a:rPr>
              <a:t>Contesto</a:t>
            </a:r>
            <a:r>
              <a:rPr lang="en-US" sz="3400" dirty="0">
                <a:effectLst/>
              </a:rPr>
              <a:t>: </a:t>
            </a:r>
            <a:r>
              <a:rPr lang="en-US" sz="3400" dirty="0" err="1">
                <a:effectLst/>
              </a:rPr>
              <a:t>Cos’è</a:t>
            </a:r>
            <a:r>
              <a:rPr lang="en-US" sz="3400" dirty="0">
                <a:effectLst/>
              </a:rPr>
              <a:t> il </a:t>
            </a:r>
            <a:r>
              <a:rPr lang="en-US" sz="3400" b="1" dirty="0">
                <a:effectLst/>
              </a:rPr>
              <a:t>grounding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nel</a:t>
            </a:r>
            <a:r>
              <a:rPr lang="en-US" sz="3400" dirty="0">
                <a:effectLst/>
              </a:rPr>
              <a:t> PDDL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32092C-142C-04F6-03FB-93114781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3174788"/>
          </a:xfrm>
        </p:spPr>
        <p:txBody>
          <a:bodyPr anchor="b">
            <a:normAutofit/>
          </a:bodyPr>
          <a:lstStyle/>
          <a:p>
            <a:r>
              <a:rPr lang="it-IT" dirty="0"/>
              <a:t>In PDDL (Planning Domain Definition Language), il grounding è il processo di istanziazione di una descrizione astratta di un dominio di pianificazione in una descrizione concreta del problema specifico che si vuole risolvere.  In pratica, durante il grounding, si definiscono i valori concreti per tutti gli oggetti che appaiono nella descrizione astratta, creando così una specificazione completa del problema di pianificazione.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84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05E5875-E7CD-AF32-D1EA-6DE18B6D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7" y="568170"/>
            <a:ext cx="2905573" cy="608245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3E9BBF3-ED93-0D61-5B4E-4D08EE92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771" y="426128"/>
            <a:ext cx="2783995" cy="59644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794AD0-9F9F-ED83-62E3-7F1699555E4A}"/>
              </a:ext>
            </a:extLst>
          </p:cNvPr>
          <p:cNvSpPr txBox="1"/>
          <p:nvPr/>
        </p:nvSpPr>
        <p:spPr>
          <a:xfrm>
            <a:off x="3020793" y="844772"/>
            <a:ext cx="3075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/>
              <a:t>Lifted</a:t>
            </a:r>
            <a:endParaRPr lang="it-IT" sz="4400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7E3B68E-69F6-555B-C6FD-E311007144DB}"/>
              </a:ext>
            </a:extLst>
          </p:cNvPr>
          <p:cNvSpPr txBox="1"/>
          <p:nvPr/>
        </p:nvSpPr>
        <p:spPr>
          <a:xfrm>
            <a:off x="5720768" y="4474346"/>
            <a:ext cx="3077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/>
              <a:t>Grounded</a:t>
            </a:r>
            <a:endParaRPr lang="it-IT" sz="4400" b="1" dirty="0"/>
          </a:p>
        </p:txBody>
      </p:sp>
    </p:spTree>
    <p:extLst>
      <p:ext uri="{BB962C8B-B14F-4D97-AF65-F5344CB8AC3E}">
        <p14:creationId xmlns:p14="http://schemas.microsoft.com/office/powerpoint/2010/main" val="153725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FA9001-BE38-9CB7-BFFC-9CCD3A2C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it-IT" dirty="0"/>
              <a:t>Miglioramenti futuri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BB7E9E9-FA2D-DC69-41DD-72E630FBA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381342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48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5F63E-CC68-2620-83E3-063467BF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103" y="0"/>
            <a:ext cx="4441794" cy="1325563"/>
          </a:xfrm>
        </p:spPr>
        <p:txBody>
          <a:bodyPr/>
          <a:lstStyle/>
          <a:p>
            <a:r>
              <a:rPr lang="it-IT" b="1" dirty="0"/>
              <a:t>Grammatica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5804F7-D9AF-07A1-078C-91F99E2E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14" y="2147872"/>
            <a:ext cx="3033624" cy="40354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5E22D9-77EF-2729-CCFC-0177F4BC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841" y="2311688"/>
            <a:ext cx="7667123" cy="37637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97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FEFBA6-2876-545B-3A40-2CA88C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4" y="122422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Cosa è </a:t>
            </a:r>
            <a:r>
              <a:rPr lang="en-US" b="1" dirty="0" err="1"/>
              <a:t>pyGrounder</a:t>
            </a:r>
            <a:endParaRPr lang="en-US" b="1" dirty="0"/>
          </a:p>
        </p:txBody>
      </p:sp>
      <p:pic>
        <p:nvPicPr>
          <p:cNvPr id="7" name="Graphic 6" descr="Domande">
            <a:extLst>
              <a:ext uri="{FF2B5EF4-FFF2-40B4-BE49-F238E27FC236}">
                <a16:creationId xmlns:a16="http://schemas.microsoft.com/office/drawing/2014/main" id="{028EF683-56EA-764F-96E5-1E7FD01C2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8E8C7A-DA7C-1B0E-F0BF-6F46F66F7842}"/>
              </a:ext>
            </a:extLst>
          </p:cNvPr>
          <p:cNvSpPr txBox="1"/>
          <p:nvPr/>
        </p:nvSpPr>
        <p:spPr>
          <a:xfrm>
            <a:off x="523784" y="3654651"/>
            <a:ext cx="6604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i="0" dirty="0" err="1">
                <a:solidFill>
                  <a:schemeClr val="tx2"/>
                </a:solidFill>
                <a:effectLst/>
                <a:latin typeface="Söhne"/>
              </a:rPr>
              <a:t>pyGrounder</a:t>
            </a:r>
            <a:r>
              <a:rPr lang="it-IT" sz="2000" b="0" i="0" dirty="0">
                <a:solidFill>
                  <a:schemeClr val="tx2"/>
                </a:solidFill>
                <a:effectLst/>
                <a:latin typeface="Söhne"/>
              </a:rPr>
              <a:t> è una libreria Python che consente di modellare problemi definiti in Planning Domain Definition Language (PDDL+)</a:t>
            </a:r>
          </a:p>
          <a:p>
            <a:endParaRPr lang="it-IT" sz="2000" dirty="0">
              <a:solidFill>
                <a:schemeClr val="tx2"/>
              </a:solidFill>
              <a:latin typeface="Söhne"/>
            </a:endParaRPr>
          </a:p>
          <a:p>
            <a:r>
              <a:rPr lang="it-IT" sz="2000" b="0" i="0" dirty="0">
                <a:solidFill>
                  <a:schemeClr val="tx2"/>
                </a:solidFill>
                <a:effectLst/>
                <a:latin typeface="Söhne"/>
              </a:rPr>
              <a:t>In particolare, </a:t>
            </a:r>
            <a:r>
              <a:rPr lang="it-IT" sz="2000" b="0" i="0" dirty="0" err="1">
                <a:solidFill>
                  <a:schemeClr val="tx2"/>
                </a:solidFill>
                <a:effectLst/>
                <a:latin typeface="Söhne"/>
              </a:rPr>
              <a:t>pyGrounder</a:t>
            </a:r>
            <a:r>
              <a:rPr lang="it-IT" sz="2000" b="0" i="0" dirty="0">
                <a:solidFill>
                  <a:schemeClr val="tx2"/>
                </a:solidFill>
                <a:effectLst/>
                <a:latin typeface="Söhne"/>
              </a:rPr>
              <a:t> permette di effettuare il grounding del dominio su un problema definito, oltre a fornire strumenti per modellare e visualizzare in formato </a:t>
            </a:r>
            <a:r>
              <a:rPr lang="it-IT" sz="2000" b="0" i="0" dirty="0" err="1">
                <a:solidFill>
                  <a:schemeClr val="tx2"/>
                </a:solidFill>
                <a:effectLst/>
                <a:latin typeface="Söhne"/>
              </a:rPr>
              <a:t>Json</a:t>
            </a:r>
            <a:r>
              <a:rPr lang="it-IT" sz="2000" b="0" i="0" dirty="0">
                <a:solidFill>
                  <a:schemeClr val="tx2"/>
                </a:solidFill>
                <a:effectLst/>
                <a:latin typeface="Söhne"/>
              </a:rPr>
              <a:t> files scritti in PDDL+.</a:t>
            </a:r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6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0E4DC-4242-670B-A4F7-03A970A2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037" y="2710641"/>
            <a:ext cx="2849732" cy="1436717"/>
          </a:xfrm>
        </p:spPr>
        <p:txBody>
          <a:bodyPr/>
          <a:lstStyle/>
          <a:p>
            <a:pPr algn="ctr"/>
            <a:r>
              <a:rPr lang="it-IT" dirty="0"/>
              <a:t>Una prima</a:t>
            </a:r>
            <a:br>
              <a:rPr lang="it-IT" dirty="0"/>
            </a:br>
            <a:r>
              <a:rPr lang="it-IT" b="1" dirty="0"/>
              <a:t>versione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B5ED85-C6BF-3C0A-94F6-B36E7DF02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9" y="727213"/>
            <a:ext cx="7884036" cy="5403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789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5B8655-CBD3-43A8-B895-42D7D8F0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6EA09C8-54AB-43D7-817A-FF2957C23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5726653" cy="6858000"/>
          </a:xfrm>
          <a:custGeom>
            <a:avLst/>
            <a:gdLst>
              <a:gd name="connsiteX0" fmla="*/ 4847302 w 5726653"/>
              <a:gd name="connsiteY0" fmla="*/ 0 h 6858000"/>
              <a:gd name="connsiteX1" fmla="*/ 5712110 w 5726653"/>
              <a:gd name="connsiteY1" fmla="*/ 0 h 6858000"/>
              <a:gd name="connsiteX2" fmla="*/ 5722419 w 5726653"/>
              <a:gd name="connsiteY2" fmla="*/ 42969 h 6858000"/>
              <a:gd name="connsiteX3" fmla="*/ 5711334 w 5726653"/>
              <a:gd name="connsiteY3" fmla="*/ 219852 h 6858000"/>
              <a:gd name="connsiteX4" fmla="*/ 5164713 w 5726653"/>
              <a:gd name="connsiteY4" fmla="*/ 535443 h 6858000"/>
              <a:gd name="connsiteX5" fmla="*/ 4834600 w 5726653"/>
              <a:gd name="connsiteY5" fmla="*/ 78052 h 6858000"/>
              <a:gd name="connsiteX6" fmla="*/ 0 w 5726653"/>
              <a:gd name="connsiteY6" fmla="*/ 0 h 6858000"/>
              <a:gd name="connsiteX7" fmla="*/ 561809 w 5726653"/>
              <a:gd name="connsiteY7" fmla="*/ 0 h 6858000"/>
              <a:gd name="connsiteX8" fmla="*/ 4228873 w 5726653"/>
              <a:gd name="connsiteY8" fmla="*/ 0 h 6858000"/>
              <a:gd name="connsiteX9" fmla="*/ 4220749 w 5726653"/>
              <a:gd name="connsiteY9" fmla="*/ 184996 h 6858000"/>
              <a:gd name="connsiteX10" fmla="*/ 4223776 w 5726653"/>
              <a:gd name="connsiteY10" fmla="*/ 419995 h 6858000"/>
              <a:gd name="connsiteX11" fmla="*/ 4671738 w 5726653"/>
              <a:gd name="connsiteY11" fmla="*/ 1068099 h 6858000"/>
              <a:gd name="connsiteX12" fmla="*/ 5119605 w 5726653"/>
              <a:gd name="connsiteY12" fmla="*/ 2589405 h 6858000"/>
              <a:gd name="connsiteX13" fmla="*/ 4673612 w 5726653"/>
              <a:gd name="connsiteY13" fmla="*/ 3164269 h 6858000"/>
              <a:gd name="connsiteX14" fmla="*/ 4515220 w 5726653"/>
              <a:gd name="connsiteY14" fmla="*/ 4641255 h 6858000"/>
              <a:gd name="connsiteX15" fmla="*/ 5126951 w 5726653"/>
              <a:gd name="connsiteY15" fmla="*/ 5670858 h 6858000"/>
              <a:gd name="connsiteX16" fmla="*/ 5412523 w 5726653"/>
              <a:gd name="connsiteY16" fmla="*/ 6707670 h 6858000"/>
              <a:gd name="connsiteX17" fmla="*/ 5414896 w 5726653"/>
              <a:gd name="connsiteY17" fmla="*/ 6858000 h 6858000"/>
              <a:gd name="connsiteX18" fmla="*/ 0 w 5726653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26653" h="6858000">
                <a:moveTo>
                  <a:pt x="4847302" y="0"/>
                </a:moveTo>
                <a:lnTo>
                  <a:pt x="5712110" y="0"/>
                </a:lnTo>
                <a:lnTo>
                  <a:pt x="5722419" y="42969"/>
                </a:lnTo>
                <a:cubicBezTo>
                  <a:pt x="5730415" y="100391"/>
                  <a:pt x="5727284" y="160329"/>
                  <a:pt x="5711334" y="219852"/>
                </a:cubicBezTo>
                <a:cubicBezTo>
                  <a:pt x="5647537" y="457945"/>
                  <a:pt x="5402807" y="599240"/>
                  <a:pt x="5164713" y="535443"/>
                </a:cubicBezTo>
                <a:cubicBezTo>
                  <a:pt x="4956382" y="479621"/>
                  <a:pt x="4822161" y="285271"/>
                  <a:pt x="4834600" y="78052"/>
                </a:cubicBezTo>
                <a:close/>
                <a:moveTo>
                  <a:pt x="0" y="0"/>
                </a:moveTo>
                <a:lnTo>
                  <a:pt x="561809" y="0"/>
                </a:lnTo>
                <a:lnTo>
                  <a:pt x="4228873" y="0"/>
                </a:lnTo>
                <a:lnTo>
                  <a:pt x="4220749" y="184996"/>
                </a:lnTo>
                <a:cubicBezTo>
                  <a:pt x="4219391" y="263520"/>
                  <a:pt x="4220264" y="341910"/>
                  <a:pt x="4223776" y="419995"/>
                </a:cubicBezTo>
                <a:cubicBezTo>
                  <a:pt x="4236965" y="709488"/>
                  <a:pt x="4465626" y="891535"/>
                  <a:pt x="4671738" y="1068099"/>
                </a:cubicBezTo>
                <a:cubicBezTo>
                  <a:pt x="5185528" y="1508061"/>
                  <a:pt x="5360374" y="2032158"/>
                  <a:pt x="5119605" y="2589405"/>
                </a:cubicBezTo>
                <a:cubicBezTo>
                  <a:pt x="5026231" y="2805523"/>
                  <a:pt x="4844676" y="2993264"/>
                  <a:pt x="4673612" y="3164269"/>
                </a:cubicBezTo>
                <a:cubicBezTo>
                  <a:pt x="4214818" y="3622744"/>
                  <a:pt x="4233617" y="4154456"/>
                  <a:pt x="4515220" y="4641255"/>
                </a:cubicBezTo>
                <a:cubicBezTo>
                  <a:pt x="4715840" y="4986832"/>
                  <a:pt x="4956396" y="5311556"/>
                  <a:pt x="5126951" y="5670858"/>
                </a:cubicBezTo>
                <a:cubicBezTo>
                  <a:pt x="5293002" y="6019042"/>
                  <a:pt x="5391521" y="6366409"/>
                  <a:pt x="5412523" y="6707670"/>
                </a:cubicBezTo>
                <a:lnTo>
                  <a:pt x="54148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cchio">
            <a:extLst>
              <a:ext uri="{FF2B5EF4-FFF2-40B4-BE49-F238E27FC236}">
                <a16:creationId xmlns:a16="http://schemas.microsoft.com/office/drawing/2014/main" id="{7D130145-CB99-960D-58DF-BA7086716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321" y="1611715"/>
            <a:ext cx="3634570" cy="36345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1ECA30-74A3-5A77-B8C5-2642A426AEBE}"/>
              </a:ext>
            </a:extLst>
          </p:cNvPr>
          <p:cNvSpPr txBox="1"/>
          <p:nvPr/>
        </p:nvSpPr>
        <p:spPr>
          <a:xfrm>
            <a:off x="4500979" y="399495"/>
            <a:ext cx="7691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Quick look </a:t>
            </a:r>
            <a:r>
              <a:rPr lang="en-US" sz="4400" dirty="0" err="1">
                <a:latin typeface="+mj-lt"/>
              </a:rPr>
              <a:t>delle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funzionalità</a:t>
            </a:r>
            <a:endParaRPr lang="it-IT" sz="4400" dirty="0">
              <a:latin typeface="+mj-lt"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CE93C-7FB8-9EB5-7FE2-138DD6913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76" y="1401905"/>
            <a:ext cx="5945177" cy="5115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0223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360598-6C28-5346-745B-525F39FED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861"/>
          <a:stretch/>
        </p:blipFill>
        <p:spPr>
          <a:xfrm>
            <a:off x="-36901" y="-19579"/>
            <a:ext cx="7918858" cy="6897158"/>
          </a:xfrm>
          <a:prstGeom prst="rect">
            <a:avLst/>
          </a:prstGeom>
        </p:spPr>
      </p:pic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2C92F6-9D9B-5A47-03E8-82291923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015" y="-1"/>
            <a:ext cx="3622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Classe</a:t>
            </a:r>
            <a:r>
              <a:rPr lang="en-US" sz="5400" dirty="0"/>
              <a:t> </a:t>
            </a:r>
            <a:r>
              <a:rPr lang="en-US" sz="5400" b="1" dirty="0"/>
              <a:t>Problem</a:t>
            </a:r>
          </a:p>
        </p:txBody>
      </p:sp>
      <p:graphicFrame>
        <p:nvGraphicFramePr>
          <p:cNvPr id="9" name="CasellaDiTesto 7">
            <a:extLst>
              <a:ext uri="{FF2B5EF4-FFF2-40B4-BE49-F238E27FC236}">
                <a16:creationId xmlns:a16="http://schemas.microsoft.com/office/drawing/2014/main" id="{7A28CE2F-0CFD-BCCE-ED92-6CE92D336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948298"/>
              </p:ext>
            </p:extLst>
          </p:nvPr>
        </p:nvGraphicFramePr>
        <p:xfrm>
          <a:off x="7029159" y="2969278"/>
          <a:ext cx="5125941" cy="348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37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7DC267-522E-57EF-C6FC-D181BDD6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" y="866978"/>
            <a:ext cx="4641395" cy="4682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Problem in</a:t>
            </a:r>
            <a:br>
              <a:rPr lang="en-US" dirty="0"/>
            </a:br>
            <a:r>
              <a:rPr lang="en-US" dirty="0"/>
              <a:t> </a:t>
            </a:r>
            <a:br>
              <a:rPr lang="en-US" b="1" dirty="0"/>
            </a:br>
            <a:r>
              <a:rPr lang="en-US" b="1" dirty="0" err="1"/>
              <a:t>Formato</a:t>
            </a:r>
            <a:r>
              <a:rPr lang="en-US" b="1" dirty="0"/>
              <a:t> </a:t>
            </a:r>
            <a:r>
              <a:rPr lang="en-US" b="1" dirty="0" err="1"/>
              <a:t>Json</a:t>
            </a:r>
            <a:endParaRPr lang="en-US" b="1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6607D8C-CC12-1618-3065-F24365E0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05" y="269228"/>
            <a:ext cx="6795353" cy="631954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Left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0883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C6BD5-837C-3B3B-9801-BFC0A2B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699" y="2025112"/>
            <a:ext cx="5569258" cy="2221845"/>
          </a:xfrm>
        </p:spPr>
        <p:txBody>
          <a:bodyPr/>
          <a:lstStyle/>
          <a:p>
            <a:pPr algn="ctr"/>
            <a:r>
              <a:rPr lang="it-IT" dirty="0"/>
              <a:t>Metodo </a:t>
            </a:r>
            <a:br>
              <a:rPr lang="it-IT" dirty="0"/>
            </a:br>
            <a:br>
              <a:rPr lang="it-IT" dirty="0"/>
            </a:br>
            <a:r>
              <a:rPr lang="it-IT" b="1" dirty="0"/>
              <a:t>.</a:t>
            </a:r>
            <a:r>
              <a:rPr lang="it-IT" b="1" dirty="0" err="1"/>
              <a:t>printALL</a:t>
            </a:r>
            <a:r>
              <a:rPr lang="it-IT" b="1" dirty="0"/>
              <a:t>()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96A8460-7028-1466-46B0-7B48C150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5" y="633022"/>
            <a:ext cx="6068272" cy="55919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perspectiveRigh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387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04D96-B03D-E62B-9A39-EC1978F9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Costruttore</a:t>
            </a:r>
            <a:r>
              <a:rPr lang="it-IT" dirty="0"/>
              <a:t> Classe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D8428D-132D-0888-B644-EEBD433C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costruttore della classe </a:t>
            </a:r>
            <a:r>
              <a:rPr lang="it-IT" dirty="0" err="1"/>
              <a:t>Problem</a:t>
            </a:r>
            <a:r>
              <a:rPr lang="it-IT" dirty="0"/>
              <a:t> prende in input un </a:t>
            </a:r>
            <a:r>
              <a:rPr lang="it-IT" b="1" dirty="0"/>
              <a:t>file scritto in PDDL </a:t>
            </a:r>
            <a:r>
              <a:rPr lang="it-IT" dirty="0"/>
              <a:t>e attraverso antlr4, un tool che genera parsers, genera il parse-</a:t>
            </a:r>
            <a:r>
              <a:rPr lang="it-IT" dirty="0" err="1"/>
              <a:t>tree</a:t>
            </a:r>
            <a:r>
              <a:rPr lang="it-IT" dirty="0"/>
              <a:t> del file per poi esplorare l’albero, andando a riempire gli attributi con i valori contenuti nei nodi.</a:t>
            </a:r>
          </a:p>
          <a:p>
            <a:endParaRPr lang="it-IT" dirty="0"/>
          </a:p>
          <a:p>
            <a:r>
              <a:rPr lang="it-IT" dirty="0"/>
              <a:t>Per generare il parse-</a:t>
            </a:r>
            <a:r>
              <a:rPr lang="it-IT" dirty="0" err="1"/>
              <a:t>tree</a:t>
            </a:r>
            <a:r>
              <a:rPr lang="it-IT" dirty="0"/>
              <a:t>, antlr4 ha bisogno di un file di </a:t>
            </a:r>
            <a:r>
              <a:rPr lang="it-IT" b="1" dirty="0"/>
              <a:t>grammatica</a:t>
            </a:r>
            <a:r>
              <a:rPr lang="it-IT" dirty="0"/>
              <a:t>. Per scrivere la nostra grammatica ci siamo basati su quella scritta da </a:t>
            </a:r>
            <a:r>
              <a:rPr lang="it-IT" dirty="0">
                <a:hlinkClick r:id="rId2"/>
              </a:rPr>
              <a:t>Enrico Scala per antlr3</a:t>
            </a:r>
            <a:r>
              <a:rPr lang="it-IT" dirty="0">
                <a:solidFill>
                  <a:schemeClr val="tx2"/>
                </a:solidFill>
                <a:hlinkClick r:id="rId2"/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e ne abbiamo scritta una versione semplificata che supporta un sottoinsieme di elementi del PDDL+.</a:t>
            </a:r>
          </a:p>
        </p:txBody>
      </p:sp>
    </p:spTree>
    <p:extLst>
      <p:ext uri="{BB962C8B-B14F-4D97-AF65-F5344CB8AC3E}">
        <p14:creationId xmlns:p14="http://schemas.microsoft.com/office/powerpoint/2010/main" val="386323528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732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Helvetica</vt:lpstr>
      <vt:lpstr>Posterama</vt:lpstr>
      <vt:lpstr>Söhne</vt:lpstr>
      <vt:lpstr>SplashVTI</vt:lpstr>
      <vt:lpstr>pyGrounder</vt:lpstr>
      <vt:lpstr>Ragioni e Contesto: Cos’è il grounding nel PDDL</vt:lpstr>
      <vt:lpstr>Cosa è pyGrounder</vt:lpstr>
      <vt:lpstr>Una prima versione</vt:lpstr>
      <vt:lpstr>Presentazione standard di PowerPoint</vt:lpstr>
      <vt:lpstr>Classe Problem</vt:lpstr>
      <vt:lpstr>Esempio della Classe Problem in   Formato Json</vt:lpstr>
      <vt:lpstr>Metodo   .printALL()</vt:lpstr>
      <vt:lpstr>Costruttore Classe Problem</vt:lpstr>
      <vt:lpstr>Parse-tree generato da antlr4</vt:lpstr>
      <vt:lpstr>Classe Domain</vt:lpstr>
      <vt:lpstr>Esempio della Classe Domain in   Formato Json</vt:lpstr>
      <vt:lpstr>Esempio della Classe Domain in   Formato Json </vt:lpstr>
      <vt:lpstr>Costruttore Classe Domain</vt:lpstr>
      <vt:lpstr>Metodo  .printALL()</vt:lpstr>
      <vt:lpstr>Funzione ground()</vt:lpstr>
      <vt:lpstr>Esempio azione grounded</vt:lpstr>
      <vt:lpstr>Funzione ground()</vt:lpstr>
      <vt:lpstr>Verifica enhsp</vt:lpstr>
      <vt:lpstr>Presentazione standard di PowerPoint</vt:lpstr>
      <vt:lpstr>Miglioramenti futuri</vt:lpstr>
      <vt:lpstr>Grammatica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pyGrounder</dc:title>
  <dc:creator>Simone Palladino</dc:creator>
  <cp:lastModifiedBy>Simone Palladino</cp:lastModifiedBy>
  <cp:revision>15</cp:revision>
  <dcterms:created xsi:type="dcterms:W3CDTF">2023-02-15T11:35:28Z</dcterms:created>
  <dcterms:modified xsi:type="dcterms:W3CDTF">2023-02-23T18:21:42Z</dcterms:modified>
</cp:coreProperties>
</file>