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1" name="PlaceHolder 2"/>
          <p:cNvSpPr>
            <a:spLocks noGrp="1"/>
          </p:cNvSpPr>
          <p:nvPr>
            <p:ph type="body"/>
          </p:nvPr>
        </p:nvSpPr>
        <p:spPr>
          <a:xfrm>
            <a:off x="5181480" y="5691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2" name="PlaceHolder 3"/>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4"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5"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6"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7" name="PlaceHolder 5"/>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9"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40" name="PlaceHolder 3"/>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pic>
        <p:nvPicPr>
          <p:cNvPr id="41" name="Picture 40"/>
          <p:cNvPicPr/>
          <p:nvPr/>
        </p:nvPicPr>
        <p:blipFill>
          <a:blip r:embed="rId2"/>
          <a:stretch/>
        </p:blipFill>
        <p:spPr>
          <a:xfrm>
            <a:off x="5181480" y="903960"/>
            <a:ext cx="6248160" cy="4984920"/>
          </a:xfrm>
          <a:prstGeom prst="rect">
            <a:avLst/>
          </a:prstGeom>
          <a:ln>
            <a:noFill/>
          </a:ln>
        </p:spPr>
      </p:pic>
      <p:pic>
        <p:nvPicPr>
          <p:cNvPr id="42" name="Picture 41"/>
          <p:cNvPicPr/>
          <p:nvPr/>
        </p:nvPicPr>
        <p:blipFill>
          <a:blip r:embed="rId2"/>
          <a:stretch/>
        </p:blipFill>
        <p:spPr>
          <a:xfrm>
            <a:off x="5181480" y="903960"/>
            <a:ext cx="6248160" cy="4984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1" name="PlaceHolder 2"/>
          <p:cNvSpPr>
            <a:spLocks noGrp="1"/>
          </p:cNvSpPr>
          <p:nvPr>
            <p:ph type="subTitle"/>
          </p:nvPr>
        </p:nvSpPr>
        <p:spPr>
          <a:xfrm>
            <a:off x="5181480" y="569160"/>
            <a:ext cx="6248160" cy="565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3"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5"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56" name="PlaceHolder 3"/>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62120" y="5180040"/>
            <a:ext cx="3833640" cy="13716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0"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1" name="PlaceHolder 3"/>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2" name="PlaceHolder 4"/>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0" name="PlaceHolder 2"/>
          <p:cNvSpPr>
            <a:spLocks noGrp="1"/>
          </p:cNvSpPr>
          <p:nvPr>
            <p:ph type="subTitle"/>
          </p:nvPr>
        </p:nvSpPr>
        <p:spPr>
          <a:xfrm>
            <a:off x="5181480" y="569160"/>
            <a:ext cx="6248160" cy="56548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4"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5"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6"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8"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9"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0" name="PlaceHolder 4"/>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72" name="PlaceHolder 2"/>
          <p:cNvSpPr>
            <a:spLocks noGrp="1"/>
          </p:cNvSpPr>
          <p:nvPr>
            <p:ph type="body"/>
          </p:nvPr>
        </p:nvSpPr>
        <p:spPr>
          <a:xfrm>
            <a:off x="5181480" y="5691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3" name="PlaceHolder 3"/>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75"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6"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7"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8" name="PlaceHolder 5"/>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80"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81" name="PlaceHolder 3"/>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pic>
        <p:nvPicPr>
          <p:cNvPr id="82" name="Picture 81"/>
          <p:cNvPicPr/>
          <p:nvPr/>
        </p:nvPicPr>
        <p:blipFill>
          <a:blip r:embed="rId2"/>
          <a:stretch/>
        </p:blipFill>
        <p:spPr>
          <a:xfrm>
            <a:off x="5181480" y="903960"/>
            <a:ext cx="6248160" cy="4984920"/>
          </a:xfrm>
          <a:prstGeom prst="rect">
            <a:avLst/>
          </a:prstGeom>
          <a:ln>
            <a:noFill/>
          </a:ln>
        </p:spPr>
      </p:pic>
      <p:pic>
        <p:nvPicPr>
          <p:cNvPr id="83" name="Picture 82"/>
          <p:cNvPicPr/>
          <p:nvPr/>
        </p:nvPicPr>
        <p:blipFill>
          <a:blip r:embed="rId2"/>
          <a:stretch/>
        </p:blipFill>
        <p:spPr>
          <a:xfrm>
            <a:off x="5181480" y="903960"/>
            <a:ext cx="6248160" cy="4984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2"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4"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15" name="PlaceHolder 3"/>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62120" y="5180040"/>
            <a:ext cx="3833640" cy="137160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9"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0" name="PlaceHolder 3"/>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1" name="PlaceHolder 4"/>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3"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4"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5"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7"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8"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9" name="PlaceHolder 4"/>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9" name="CustomShape 1" hidden="1"/>
          <p:cNvSpPr/>
          <p:nvPr/>
        </p:nvSpPr>
        <p:spPr>
          <a:xfrm>
            <a:off x="11783880" y="538056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0"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11783880" y="1189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1089000" y="1143360"/>
            <a:ext cx="7034040" cy="4268520"/>
          </a:xfrm>
          <a:prstGeom prst="rect">
            <a:avLst/>
          </a:prstGeom>
        </p:spPr>
        <p:txBody>
          <a:bodyPr/>
          <a:lstStyle/>
          <a:p>
            <a:pPr>
              <a:lnSpc>
                <a:spcPct val="85000"/>
              </a:lnSpc>
            </a:pPr>
            <a:r>
              <a:rPr lang="en-US" sz="7700" b="0" i="1" strike="noStrike" cap="all" spc="-1">
                <a:solidFill>
                  <a:srgbClr val="F5F5F5"/>
                </a:solidFill>
                <a:uFill>
                  <a:solidFill>
                    <a:srgbClr val="FFFFFF"/>
                  </a:solidFill>
                </a:uFill>
                <a:latin typeface="Century Schoolbook"/>
              </a:rPr>
              <a:t>Click to edit Master title style</a:t>
            </a:r>
            <a:endParaRPr lang="en-US" sz="1800" b="0" strike="noStrike" spc="-1">
              <a:solidFill>
                <a:srgbClr val="FFFFFF"/>
              </a:solidFill>
              <a:uFill>
                <a:solidFill>
                  <a:srgbClr val="FFFFFF"/>
                </a:solidFill>
              </a:uFill>
              <a:latin typeface="Corbel"/>
            </a:endParaRPr>
          </a:p>
        </p:txBody>
      </p:sp>
      <p:sp>
        <p:nvSpPr>
          <p:cNvPr id="4" name="PlaceHolder 5"/>
          <p:cNvSpPr>
            <a:spLocks noGrp="1"/>
          </p:cNvSpPr>
          <p:nvPr>
            <p:ph type="dt"/>
          </p:nvPr>
        </p:nvSpPr>
        <p:spPr>
          <a:xfrm>
            <a:off x="1089000" y="6314400"/>
            <a:ext cx="1596240" cy="364680"/>
          </a:xfrm>
          <a:prstGeom prst="rect">
            <a:avLst/>
          </a:prstGeom>
        </p:spPr>
        <p:txBody>
          <a:bodyPr/>
          <a:lstStyle/>
          <a:p>
            <a:pPr>
              <a:lnSpc>
                <a:spcPct val="100000"/>
              </a:lnSpc>
            </a:pPr>
            <a:r>
              <a:rPr lang="en-US" sz="1200" b="0" i="1" strike="noStrike" spc="-1">
                <a:solidFill>
                  <a:srgbClr val="F6F6F6"/>
                </a:solidFill>
                <a:uFill>
                  <a:solidFill>
                    <a:srgbClr val="FFFFFF"/>
                  </a:solidFill>
                </a:uFill>
                <a:latin typeface="Century Schoolbook"/>
              </a:rPr>
              <a:t>9/14/17</a:t>
            </a:r>
            <a:endParaRPr lang="en-US" sz="1400" b="0" strike="noStrike" spc="-1">
              <a:solidFill>
                <a:srgbClr val="FFFFFF"/>
              </a:solidFill>
              <a:uFill>
                <a:solidFill>
                  <a:srgbClr val="FFFFFF"/>
                </a:solidFill>
              </a:uFill>
              <a:latin typeface="Times New Roman"/>
            </a:endParaRPr>
          </a:p>
        </p:txBody>
      </p:sp>
      <p:sp>
        <p:nvSpPr>
          <p:cNvPr id="5" name="PlaceHolder 6"/>
          <p:cNvSpPr>
            <a:spLocks noGrp="1"/>
          </p:cNvSpPr>
          <p:nvPr>
            <p:ph type="ftr"/>
          </p:nvPr>
        </p:nvSpPr>
        <p:spPr>
          <a:xfrm>
            <a:off x="3000600" y="6314400"/>
            <a:ext cx="5122440" cy="364680"/>
          </a:xfrm>
          <a:prstGeom prst="rect">
            <a:avLst/>
          </a:prstGeom>
        </p:spPr>
        <p:txBody>
          <a:bodyPr/>
          <a:lstStyle/>
          <a:p>
            <a:endParaRPr lang="en-US" sz="2400" b="0" strike="noStrike" spc="-1">
              <a:solidFill>
                <a:srgbClr val="FFFFFF"/>
              </a:solidFill>
              <a:uFill>
                <a:solidFill>
                  <a:srgbClr val="FFFFFF"/>
                </a:solidFill>
              </a:uFill>
              <a:latin typeface="Times New Roman"/>
            </a:endParaRPr>
          </a:p>
        </p:txBody>
      </p:sp>
      <p:sp>
        <p:nvSpPr>
          <p:cNvPr id="6" name="PlaceHolder 7"/>
          <p:cNvSpPr>
            <a:spLocks noGrp="1"/>
          </p:cNvSpPr>
          <p:nvPr>
            <p:ph type="sldNum"/>
          </p:nvPr>
        </p:nvSpPr>
        <p:spPr>
          <a:xfrm>
            <a:off x="11783880" y="1416240"/>
            <a:ext cx="407520" cy="364680"/>
          </a:xfrm>
          <a:prstGeom prst="rect">
            <a:avLst/>
          </a:prstGeom>
        </p:spPr>
        <p:txBody>
          <a:bodyPr anchor="ctr"/>
          <a:lstStyle/>
          <a:p>
            <a:pPr algn="r">
              <a:lnSpc>
                <a:spcPct val="100000"/>
              </a:lnSpc>
            </a:pPr>
            <a:fld id="{01A1B4B0-B4E0-47EE-8756-637B794ECB79}" type="slidenum">
              <a:rPr lang="en-US" sz="1200" b="0" i="1" strike="noStrike" spc="-1">
                <a:solidFill>
                  <a:srgbClr val="1D1A1D"/>
                </a:solidFill>
                <a:uFill>
                  <a:solidFill>
                    <a:srgbClr val="FFFFFF"/>
                  </a:solidFill>
                </a:uFill>
                <a:latin typeface="Century Schoolbook"/>
              </a:rPr>
              <a:t>‹#›</a:t>
            </a:fld>
            <a:endParaRPr lang="en-US" sz="1400" b="0" strike="noStrike" spc="-1">
              <a:solidFill>
                <a:srgbClr val="FFFFFF"/>
              </a:solidFill>
              <a:uFill>
                <a:solidFill>
                  <a:srgbClr val="FFFFFF"/>
                </a:solidFill>
              </a:uFill>
              <a:latin typeface="Times New Roman"/>
            </a:endParaRPr>
          </a:p>
        </p:txBody>
      </p:sp>
      <p:sp>
        <p:nvSpPr>
          <p:cNvPr id="7" name="Line 8"/>
          <p:cNvSpPr/>
          <p:nvPr/>
        </p:nvSpPr>
        <p:spPr>
          <a:xfrm>
            <a:off x="773640" y="1257120"/>
            <a:ext cx="360" cy="5600880"/>
          </a:xfrm>
          <a:prstGeom prst="line">
            <a:avLst/>
          </a:prstGeom>
          <a:ln w="25560">
            <a:solidFill>
              <a:schemeClr val="tx2"/>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000" b="0" strike="noStrike" spc="-1">
                <a:solidFill>
                  <a:srgbClr val="FFFFFF"/>
                </a:solidFill>
                <a:uFill>
                  <a:solidFill>
                    <a:srgbClr val="FFFFFF"/>
                  </a:solidFill>
                </a:uFill>
                <a:latin typeface="Corbel"/>
              </a:rPr>
              <a:t>Click to edit the outline text format</a:t>
            </a:r>
          </a:p>
          <a:p>
            <a:pPr marL="864000" lvl="1" indent="-324000">
              <a:buClr>
                <a:srgbClr val="FFFFFF"/>
              </a:buClr>
              <a:buSzPct val="75000"/>
              <a:buFont typeface="Symbol" charset="2"/>
              <a:buChar char=""/>
            </a:pPr>
            <a:r>
              <a:rPr lang="en-US" sz="1600" b="0" strike="noStrike" spc="-1">
                <a:solidFill>
                  <a:srgbClr val="FFFFFF"/>
                </a:solidFill>
                <a:uFill>
                  <a:solidFill>
                    <a:srgbClr val="FFFFFF"/>
                  </a:solidFill>
                </a:uFill>
                <a:latin typeface="Corbel"/>
              </a:rPr>
              <a:t>Second Outline Level</a:t>
            </a:r>
          </a:p>
          <a:p>
            <a:pPr marL="1296000" lvl="2" indent="-288000">
              <a:buClr>
                <a:srgbClr val="FFFFFF"/>
              </a:buClr>
              <a:buSzPct val="45000"/>
              <a:buFont typeface="Wingdings" charset="2"/>
              <a:buChar char=""/>
            </a:pPr>
            <a:r>
              <a:rPr lang="en-US" sz="1400" b="0" strike="noStrike" spc="-1">
                <a:solidFill>
                  <a:srgbClr val="FFFFFF"/>
                </a:solidFill>
                <a:uFill>
                  <a:solidFill>
                    <a:srgbClr val="FFFFFF"/>
                  </a:solidFill>
                </a:uFill>
                <a:latin typeface="Corbel"/>
              </a:rPr>
              <a:t>Third Outline Level</a:t>
            </a:r>
          </a:p>
          <a:p>
            <a:pPr marL="1728000" lvl="3" indent="-216000">
              <a:buClr>
                <a:srgbClr val="FFFFFF"/>
              </a:buClr>
              <a:buSzPct val="75000"/>
              <a:buFont typeface="Symbol" charset="2"/>
              <a:buChar char=""/>
            </a:pPr>
            <a:r>
              <a:rPr lang="en-US" sz="1400" b="0" i="1" strike="noStrike" spc="-1">
                <a:solidFill>
                  <a:srgbClr val="FFFFFF"/>
                </a:solidFill>
                <a:uFill>
                  <a:solidFill>
                    <a:srgbClr val="FFFFFF"/>
                  </a:solidFill>
                </a:uFill>
                <a:latin typeface="Corbel"/>
              </a:rPr>
              <a:t>Fourth Outline Level</a:t>
            </a:r>
          </a:p>
          <a:p>
            <a:pPr marL="2160000" lvl="4"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Fifth Outline Level</a:t>
            </a:r>
          </a:p>
          <a:p>
            <a:pPr marL="2592000" lvl="5"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Sixth Outline Level</a:t>
            </a:r>
          </a:p>
          <a:p>
            <a:pPr marL="3024000" lvl="6"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3" name="CustomShape 1"/>
          <p:cNvSpPr/>
          <p:nvPr/>
        </p:nvSpPr>
        <p:spPr>
          <a:xfrm>
            <a:off x="11783880" y="538056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4"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45" name="PlaceHolder 3"/>
          <p:cNvSpPr>
            <a:spLocks noGrp="1"/>
          </p:cNvSpPr>
          <p:nvPr>
            <p:ph type="title"/>
          </p:nvPr>
        </p:nvSpPr>
        <p:spPr>
          <a:xfrm>
            <a:off x="762120" y="559800"/>
            <a:ext cx="3833640" cy="4952160"/>
          </a:xfrm>
          <a:prstGeom prst="rect">
            <a:avLst/>
          </a:prstGeom>
        </p:spPr>
        <p:txBody>
          <a:bodyPr/>
          <a:lstStyle/>
          <a:p>
            <a:pPr algn="r">
              <a:lnSpc>
                <a:spcPct val="90000"/>
              </a:lnSpc>
            </a:pPr>
            <a:r>
              <a:rPr lang="en-US" sz="5000" b="0" i="1" strike="noStrike" spc="-1">
                <a:solidFill>
                  <a:srgbClr val="262626"/>
                </a:solidFill>
                <a:uFill>
                  <a:solidFill>
                    <a:srgbClr val="FFFFFF"/>
                  </a:solidFill>
                </a:uFill>
                <a:latin typeface="Century Schoolbook"/>
              </a:rPr>
              <a:t>Click to edit Master title style</a:t>
            </a:r>
            <a:endParaRPr lang="en-US" sz="1800" b="0" strike="noStrike" spc="-1">
              <a:solidFill>
                <a:srgbClr val="000000"/>
              </a:solidFill>
              <a:uFill>
                <a:solidFill>
                  <a:srgbClr val="FFFFFF"/>
                </a:solidFill>
              </a:uFill>
              <a:latin typeface="Corbel"/>
            </a:endParaRPr>
          </a:p>
        </p:txBody>
      </p:sp>
      <p:sp>
        <p:nvSpPr>
          <p:cNvPr id="46" name="PlaceHolder 4"/>
          <p:cNvSpPr>
            <a:spLocks noGrp="1"/>
          </p:cNvSpPr>
          <p:nvPr>
            <p:ph type="body"/>
          </p:nvPr>
        </p:nvSpPr>
        <p:spPr>
          <a:xfrm>
            <a:off x="5181480" y="569160"/>
            <a:ext cx="6248160" cy="5654880"/>
          </a:xfrm>
          <a:prstGeom prst="rect">
            <a:avLst/>
          </a:prstGeom>
        </p:spPr>
        <p:txBody>
          <a:bodyPr/>
          <a:lstStyle/>
          <a:p>
            <a:pPr marL="432000" indent="-324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2000" b="0" strike="noStrike" spc="-1">
                <a:solidFill>
                  <a:srgbClr val="262626"/>
                </a:solidFill>
                <a:uFill>
                  <a:solidFill>
                    <a:srgbClr val="FFFFFF"/>
                  </a:solidFill>
                </a:uFill>
                <a:latin typeface="Corbel"/>
              </a:rPr>
              <a:t>Second Outline Level</a:t>
            </a:r>
          </a:p>
          <a:p>
            <a:pPr marL="1296000" lvl="2" indent="-288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Third Outline Level</a:t>
            </a:r>
          </a:p>
          <a:p>
            <a:pPr marL="1728000" lvl="3" indent="-216000">
              <a:buClr>
                <a:srgbClr val="000000"/>
              </a:buClr>
              <a:buSzPct val="75000"/>
              <a:buFont typeface="Symbol" charset="2"/>
              <a:buChar char=""/>
            </a:pPr>
            <a:r>
              <a:rPr lang="en-US" sz="2000" b="0" strike="noStrike" spc="-1">
                <a:solidFill>
                  <a:srgbClr val="262626"/>
                </a:solidFill>
                <a:uFill>
                  <a:solidFill>
                    <a:srgbClr val="FFFFFF"/>
                  </a:solidFill>
                </a:uFill>
                <a:latin typeface="Corbel"/>
              </a:rPr>
              <a:t>Fourth Outline Level</a:t>
            </a:r>
            <a:endParaRPr lang="en-US" sz="2000" b="0" i="1" strike="noStrike" spc="-1">
              <a:solidFill>
                <a:srgbClr val="262626"/>
              </a:solidFill>
              <a:uFill>
                <a:solidFill>
                  <a:srgbClr val="FFFFFF"/>
                </a:solidFill>
              </a:uFill>
              <a:latin typeface="Corbel"/>
            </a:endParaRPr>
          </a:p>
          <a:p>
            <a:pPr marL="2160000" lvl="4" indent="-216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Fifth Outline Level</a:t>
            </a:r>
            <a:endParaRPr lang="en-US" sz="2000" b="0" i="1" strike="noStrike" spc="-1">
              <a:solidFill>
                <a:srgbClr val="262626"/>
              </a:solidFill>
              <a:uFill>
                <a:solidFill>
                  <a:srgbClr val="FFFFFF"/>
                </a:solidFill>
              </a:uFill>
              <a:latin typeface="Corbel"/>
            </a:endParaRPr>
          </a:p>
          <a:p>
            <a:pPr marL="2592000" lvl="5" indent="-216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Sixth Outline Level</a:t>
            </a:r>
            <a:endParaRPr lang="en-US" sz="2000" b="0" i="1" strike="noStrike" spc="-1">
              <a:solidFill>
                <a:srgbClr val="262626"/>
              </a:solidFill>
              <a:uFill>
                <a:solidFill>
                  <a:srgbClr val="FFFFFF"/>
                </a:solidFill>
              </a:uFill>
              <a:latin typeface="Corbel"/>
            </a:endParaRPr>
          </a:p>
          <a:p>
            <a:pPr marL="283320" indent="-282960">
              <a:lnSpc>
                <a:spcPct val="100000"/>
              </a:lnSpc>
              <a:buClr>
                <a:srgbClr val="262626"/>
              </a:buClr>
              <a:buFont typeface="Arial"/>
              <a:buChar char="•"/>
            </a:pPr>
            <a:r>
              <a:rPr lang="en-US" sz="2000" b="0" strike="noStrike" spc="-1">
                <a:solidFill>
                  <a:srgbClr val="262626"/>
                </a:solidFill>
                <a:uFill>
                  <a:solidFill>
                    <a:srgbClr val="FFFFFF"/>
                  </a:solidFill>
                </a:uFill>
                <a:latin typeface="Corbel"/>
              </a:rPr>
              <a:t>Seventh Outline LevelEdit Master text styles</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Second level</a:t>
            </a:r>
            <a:endParaRPr lang="en-US" sz="2000" b="0" strike="noStrike" spc="-1">
              <a:solidFill>
                <a:srgbClr val="262626"/>
              </a:solidFill>
              <a:uFill>
                <a:solidFill>
                  <a:srgbClr val="FFFFFF"/>
                </a:solidFill>
              </a:uFill>
              <a:latin typeface="Corbel"/>
            </a:endParaRPr>
          </a:p>
          <a:p>
            <a:pPr marL="1143000" lvl="2" indent="-282960">
              <a:lnSpc>
                <a:spcPct val="100000"/>
              </a:lnSpc>
              <a:buClr>
                <a:srgbClr val="262626"/>
              </a:buClr>
              <a:buFont typeface="Arial"/>
              <a:buChar char="•"/>
            </a:pPr>
            <a:r>
              <a:rPr lang="en-US" sz="1600" b="0" strike="noStrike" spc="-1">
                <a:solidFill>
                  <a:srgbClr val="262626"/>
                </a:solidFill>
                <a:uFill>
                  <a:solidFill>
                    <a:srgbClr val="FFFFFF"/>
                  </a:solidFill>
                </a:uFill>
                <a:latin typeface="Corbel"/>
              </a:rPr>
              <a:t>Third level</a:t>
            </a:r>
            <a:endParaRPr lang="en-US" sz="2000" b="0" strike="noStrike" spc="-1">
              <a:solidFill>
                <a:srgbClr val="262626"/>
              </a:solidFill>
              <a:uFill>
                <a:solidFill>
                  <a:srgbClr val="FFFFFF"/>
                </a:solidFill>
              </a:uFill>
              <a:latin typeface="Corbel"/>
            </a:endParaRPr>
          </a:p>
          <a:p>
            <a:pPr marL="1600200" lvl="3" indent="-282960">
              <a:lnSpc>
                <a:spcPct val="100000"/>
              </a:lnSpc>
              <a:buClr>
                <a:srgbClr val="262626"/>
              </a:buClr>
              <a:buFont typeface="Corbel"/>
              <a:buChar char="–"/>
            </a:pPr>
            <a:r>
              <a:rPr lang="en-US" sz="1400" b="0" strike="noStrike" spc="-1">
                <a:solidFill>
                  <a:srgbClr val="262626"/>
                </a:solidFill>
                <a:uFill>
                  <a:solidFill>
                    <a:srgbClr val="FFFFFF"/>
                  </a:solidFill>
                </a:uFill>
                <a:latin typeface="Corbel"/>
              </a:rPr>
              <a:t>Fourth level</a:t>
            </a:r>
            <a:endParaRPr lang="en-US" sz="2000" b="0" i="1" strike="noStrike" spc="-1">
              <a:solidFill>
                <a:srgbClr val="262626"/>
              </a:solidFill>
              <a:uFill>
                <a:solidFill>
                  <a:srgbClr val="FFFFFF"/>
                </a:solidFill>
              </a:uFill>
              <a:latin typeface="Corbel"/>
            </a:endParaRPr>
          </a:p>
          <a:p>
            <a:pPr marL="2057400" lvl="4" indent="-282960">
              <a:lnSpc>
                <a:spcPct val="100000"/>
              </a:lnSpc>
              <a:buClr>
                <a:srgbClr val="262626"/>
              </a:buClr>
              <a:buFont typeface="Arial"/>
              <a:buChar char="•"/>
            </a:pPr>
            <a:r>
              <a:rPr lang="en-US" sz="1400" b="0" i="1" strike="noStrike" spc="-1">
                <a:solidFill>
                  <a:srgbClr val="262626"/>
                </a:solidFill>
                <a:uFill>
                  <a:solidFill>
                    <a:srgbClr val="FFFFFF"/>
                  </a:solidFill>
                </a:uFill>
                <a:latin typeface="Corbel"/>
              </a:rPr>
              <a:t>Fifth level</a:t>
            </a:r>
            <a:endParaRPr lang="en-US" sz="2000" b="0" i="1" strike="noStrike" spc="-1">
              <a:solidFill>
                <a:srgbClr val="262626"/>
              </a:solidFill>
              <a:uFill>
                <a:solidFill>
                  <a:srgbClr val="FFFFFF"/>
                </a:solidFill>
              </a:uFill>
              <a:latin typeface="Corbel"/>
            </a:endParaRPr>
          </a:p>
        </p:txBody>
      </p:sp>
      <p:sp>
        <p:nvSpPr>
          <p:cNvPr id="47" name="PlaceHolder 5"/>
          <p:cNvSpPr>
            <a:spLocks noGrp="1"/>
          </p:cNvSpPr>
          <p:nvPr>
            <p:ph type="dt"/>
          </p:nvPr>
        </p:nvSpPr>
        <p:spPr>
          <a:xfrm>
            <a:off x="762120" y="5929920"/>
            <a:ext cx="3814560" cy="364680"/>
          </a:xfrm>
          <a:prstGeom prst="rect">
            <a:avLst/>
          </a:prstGeom>
        </p:spPr>
        <p:txBody>
          <a:bodyPr/>
          <a:lstStyle/>
          <a:p>
            <a:pPr algn="r">
              <a:lnSpc>
                <a:spcPct val="100000"/>
              </a:lnSpc>
            </a:pPr>
            <a:r>
              <a:rPr lang="en-US" sz="1000" b="0" i="1" strike="noStrike" spc="-1">
                <a:solidFill>
                  <a:srgbClr val="262626"/>
                </a:solidFill>
                <a:uFill>
                  <a:solidFill>
                    <a:srgbClr val="FFFFFF"/>
                  </a:solidFill>
                </a:uFill>
                <a:latin typeface="Century Schoolbook"/>
              </a:rPr>
              <a:t>9/14/17</a:t>
            </a:r>
            <a:endParaRPr lang="en-US" sz="1400" b="0" strike="noStrike" spc="-1">
              <a:solidFill>
                <a:srgbClr val="000000"/>
              </a:solidFill>
              <a:uFill>
                <a:solidFill>
                  <a:srgbClr val="FFFFFF"/>
                </a:solidFill>
              </a:uFill>
              <a:latin typeface="Times New Roman"/>
            </a:endParaRPr>
          </a:p>
        </p:txBody>
      </p:sp>
      <p:sp>
        <p:nvSpPr>
          <p:cNvPr id="48" name="PlaceHolder 6"/>
          <p:cNvSpPr>
            <a:spLocks noGrp="1"/>
          </p:cNvSpPr>
          <p:nvPr>
            <p:ph type="ftr"/>
          </p:nvPr>
        </p:nvSpPr>
        <p:spPr>
          <a:xfrm>
            <a:off x="762120" y="6314400"/>
            <a:ext cx="3814560" cy="36468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11783880" y="5607720"/>
            <a:ext cx="407520" cy="364680"/>
          </a:xfrm>
          <a:prstGeom prst="rect">
            <a:avLst/>
          </a:prstGeom>
        </p:spPr>
        <p:txBody>
          <a:bodyPr anchor="ctr"/>
          <a:lstStyle/>
          <a:p>
            <a:pPr algn="r">
              <a:lnSpc>
                <a:spcPct val="100000"/>
              </a:lnSpc>
            </a:pPr>
            <a:fld id="{48F455C7-82BE-4378-8667-A50ACB4AC5F7}" type="slidenum">
              <a:rPr lang="en-US" sz="1200" b="0" i="1" strike="noStrike" spc="-1">
                <a:solidFill>
                  <a:srgbClr val="F5F5F5"/>
                </a:solidFill>
                <a:uFill>
                  <a:solidFill>
                    <a:srgbClr val="FFFFFF"/>
                  </a:solidFill>
                </a:uFill>
                <a:latin typeface="Century Schoolbook"/>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089000" y="1143360"/>
            <a:ext cx="7034040" cy="4268520"/>
          </a:xfrm>
          <a:prstGeom prst="rect">
            <a:avLst/>
          </a:prstGeom>
          <a:noFill/>
          <a:ln>
            <a:noFill/>
          </a:ln>
        </p:spPr>
        <p:txBody>
          <a:bodyPr/>
          <a:lstStyle/>
          <a:p>
            <a:pPr>
              <a:lnSpc>
                <a:spcPct val="85000"/>
              </a:lnSpc>
            </a:pPr>
            <a:r>
              <a:rPr lang="en-US" sz="7700" b="0" i="1" strike="noStrike" cap="all" spc="-1">
                <a:solidFill>
                  <a:srgbClr val="F5F5F5"/>
                </a:solidFill>
                <a:uFill>
                  <a:solidFill>
                    <a:srgbClr val="FFFFFF"/>
                  </a:solidFill>
                </a:uFill>
                <a:latin typeface="Century Schoolbook"/>
              </a:rPr>
              <a:t>G</a:t>
            </a:r>
            <a:r>
              <a:rPr lang="en-US" sz="5400" b="0" i="1" strike="noStrike" cap="all" spc="-1">
                <a:solidFill>
                  <a:srgbClr val="F5F5F5"/>
                </a:solidFill>
                <a:uFill>
                  <a:solidFill>
                    <a:srgbClr val="FFFFFF"/>
                  </a:solidFill>
                </a:uFill>
                <a:latin typeface="Century Schoolbook"/>
              </a:rPr>
              <a:t>ame</a:t>
            </a:r>
            <a:r>
              <a:rPr lang="en-US" sz="7700" b="0" i="1" strike="noStrike" cap="all" spc="-1">
                <a:solidFill>
                  <a:srgbClr val="F5F5F5"/>
                </a:solidFill>
                <a:uFill>
                  <a:solidFill>
                    <a:srgbClr val="FFFFFF"/>
                  </a:solidFill>
                </a:uFill>
                <a:latin typeface="Century Schoolbook"/>
              </a:rPr>
              <a:t>
C</a:t>
            </a:r>
            <a:r>
              <a:rPr lang="en-US" sz="5400" b="0" i="1" strike="noStrike" cap="all" spc="-1">
                <a:solidFill>
                  <a:srgbClr val="F5F5F5"/>
                </a:solidFill>
                <a:uFill>
                  <a:solidFill>
                    <a:srgbClr val="FFFFFF"/>
                  </a:solidFill>
                </a:uFill>
                <a:latin typeface="Century Schoolbook"/>
              </a:rPr>
              <a:t>oncept</a:t>
            </a:r>
            <a:endParaRPr lang="en-US" sz="1800" b="0" strike="noStrike" spc="-1">
              <a:solidFill>
                <a:srgbClr val="FFFFFF"/>
              </a:solidFill>
              <a:uFill>
                <a:solidFill>
                  <a:srgbClr val="FFFFFF"/>
                </a:solidFill>
              </a:uFill>
              <a:latin typeface="Corbel"/>
            </a:endParaRPr>
          </a:p>
        </p:txBody>
      </p:sp>
      <p:sp>
        <p:nvSpPr>
          <p:cNvPr id="85" name="TextShape 2"/>
          <p:cNvSpPr txBox="1"/>
          <p:nvPr/>
        </p:nvSpPr>
        <p:spPr>
          <a:xfrm>
            <a:off x="1089000" y="4838760"/>
            <a:ext cx="7034040" cy="1405080"/>
          </a:xfrm>
          <a:prstGeom prst="rect">
            <a:avLst/>
          </a:prstGeom>
          <a:noFill/>
          <a:ln>
            <a:noFill/>
          </a:ln>
        </p:spPr>
        <p:txBody>
          <a:bodyPr/>
          <a:lstStyle/>
          <a:p>
            <a:pPr>
              <a:lnSpc>
                <a:spcPct val="114000"/>
              </a:lnSpc>
            </a:pPr>
            <a:r>
              <a:rPr lang="en-US" sz="2000" b="0" i="1" strike="noStrike" spc="-1">
                <a:solidFill>
                  <a:srgbClr val="F5F5F5"/>
                </a:solidFill>
                <a:uFill>
                  <a:solidFill>
                    <a:srgbClr val="FFFFFF"/>
                  </a:solidFill>
                </a:uFill>
                <a:latin typeface="Corbel"/>
              </a:rPr>
              <a:t>Presentation #1</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CSCE-552-001</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Due: 15</a:t>
            </a:r>
            <a:r>
              <a:rPr lang="en-US" sz="2000" b="0" i="1" strike="noStrike" spc="-1" baseline="30000">
                <a:solidFill>
                  <a:srgbClr val="F5F5F5"/>
                </a:solidFill>
                <a:uFill>
                  <a:solidFill>
                    <a:srgbClr val="FFFFFF"/>
                  </a:solidFill>
                </a:uFill>
                <a:latin typeface="Corbel"/>
              </a:rPr>
              <a:t>th</a:t>
            </a:r>
            <a:r>
              <a:rPr lang="en-US" sz="2000" b="0" i="1" strike="noStrike" spc="-1">
                <a:solidFill>
                  <a:srgbClr val="F5F5F5"/>
                </a:solidFill>
                <a:uFill>
                  <a:solidFill>
                    <a:srgbClr val="FFFFFF"/>
                  </a:solidFill>
                </a:uFill>
                <a:latin typeface="Corbel"/>
              </a:rPr>
              <a:t> September 2017</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 </a:t>
            </a:r>
            <a:endParaRPr lang="en-US" sz="3200" b="0" strike="noStrike" spc="-1">
              <a:solidFill>
                <a:srgbClr val="FFFFFF"/>
              </a:solidFill>
              <a:uFill>
                <a:solidFill>
                  <a:srgbClr val="FFFFFF"/>
                </a:solidFill>
              </a:uFill>
              <a:latin typeface="Arial"/>
            </a:endParaRPr>
          </a:p>
          <a:p>
            <a:pPr>
              <a:lnSpc>
                <a:spcPct val="114000"/>
              </a:lnSpc>
            </a:pP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Team “BOTS”</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Abbi Reisig</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M. Brady O’Leary</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A. Danielle Talley</a:t>
            </a:r>
            <a:endParaRPr lang="en-US" sz="3200" b="0" strike="noStrike" spc="-1">
              <a:solidFill>
                <a:srgbClr val="FFFFFF"/>
              </a:solidFill>
              <a:uFill>
                <a:solidFill>
                  <a:srgbClr val="FFFFFF"/>
                </a:solidFill>
              </a:uFill>
              <a:latin typeface="Arial"/>
            </a:endParaRPr>
          </a:p>
          <a:p>
            <a:pPr>
              <a:lnSpc>
                <a:spcPct val="114000"/>
              </a:lnSpc>
            </a:pPr>
            <a:endParaRPr lang="en-US" sz="32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36160" y="559800"/>
            <a:ext cx="43592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Team “BOTS”</a:t>
            </a:r>
            <a:endParaRPr lang="en-US" sz="1800" b="0" strike="noStrike" spc="-1">
              <a:solidFill>
                <a:srgbClr val="000000"/>
              </a:solidFill>
              <a:uFill>
                <a:solidFill>
                  <a:srgbClr val="FFFFFF"/>
                </a:solidFill>
              </a:uFill>
              <a:latin typeface="Corbel"/>
            </a:endParaRPr>
          </a:p>
        </p:txBody>
      </p:sp>
      <p:sp>
        <p:nvSpPr>
          <p:cNvPr id="87" name="TextShape 2"/>
          <p:cNvSpPr txBox="1"/>
          <p:nvPr/>
        </p:nvSpPr>
        <p:spPr>
          <a:xfrm>
            <a:off x="5181480" y="569160"/>
            <a:ext cx="6248160" cy="5654880"/>
          </a:xfrm>
          <a:prstGeom prst="rect">
            <a:avLst/>
          </a:prstGeom>
          <a:noFill/>
          <a:ln>
            <a:noFill/>
          </a:ln>
        </p:spPr>
        <p:txBody>
          <a:bodyPr/>
          <a:lstStyle/>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Abbi </a:t>
            </a:r>
            <a:r>
              <a:rPr lang="en-US" sz="2000" b="0" strike="noStrike" spc="-1" dirty="0" err="1">
                <a:solidFill>
                  <a:srgbClr val="262626"/>
                </a:solidFill>
                <a:uFill>
                  <a:solidFill>
                    <a:srgbClr val="FFFFFF"/>
                  </a:solidFill>
                </a:uFill>
                <a:latin typeface="Corbel"/>
              </a:rPr>
              <a:t>Reisig</a:t>
            </a:r>
            <a:endParaRPr lang="en-US" sz="2000" b="0" strike="noStrike" spc="-1" dirty="0">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M. Brady O’Leary</a:t>
            </a:r>
          </a:p>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A. Danielle Talley</a:t>
            </a:r>
          </a:p>
          <a:p>
            <a:pPr>
              <a:lnSpc>
                <a:spcPct val="112000"/>
              </a:lnSpc>
            </a:pPr>
            <a:endParaRPr lang="en-US" sz="2000" b="0" strike="noStrike" spc="-1" dirty="0">
              <a:solidFill>
                <a:srgbClr val="262626"/>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dirty="0">
                <a:solidFill>
                  <a:srgbClr val="262626"/>
                </a:solidFill>
                <a:uFill>
                  <a:solidFill>
                    <a:srgbClr val="FFFFFF"/>
                  </a:solidFill>
                </a:uFill>
                <a:latin typeface="Century Schoolbook"/>
              </a:rPr>
              <a:t>Mission Statement</a:t>
            </a:r>
            <a:endParaRPr lang="en-US" sz="1800" b="0" strike="noStrike" spc="-1" dirty="0">
              <a:solidFill>
                <a:srgbClr val="000000"/>
              </a:solidFill>
              <a:uFill>
                <a:solidFill>
                  <a:srgbClr val="FFFFFF"/>
                </a:solidFill>
              </a:uFill>
              <a:latin typeface="Corbel"/>
            </a:endParaRPr>
          </a:p>
        </p:txBody>
      </p:sp>
      <p:sp>
        <p:nvSpPr>
          <p:cNvPr id="89" name="TextShape 2"/>
          <p:cNvSpPr txBox="1"/>
          <p:nvPr/>
        </p:nvSpPr>
        <p:spPr>
          <a:xfrm>
            <a:off x="5181480" y="569160"/>
            <a:ext cx="6248160" cy="5654880"/>
          </a:xfrm>
          <a:prstGeom prst="rect">
            <a:avLst/>
          </a:prstGeom>
          <a:noFill/>
          <a:ln>
            <a:noFill/>
          </a:ln>
        </p:spPr>
        <p:txBody>
          <a:bodyPr anchor="ctr"/>
          <a:lstStyle/>
          <a:p>
            <a:pPr algn="ctr">
              <a:lnSpc>
                <a:spcPct val="100000"/>
              </a:lnSpc>
            </a:pPr>
            <a:r>
              <a:rPr lang="en-US" sz="2000" b="0" strike="noStrike" spc="-1" dirty="0">
                <a:solidFill>
                  <a:srgbClr val="262626"/>
                </a:solidFill>
                <a:uFill>
                  <a:solidFill>
                    <a:srgbClr val="FFFFFF"/>
                  </a:solidFill>
                </a:uFill>
                <a:latin typeface="Corbel"/>
              </a:rPr>
              <a:t>The goal of this game is to create a networked multiplayer 3D game in Unity that is a blend of </a:t>
            </a:r>
            <a:r>
              <a:rPr lang="en-US" sz="2000" b="0" strike="noStrike" spc="-1" dirty="0" err="1">
                <a:solidFill>
                  <a:srgbClr val="262626"/>
                </a:solidFill>
                <a:uFill>
                  <a:solidFill>
                    <a:srgbClr val="FFFFFF"/>
                  </a:solidFill>
                </a:uFill>
                <a:latin typeface="Corbel"/>
              </a:rPr>
              <a:t>PvP</a:t>
            </a:r>
            <a:r>
              <a:rPr lang="en-US" sz="2000" b="0" strike="noStrike" spc="-1" dirty="0">
                <a:solidFill>
                  <a:srgbClr val="262626"/>
                </a:solidFill>
                <a:uFill>
                  <a:solidFill>
                    <a:srgbClr val="FFFFFF"/>
                  </a:solidFill>
                </a:uFill>
                <a:latin typeface="Corbel"/>
              </a:rPr>
              <a:t> and </a:t>
            </a:r>
            <a:r>
              <a:rPr lang="en-US" sz="2000" b="0" strike="noStrike" spc="-1" dirty="0" err="1">
                <a:solidFill>
                  <a:srgbClr val="262626"/>
                </a:solidFill>
                <a:uFill>
                  <a:solidFill>
                    <a:srgbClr val="FFFFFF"/>
                  </a:solidFill>
                </a:uFill>
                <a:latin typeface="Corbel"/>
              </a:rPr>
              <a:t>PvE</a:t>
            </a:r>
            <a:r>
              <a:rPr lang="en-US" sz="2000" b="0" strike="noStrike" spc="-1" dirty="0">
                <a:solidFill>
                  <a:srgbClr val="262626"/>
                </a:solidFill>
                <a:uFill>
                  <a:solidFill>
                    <a:srgbClr val="FFFFFF"/>
                  </a:solidFill>
                </a:uFill>
                <a:latin typeface="Corbel"/>
              </a:rPr>
              <a:t>, whose level is procedurally generated, and that empowers the players based on strategic, cooperative gameplay.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High Concept</a:t>
            </a:r>
          </a:p>
        </p:txBody>
      </p:sp>
      <p:sp>
        <p:nvSpPr>
          <p:cNvPr id="91" name="TextShape 2"/>
          <p:cNvSpPr txBox="1"/>
          <p:nvPr/>
        </p:nvSpPr>
        <p:spPr>
          <a:xfrm>
            <a:off x="5209200" y="2505960"/>
            <a:ext cx="6309360" cy="1114200"/>
          </a:xfrm>
          <a:prstGeom prst="rect">
            <a:avLst/>
          </a:prstGeom>
          <a:noFill/>
          <a:ln>
            <a:noFill/>
          </a:ln>
        </p:spPr>
        <p:txBody>
          <a:bodyPr lIns="90000" tIns="45000" rIns="90000" bIns="45000"/>
          <a:lstStyle/>
          <a:p>
            <a:r>
              <a:rPr lang="en-US" sz="2000" b="0" strike="noStrike" spc="-1" dirty="0">
                <a:solidFill>
                  <a:srgbClr val="000000"/>
                </a:solidFill>
                <a:uFill>
                  <a:solidFill>
                    <a:srgbClr val="FFFFFF"/>
                  </a:solidFill>
                </a:uFill>
                <a:latin typeface="Corbel" panose="020B0503020204020204" pitchFamily="34" charset="0"/>
                <a:ea typeface="WenQuanYi Micro Hei"/>
              </a:rPr>
              <a:t>Rivaling teams are thrown into unknown territory to collect resources in order to build components and parts to create massive siege machines, robots, and powerful equipment in order to claim the enemy’s home land.</a:t>
            </a:r>
            <a:endParaRPr lang="en-US" sz="2000" b="0" strike="noStrike" spc="-1" dirty="0">
              <a:solidFill>
                <a:srgbClr val="000000"/>
              </a:solidFill>
              <a:uFill>
                <a:solidFill>
                  <a:srgbClr val="FFFFFF"/>
                </a:solidFill>
              </a:uFill>
              <a:latin typeface="Corbel" panose="020B05030202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Decision Tree</a:t>
            </a:r>
            <a:endParaRPr lang="en-US" sz="1800" b="0" strike="noStrike" spc="-1">
              <a:solidFill>
                <a:srgbClr val="000000"/>
              </a:solidFill>
              <a:uFill>
                <a:solidFill>
                  <a:srgbClr val="FFFFFF"/>
                </a:solidFill>
              </a:uFill>
              <a:latin typeface="Corbel"/>
            </a:endParaRPr>
          </a:p>
        </p:txBody>
      </p:sp>
      <p:sp>
        <p:nvSpPr>
          <p:cNvPr id="93" name="CustomShape 2"/>
          <p:cNvSpPr/>
          <p:nvPr/>
        </p:nvSpPr>
        <p:spPr>
          <a:xfrm>
            <a:off x="5181480" y="4695120"/>
            <a:ext cx="6248160" cy="69300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gn="ctr">
              <a:lnSpc>
                <a:spcPct val="90000"/>
              </a:lnSpc>
            </a:pPr>
            <a:r>
              <a:rPr lang="en-US" sz="2400" b="0" strike="noStrike" spc="-1">
                <a:solidFill>
                  <a:srgbClr val="000000"/>
                </a:solidFill>
                <a:uFill>
                  <a:solidFill>
                    <a:srgbClr val="FFFFFF"/>
                  </a:solidFill>
                </a:uFill>
                <a:latin typeface="Corbel"/>
              </a:rPr>
              <a:t>Late Game</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5181480" y="3022560"/>
            <a:ext cx="6248160" cy="155664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gn="ctr">
              <a:lnSpc>
                <a:spcPct val="90000"/>
              </a:lnSpc>
            </a:pPr>
            <a:r>
              <a:rPr lang="en-US" sz="2400" b="0" strike="noStrike" spc="-1">
                <a:solidFill>
                  <a:srgbClr val="000000"/>
                </a:solidFill>
                <a:uFill>
                  <a:solidFill>
                    <a:srgbClr val="FFFFFF"/>
                  </a:solidFill>
                </a:uFill>
                <a:latin typeface="Corbel"/>
              </a:rPr>
              <a:t>Early Game</a:t>
            </a:r>
            <a:endParaRPr lang="en-US" sz="1800" b="0" strike="noStrike" spc="-1">
              <a:solidFill>
                <a:srgbClr val="000000"/>
              </a:solidFill>
              <a:uFill>
                <a:solidFill>
                  <a:srgbClr val="FFFFFF"/>
                </a:solidFill>
              </a:uFill>
              <a:latin typeface="Arial"/>
            </a:endParaRPr>
          </a:p>
        </p:txBody>
      </p:sp>
      <p:sp>
        <p:nvSpPr>
          <p:cNvPr id="95" name="CustomShape 4"/>
          <p:cNvSpPr/>
          <p:nvPr/>
        </p:nvSpPr>
        <p:spPr>
          <a:xfrm>
            <a:off x="5181480" y="1404720"/>
            <a:ext cx="6248160" cy="150192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gn="ctr">
              <a:lnSpc>
                <a:spcPct val="90000"/>
              </a:lnSpc>
            </a:pPr>
            <a:r>
              <a:rPr lang="en-US" sz="2400" b="0" strike="noStrike" spc="-1">
                <a:solidFill>
                  <a:srgbClr val="000000"/>
                </a:solidFill>
                <a:uFill>
                  <a:solidFill>
                    <a:srgbClr val="FFFFFF"/>
                  </a:solidFill>
                </a:uFill>
                <a:latin typeface="Corbel"/>
              </a:rPr>
              <a:t>Pre-Game</a:t>
            </a:r>
            <a:endParaRPr lang="en-US" sz="1800" b="0" strike="noStrike" spc="-1">
              <a:solidFill>
                <a:srgbClr val="000000"/>
              </a:solidFill>
              <a:uFill>
                <a:solidFill>
                  <a:srgbClr val="FFFFFF"/>
                </a:solidFill>
              </a:uFill>
              <a:latin typeface="Arial"/>
            </a:endParaRPr>
          </a:p>
        </p:txBody>
      </p:sp>
      <p:sp>
        <p:nvSpPr>
          <p:cNvPr id="96" name="CustomShape 5"/>
          <p:cNvSpPr/>
          <p:nvPr/>
        </p:nvSpPr>
        <p:spPr>
          <a:xfrm>
            <a:off x="8747280" y="1462320"/>
            <a:ext cx="866160" cy="5774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Team Composition</a:t>
            </a:r>
            <a:endParaRPr lang="en-US" sz="1800" b="0" strike="noStrike" spc="-1">
              <a:solidFill>
                <a:srgbClr val="000000"/>
              </a:solidFill>
              <a:uFill>
                <a:solidFill>
                  <a:srgbClr val="FFFFFF"/>
                </a:solidFill>
              </a:uFill>
              <a:latin typeface="Arial"/>
            </a:endParaRPr>
          </a:p>
        </p:txBody>
      </p:sp>
      <p:sp>
        <p:nvSpPr>
          <p:cNvPr id="97" name="CustomShape 6"/>
          <p:cNvSpPr/>
          <p:nvPr/>
        </p:nvSpPr>
        <p:spPr>
          <a:xfrm>
            <a:off x="9135000" y="2040120"/>
            <a:ext cx="91080" cy="230760"/>
          </a:xfrm>
          <a:custGeom>
            <a:avLst/>
            <a:gdLst/>
            <a:ahLst/>
            <a:cxnLst/>
            <a:rect l="l" t="t" r="r" b="b"/>
            <a:pathLst>
              <a:path h="231060">
                <a:moveTo>
                  <a:pt x="45720" y="0"/>
                </a:moveTo>
                <a:lnTo>
                  <a:pt x="45720" y="231060"/>
                </a:lnTo>
              </a:path>
            </a:pathLst>
          </a:custGeom>
          <a:noFill/>
          <a:ln>
            <a:solidFill>
              <a:schemeClr val="accent2">
                <a:hueOff val="0"/>
                <a:satOff val="0"/>
                <a:lumOff val="0"/>
                <a:alphaOff val="0"/>
              </a:schemeClr>
            </a:solidFill>
            <a:round/>
          </a:ln>
        </p:spPr>
        <p:style>
          <a:lnRef idx="2">
            <a:scrgbClr r="0" g="0" b="0"/>
          </a:lnRef>
          <a:fillRef idx="0">
            <a:scrgbClr r="0" g="0" b="0"/>
          </a:fillRef>
          <a:effectRef idx="0">
            <a:scrgbClr r="0" g="0" b="0"/>
          </a:effectRef>
          <a:fontRef idx="minor"/>
        </p:style>
      </p:sp>
      <p:sp>
        <p:nvSpPr>
          <p:cNvPr id="98" name="CustomShape 7"/>
          <p:cNvSpPr/>
          <p:nvPr/>
        </p:nvSpPr>
        <p:spPr>
          <a:xfrm>
            <a:off x="8747280" y="2271240"/>
            <a:ext cx="866160" cy="577440"/>
          </a:xfrm>
          <a:prstGeom prst="roundRect">
            <a:avLst>
              <a:gd name="adj" fmla="val 10000"/>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Character Selection</a:t>
            </a:r>
            <a:endParaRPr lang="en-US" sz="1800" b="0" strike="noStrike" spc="-1">
              <a:solidFill>
                <a:srgbClr val="000000"/>
              </a:solidFill>
              <a:uFill>
                <a:solidFill>
                  <a:srgbClr val="FFFFFF"/>
                </a:solidFill>
              </a:uFill>
              <a:latin typeface="Arial"/>
            </a:endParaRPr>
          </a:p>
        </p:txBody>
      </p:sp>
      <p:sp>
        <p:nvSpPr>
          <p:cNvPr id="99" name="CustomShape 8"/>
          <p:cNvSpPr/>
          <p:nvPr/>
        </p:nvSpPr>
        <p:spPr>
          <a:xfrm>
            <a:off x="8054280" y="2848680"/>
            <a:ext cx="1126080" cy="230760"/>
          </a:xfrm>
          <a:custGeom>
            <a:avLst/>
            <a:gdLst/>
            <a:ahLst/>
            <a:cxnLst/>
            <a:rect l="l" t="t" r="r" b="b"/>
            <a:pathLst>
              <a:path w="1126420" h="231060">
                <a:moveTo>
                  <a:pt x="1126420" y="0"/>
                </a:moveTo>
                <a:lnTo>
                  <a:pt x="1126420" y="115530"/>
                </a:lnTo>
                <a:lnTo>
                  <a:pt x="0" y="115530"/>
                </a:lnTo>
                <a:lnTo>
                  <a:pt x="0" y="231060"/>
                </a:lnTo>
              </a:path>
            </a:pathLst>
          </a:custGeom>
          <a:noFill/>
          <a:ln>
            <a:solidFill>
              <a:schemeClr val="accent3">
                <a:hueOff val="0"/>
                <a:satOff val="0"/>
                <a:lumOff val="0"/>
                <a:alphaOff val="0"/>
              </a:schemeClr>
            </a:solidFill>
            <a:round/>
          </a:ln>
        </p:spPr>
        <p:style>
          <a:lnRef idx="2">
            <a:scrgbClr r="0" g="0" b="0"/>
          </a:lnRef>
          <a:fillRef idx="0">
            <a:scrgbClr r="0" g="0" b="0"/>
          </a:fillRef>
          <a:effectRef idx="0">
            <a:scrgbClr r="0" g="0" b="0"/>
          </a:effectRef>
          <a:fontRef idx="minor"/>
        </p:style>
      </p:sp>
      <p:sp>
        <p:nvSpPr>
          <p:cNvPr id="100" name="CustomShape 9"/>
          <p:cNvSpPr/>
          <p:nvPr/>
        </p:nvSpPr>
        <p:spPr>
          <a:xfrm>
            <a:off x="7620840" y="3079800"/>
            <a:ext cx="86616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Abilities</a:t>
            </a:r>
            <a:endParaRPr lang="en-US" sz="1800" b="0" strike="noStrike" spc="-1">
              <a:solidFill>
                <a:srgbClr val="000000"/>
              </a:solidFill>
              <a:uFill>
                <a:solidFill>
                  <a:srgbClr val="FFFFFF"/>
                </a:solidFill>
              </a:uFill>
              <a:latin typeface="Arial"/>
            </a:endParaRPr>
          </a:p>
        </p:txBody>
      </p:sp>
      <p:sp>
        <p:nvSpPr>
          <p:cNvPr id="101" name="CustomShape 10"/>
          <p:cNvSpPr/>
          <p:nvPr/>
        </p:nvSpPr>
        <p:spPr>
          <a:xfrm>
            <a:off x="7490880" y="3657600"/>
            <a:ext cx="562680" cy="230760"/>
          </a:xfrm>
          <a:custGeom>
            <a:avLst/>
            <a:gdLst/>
            <a:ahLst/>
            <a:cxn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2" name="CustomShape 11"/>
          <p:cNvSpPr/>
          <p:nvPr/>
        </p:nvSpPr>
        <p:spPr>
          <a:xfrm>
            <a:off x="705780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Personal Goal</a:t>
            </a:r>
            <a:endParaRPr lang="en-US" sz="1800" b="0" strike="noStrike" spc="-1">
              <a:solidFill>
                <a:srgbClr val="000000"/>
              </a:solidFill>
              <a:uFill>
                <a:solidFill>
                  <a:srgbClr val="FFFFFF"/>
                </a:solidFill>
              </a:uFill>
              <a:latin typeface="Arial"/>
            </a:endParaRPr>
          </a:p>
        </p:txBody>
      </p:sp>
      <p:sp>
        <p:nvSpPr>
          <p:cNvPr id="103" name="CustomShape 12"/>
          <p:cNvSpPr/>
          <p:nvPr/>
        </p:nvSpPr>
        <p:spPr>
          <a:xfrm>
            <a:off x="8054280" y="3657600"/>
            <a:ext cx="562680" cy="230760"/>
          </a:xfrm>
          <a:custGeom>
            <a:avLst/>
            <a:gdLst/>
            <a:ahLst/>
            <a:cxn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4" name="CustomShape 13"/>
          <p:cNvSpPr/>
          <p:nvPr/>
        </p:nvSpPr>
        <p:spPr>
          <a:xfrm>
            <a:off x="818424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Regions</a:t>
            </a:r>
            <a:endParaRPr lang="en-US" sz="1800" b="0" strike="noStrike" spc="-1">
              <a:solidFill>
                <a:srgbClr val="000000"/>
              </a:solidFill>
              <a:uFill>
                <a:solidFill>
                  <a:srgbClr val="FFFFFF"/>
                </a:solidFill>
              </a:uFill>
              <a:latin typeface="Arial"/>
            </a:endParaRPr>
          </a:p>
        </p:txBody>
      </p:sp>
      <p:sp>
        <p:nvSpPr>
          <p:cNvPr id="105" name="CustomShape 14"/>
          <p:cNvSpPr/>
          <p:nvPr/>
        </p:nvSpPr>
        <p:spPr>
          <a:xfrm>
            <a:off x="8617320" y="4466160"/>
            <a:ext cx="642600" cy="272520"/>
          </a:xfrm>
          <a:custGeom>
            <a:avLst/>
            <a:gdLst/>
            <a:ahLst/>
            <a:cxnLst/>
            <a:rect l="l" t="t" r="r" b="b"/>
            <a:pathLst>
              <a:path w="642856" h="272940">
                <a:moveTo>
                  <a:pt x="0" y="0"/>
                </a:moveTo>
                <a:lnTo>
                  <a:pt x="0" y="136470"/>
                </a:lnTo>
                <a:lnTo>
                  <a:pt x="642856" y="136470"/>
                </a:lnTo>
                <a:lnTo>
                  <a:pt x="642856" y="27294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6" name="CustomShape 15"/>
          <p:cNvSpPr/>
          <p:nvPr/>
        </p:nvSpPr>
        <p:spPr>
          <a:xfrm>
            <a:off x="8265600" y="4739040"/>
            <a:ext cx="1989360" cy="577440"/>
          </a:xfrm>
          <a:prstGeom prst="roundRect">
            <a:avLst>
              <a:gd name="adj" fmla="val 10000"/>
            </a:avLst>
          </a:prstGeom>
          <a:solidFill>
            <a:schemeClr val="accent5"/>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Team Objective</a:t>
            </a:r>
            <a:endParaRPr lang="en-US" sz="1800" b="0" strike="noStrike" spc="-1">
              <a:solidFill>
                <a:srgbClr val="000000"/>
              </a:solidFill>
              <a:uFill>
                <a:solidFill>
                  <a:srgbClr val="FFFFFF"/>
                </a:solidFill>
              </a:uFill>
              <a:latin typeface="Arial"/>
            </a:endParaRPr>
          </a:p>
        </p:txBody>
      </p:sp>
      <p:sp>
        <p:nvSpPr>
          <p:cNvPr id="107" name="CustomShape 16"/>
          <p:cNvSpPr/>
          <p:nvPr/>
        </p:nvSpPr>
        <p:spPr>
          <a:xfrm>
            <a:off x="9180720" y="2848680"/>
            <a:ext cx="1126080" cy="230760"/>
          </a:xfrm>
          <a:custGeom>
            <a:avLst/>
            <a:gdLst/>
            <a:ahLst/>
            <a:cxnLst/>
            <a:rect l="l" t="t" r="r" b="b"/>
            <a:pathLst>
              <a:path w="1126420" h="231060">
                <a:moveTo>
                  <a:pt x="0" y="0"/>
                </a:moveTo>
                <a:lnTo>
                  <a:pt x="0" y="115530"/>
                </a:lnTo>
                <a:lnTo>
                  <a:pt x="1126420" y="115530"/>
                </a:lnTo>
                <a:lnTo>
                  <a:pt x="1126420" y="231060"/>
                </a:lnTo>
              </a:path>
            </a:pathLst>
          </a:custGeom>
          <a:noFill/>
          <a:ln>
            <a:solidFill>
              <a:schemeClr val="accent3">
                <a:hueOff val="0"/>
                <a:satOff val="0"/>
                <a:lumOff val="0"/>
                <a:alphaOff val="0"/>
              </a:schemeClr>
            </a:solidFill>
            <a:round/>
          </a:ln>
        </p:spPr>
        <p:style>
          <a:lnRef idx="2">
            <a:scrgbClr r="0" g="0" b="0"/>
          </a:lnRef>
          <a:fillRef idx="0">
            <a:scrgbClr r="0" g="0" b="0"/>
          </a:fillRef>
          <a:effectRef idx="0">
            <a:scrgbClr r="0" g="0" b="0"/>
          </a:effectRef>
          <a:fontRef idx="minor"/>
        </p:style>
      </p:sp>
      <p:sp>
        <p:nvSpPr>
          <p:cNvPr id="108" name="CustomShape 17"/>
          <p:cNvSpPr/>
          <p:nvPr/>
        </p:nvSpPr>
        <p:spPr>
          <a:xfrm>
            <a:off x="9873720" y="3079800"/>
            <a:ext cx="86616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Components</a:t>
            </a:r>
            <a:endParaRPr lang="en-US" sz="1800" b="0" strike="noStrike" spc="-1">
              <a:solidFill>
                <a:srgbClr val="000000"/>
              </a:solidFill>
              <a:uFill>
                <a:solidFill>
                  <a:srgbClr val="FFFFFF"/>
                </a:solidFill>
              </a:uFill>
              <a:latin typeface="Arial"/>
            </a:endParaRPr>
          </a:p>
        </p:txBody>
      </p:sp>
      <p:sp>
        <p:nvSpPr>
          <p:cNvPr id="109" name="CustomShape 18"/>
          <p:cNvSpPr/>
          <p:nvPr/>
        </p:nvSpPr>
        <p:spPr>
          <a:xfrm>
            <a:off x="9743760" y="3657600"/>
            <a:ext cx="562680" cy="230760"/>
          </a:xfrm>
          <a:custGeom>
            <a:avLst/>
            <a:gdLst/>
            <a:ahLst/>
            <a:cxn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10" name="CustomShape 19"/>
          <p:cNvSpPr/>
          <p:nvPr/>
        </p:nvSpPr>
        <p:spPr>
          <a:xfrm>
            <a:off x="931068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Resources</a:t>
            </a:r>
            <a:endParaRPr lang="en-US" sz="1800" b="0" strike="noStrike" spc="-1">
              <a:solidFill>
                <a:srgbClr val="000000"/>
              </a:solidFill>
              <a:uFill>
                <a:solidFill>
                  <a:srgbClr val="FFFFFF"/>
                </a:solidFill>
              </a:uFill>
              <a:latin typeface="Arial"/>
            </a:endParaRPr>
          </a:p>
        </p:txBody>
      </p:sp>
      <p:sp>
        <p:nvSpPr>
          <p:cNvPr id="111" name="CustomShape 20"/>
          <p:cNvSpPr/>
          <p:nvPr/>
        </p:nvSpPr>
        <p:spPr>
          <a:xfrm>
            <a:off x="10307160" y="3657600"/>
            <a:ext cx="562680" cy="230760"/>
          </a:xfrm>
          <a:custGeom>
            <a:avLst/>
            <a:gdLst/>
            <a:ahLst/>
            <a:cxn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12" name="CustomShape 21"/>
          <p:cNvSpPr/>
          <p:nvPr/>
        </p:nvSpPr>
        <p:spPr>
          <a:xfrm>
            <a:off x="1043712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Enemy Composition</a:t>
            </a:r>
            <a:endParaRPr lang="en-US" sz="1800" b="0" strike="noStrike" spc="-1">
              <a:solidFill>
                <a:srgbClr val="000000"/>
              </a:solidFill>
              <a:uFill>
                <a:solidFill>
                  <a:srgbClr val="FFFFFF"/>
                </a:solidFill>
              </a:uFill>
              <a:latin typeface="Arial"/>
            </a:endParaRPr>
          </a:p>
        </p:txBody>
      </p:sp>
      <p:sp>
        <p:nvSpPr>
          <p:cNvPr id="113" name="Line 22"/>
          <p:cNvSpPr/>
          <p:nvPr/>
        </p:nvSpPr>
        <p:spPr>
          <a:xfrm>
            <a:off x="746244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4" name="Line 23"/>
          <p:cNvSpPr/>
          <p:nvPr/>
        </p:nvSpPr>
        <p:spPr>
          <a:xfrm flipH="1" flipV="1">
            <a:off x="7459920" y="4620240"/>
            <a:ext cx="3472200" cy="2520"/>
          </a:xfrm>
          <a:prstGeom prst="line">
            <a:avLst/>
          </a:prstGeom>
          <a:ln w="19080">
            <a:solidFill>
              <a:schemeClr val="accent4"/>
            </a:solidFill>
            <a:round/>
          </a:ln>
        </p:spPr>
        <p:style>
          <a:lnRef idx="1">
            <a:schemeClr val="accent1"/>
          </a:lnRef>
          <a:fillRef idx="0">
            <a:schemeClr val="accent1"/>
          </a:fillRef>
          <a:effectRef idx="0">
            <a:schemeClr val="accent1"/>
          </a:effectRef>
          <a:fontRef idx="minor"/>
        </p:style>
      </p:sp>
      <p:sp>
        <p:nvSpPr>
          <p:cNvPr id="115" name="Line 24"/>
          <p:cNvSpPr/>
          <p:nvPr/>
        </p:nvSpPr>
        <p:spPr>
          <a:xfrm>
            <a:off x="1093212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6" name="Line 25"/>
          <p:cNvSpPr/>
          <p:nvPr/>
        </p:nvSpPr>
        <p:spPr>
          <a:xfrm>
            <a:off x="9727920" y="4498200"/>
            <a:ext cx="360" cy="119520"/>
          </a:xfrm>
          <a:prstGeom prst="line">
            <a:avLst/>
          </a:prstGeom>
          <a:ln>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Level Design</a:t>
            </a:r>
            <a:endParaRPr lang="en-US" sz="1800" b="0" strike="noStrike" spc="-1">
              <a:solidFill>
                <a:srgbClr val="000000"/>
              </a:solidFill>
              <a:uFill>
                <a:solidFill>
                  <a:srgbClr val="FFFFFF"/>
                </a:solidFill>
              </a:uFill>
              <a:latin typeface="Corbel"/>
            </a:endParaRPr>
          </a:p>
        </p:txBody>
      </p:sp>
      <p:sp>
        <p:nvSpPr>
          <p:cNvPr id="118" name="TextShape 2"/>
          <p:cNvSpPr txBox="1"/>
          <p:nvPr/>
        </p:nvSpPr>
        <p:spPr>
          <a:xfrm>
            <a:off x="5181480" y="569160"/>
            <a:ext cx="6248160" cy="5654880"/>
          </a:xfrm>
          <a:prstGeom prst="rect">
            <a:avLst/>
          </a:prstGeom>
          <a:noFill/>
          <a:ln>
            <a:noFill/>
          </a:ln>
        </p:spPr>
        <p:txBody>
          <a:bodyPr/>
          <a:lstStyle/>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Four regions (one for each corner) randomly selected:</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Mountains</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Forest</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Desert</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Swamp</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Coast</a:t>
            </a:r>
            <a:endParaRPr lang="en-US" sz="1600" b="0" strike="noStrike" spc="-1">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The center is open grassland</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“No man’s land”</a:t>
            </a:r>
            <a:endParaRPr lang="en-US" sz="1600" b="0" strike="noStrike" spc="-1">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The configuration of the map and each region will be generated each match</a:t>
            </a: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Resources and enemies will be region specific</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Excluding generic (common) resources that might appear in multiple regions at varying percentages (wood, rocks, etc.)</a:t>
            </a:r>
            <a:endParaRPr lang="en-US" sz="1600" b="0" strike="noStrike" spc="-1">
              <a:solidFill>
                <a:srgbClr val="262626"/>
              </a:solidFill>
              <a:uFill>
                <a:solidFill>
                  <a:srgbClr val="FFFFFF"/>
                </a:solidFill>
              </a:uFill>
              <a:latin typeface="Corbel"/>
            </a:endParaRPr>
          </a:p>
        </p:txBody>
      </p:sp>
      <p:pic>
        <p:nvPicPr>
          <p:cNvPr id="119" name="Picture 4"/>
          <p:cNvPicPr/>
          <p:nvPr/>
        </p:nvPicPr>
        <p:blipFill>
          <a:blip r:embed="rId2"/>
          <a:stretch/>
        </p:blipFill>
        <p:spPr>
          <a:xfrm>
            <a:off x="7300080" y="1121040"/>
            <a:ext cx="2297520" cy="1893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Timeline</a:t>
            </a:r>
            <a:endParaRPr lang="en-US" sz="1800" b="0" strike="noStrike" spc="-1">
              <a:solidFill>
                <a:srgbClr val="000000"/>
              </a:solidFill>
              <a:uFill>
                <a:solidFill>
                  <a:srgbClr val="FFFFFF"/>
                </a:solidFill>
              </a:uFill>
              <a:latin typeface="Corbel"/>
            </a:endParaRPr>
          </a:p>
        </p:txBody>
      </p:sp>
      <p:graphicFrame>
        <p:nvGraphicFramePr>
          <p:cNvPr id="121" name="Table 2"/>
          <p:cNvGraphicFramePr/>
          <p:nvPr/>
        </p:nvGraphicFramePr>
        <p:xfrm>
          <a:off x="5252760" y="1027440"/>
          <a:ext cx="6248160" cy="5718960"/>
        </p:xfrm>
        <a:graphic>
          <a:graphicData uri="http://schemas.openxmlformats.org/drawingml/2006/table">
            <a:tbl>
              <a:tblPr/>
              <a:tblGrid>
                <a:gridCol w="1562040">
                  <a:extLst>
                    <a:ext uri="{9D8B030D-6E8A-4147-A177-3AD203B41FA5}">
                      <a16:colId xmlns:a16="http://schemas.microsoft.com/office/drawing/2014/main" val="20000"/>
                    </a:ext>
                  </a:extLst>
                </a:gridCol>
                <a:gridCol w="1562040">
                  <a:extLst>
                    <a:ext uri="{9D8B030D-6E8A-4147-A177-3AD203B41FA5}">
                      <a16:colId xmlns:a16="http://schemas.microsoft.com/office/drawing/2014/main" val="20001"/>
                    </a:ext>
                  </a:extLst>
                </a:gridCol>
                <a:gridCol w="1562040">
                  <a:extLst>
                    <a:ext uri="{9D8B030D-6E8A-4147-A177-3AD203B41FA5}">
                      <a16:colId xmlns:a16="http://schemas.microsoft.com/office/drawing/2014/main" val="20002"/>
                    </a:ext>
                  </a:extLst>
                </a:gridCol>
                <a:gridCol w="1562040">
                  <a:extLst>
                    <a:ext uri="{9D8B030D-6E8A-4147-A177-3AD203B41FA5}">
                      <a16:colId xmlns:a16="http://schemas.microsoft.com/office/drawing/2014/main" val="20003"/>
                    </a:ext>
                  </a:extLst>
                </a:gridCol>
              </a:tblGrid>
              <a:tr h="357120">
                <a:tc>
                  <a:txBody>
                    <a:bodyPr/>
                    <a:lstStyle/>
                    <a:p>
                      <a:pPr>
                        <a:lnSpc>
                          <a:spcPct val="100000"/>
                        </a:lnSpc>
                      </a:pPr>
                      <a:r>
                        <a:rPr lang="en-US" sz="1800" b="1" strike="noStrike" spc="-1">
                          <a:solidFill>
                            <a:srgbClr val="FFFFFF"/>
                          </a:solidFill>
                          <a:uFill>
                            <a:solidFill>
                              <a:srgbClr val="FFFFFF"/>
                            </a:solidFill>
                          </a:uFill>
                          <a:latin typeface="Corbel"/>
                        </a:rPr>
                        <a:t>Phase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Due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Interval</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Objective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extLst>
                  <a:ext uri="{0D108BD9-81ED-4DB2-BD59-A6C34878D82A}">
                    <a16:rowId xmlns:a16="http://schemas.microsoft.com/office/drawing/2014/main" val="10000"/>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1</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15</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September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1 week</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Preliminary Design</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1"/>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2</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22</a:t>
                      </a:r>
                      <a:r>
                        <a:rPr lang="en-US" sz="1800" b="0" strike="noStrike" spc="-1" baseline="30000">
                          <a:solidFill>
                            <a:srgbClr val="000000"/>
                          </a:solidFill>
                          <a:uFill>
                            <a:solidFill>
                              <a:srgbClr val="FFFFFF"/>
                            </a:solidFill>
                          </a:uFill>
                          <a:latin typeface="Corbel"/>
                        </a:rPr>
                        <a:t>nd</a:t>
                      </a:r>
                      <a:r>
                        <a:rPr lang="en-US" sz="1800" b="0" strike="noStrike" spc="-1">
                          <a:solidFill>
                            <a:srgbClr val="000000"/>
                          </a:solidFill>
                          <a:uFill>
                            <a:solidFill>
                              <a:srgbClr val="FFFFFF"/>
                            </a:solidFill>
                          </a:uFill>
                          <a:latin typeface="Corbel"/>
                        </a:rPr>
                        <a:t> September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1 week</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In-Depth Design</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2"/>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3</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20</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October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4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Core Functionality</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3"/>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4</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10</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November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Required Modeling</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4"/>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5</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24</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November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User Interfaces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5"/>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6</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8</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December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Refine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Audio Design</a:t>
            </a:r>
          </a:p>
        </p:txBody>
      </p:sp>
      <p:sp>
        <p:nvSpPr>
          <p:cNvPr id="123" name="TextShape 2"/>
          <p:cNvSpPr txBox="1"/>
          <p:nvPr/>
        </p:nvSpPr>
        <p:spPr>
          <a:xfrm>
            <a:off x="5128214" y="1766868"/>
            <a:ext cx="6248160" cy="2538024"/>
          </a:xfrm>
          <a:prstGeom prst="rect">
            <a:avLst/>
          </a:prstGeom>
          <a:noFill/>
          <a:ln>
            <a:noFill/>
          </a:ln>
        </p:spPr>
        <p:txBody>
          <a:bodyPr lIns="0" tIns="0" rIns="0" bIns="0" anchor="ctr"/>
          <a:lstStyle/>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During the Battle Sequences, the focus will be on gameplay</a:t>
            </a:r>
          </a:p>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Sound Effects will be louder, music will be in the background</a:t>
            </a:r>
          </a:p>
          <a:p>
            <a:pPr marL="864000" lvl="1" indent="-324000">
              <a:buClr>
                <a:srgbClr val="000000"/>
              </a:buClr>
              <a:buSzPct val="75000"/>
              <a:buFont typeface="Symbol" charset="2"/>
              <a:buChar char=""/>
            </a:pPr>
            <a:r>
              <a:rPr lang="en-US" sz="2000" b="0" strike="noStrike" spc="-1" dirty="0">
                <a:solidFill>
                  <a:srgbClr val="262626"/>
                </a:solidFill>
                <a:uFill>
                  <a:solidFill>
                    <a:srgbClr val="FFFFFF"/>
                  </a:solidFill>
                </a:uFill>
                <a:latin typeface="Corbel"/>
              </a:rPr>
              <a:t>Battlefields are usually noisy with the sound effects</a:t>
            </a:r>
          </a:p>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Music will be more minimal and syncopated, but can swell when the player is close to an enemy or the match is about over or during other tense moments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Networking</a:t>
            </a:r>
          </a:p>
        </p:txBody>
      </p:sp>
      <p:sp>
        <p:nvSpPr>
          <p:cNvPr id="125" name="TextShape 2"/>
          <p:cNvSpPr txBox="1"/>
          <p:nvPr/>
        </p:nvSpPr>
        <p:spPr>
          <a:xfrm>
            <a:off x="4595760" y="1772587"/>
            <a:ext cx="6766560" cy="2526585"/>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One player will host the game (act as a server), other players will act as clients</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Computer-Controlled Players (AI), Field Layout, and Items on the field will be controlled by the server</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Clients will only control their player and view the Game around them</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If in a single-player mode, Client and server will run on the same computer, and all other players will be controlled by AI</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275</TotalTime>
  <Words>409</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Century Schoolbook</vt:lpstr>
      <vt:lpstr>Corbel</vt:lpstr>
      <vt:lpstr>DejaVu Sans</vt:lpstr>
      <vt:lpstr>Symbol</vt:lpstr>
      <vt:lpstr>Times New Roman</vt:lpstr>
      <vt:lpstr>WenQuanYi Micro Hei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AUDREY TALLEY</dc:creator>
  <dc:description/>
  <cp:lastModifiedBy>Brady O'Leary</cp:lastModifiedBy>
  <cp:revision>17</cp:revision>
  <dcterms:created xsi:type="dcterms:W3CDTF">2017-09-12T19:13:02Z</dcterms:created>
  <dcterms:modified xsi:type="dcterms:W3CDTF">2017-09-15T03:21:35Z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