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31" name="PlaceHolder 2"/>
          <p:cNvSpPr>
            <a:spLocks noGrp="1"/>
          </p:cNvSpPr>
          <p:nvPr>
            <p:ph type="body"/>
          </p:nvPr>
        </p:nvSpPr>
        <p:spPr>
          <a:xfrm>
            <a:off x="5181480" y="569160"/>
            <a:ext cx="624816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32" name="PlaceHolder 3"/>
          <p:cNvSpPr>
            <a:spLocks noGrp="1"/>
          </p:cNvSpPr>
          <p:nvPr>
            <p:ph type="body"/>
          </p:nvPr>
        </p:nvSpPr>
        <p:spPr>
          <a:xfrm>
            <a:off x="5181480" y="3522960"/>
            <a:ext cx="624816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34" name="PlaceHolder 2"/>
          <p:cNvSpPr>
            <a:spLocks noGrp="1"/>
          </p:cNvSpPr>
          <p:nvPr>
            <p:ph type="body"/>
          </p:nvPr>
        </p:nvSpPr>
        <p:spPr>
          <a:xfrm>
            <a:off x="518148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35" name="PlaceHolder 3"/>
          <p:cNvSpPr>
            <a:spLocks noGrp="1"/>
          </p:cNvSpPr>
          <p:nvPr>
            <p:ph type="body"/>
          </p:nvPr>
        </p:nvSpPr>
        <p:spPr>
          <a:xfrm>
            <a:off x="838332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36" name="PlaceHolder 4"/>
          <p:cNvSpPr>
            <a:spLocks noGrp="1"/>
          </p:cNvSpPr>
          <p:nvPr>
            <p:ph type="body"/>
          </p:nvPr>
        </p:nvSpPr>
        <p:spPr>
          <a:xfrm>
            <a:off x="8383320" y="35229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37" name="PlaceHolder 5"/>
          <p:cNvSpPr>
            <a:spLocks noGrp="1"/>
          </p:cNvSpPr>
          <p:nvPr>
            <p:ph type="body"/>
          </p:nvPr>
        </p:nvSpPr>
        <p:spPr>
          <a:xfrm>
            <a:off x="5181480" y="35229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39" name="PlaceHolder 2"/>
          <p:cNvSpPr>
            <a:spLocks noGrp="1"/>
          </p:cNvSpPr>
          <p:nvPr>
            <p:ph type="body"/>
          </p:nvPr>
        </p:nvSpPr>
        <p:spPr>
          <a:xfrm>
            <a:off x="5181480" y="569160"/>
            <a:ext cx="624816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40" name="PlaceHolder 3"/>
          <p:cNvSpPr>
            <a:spLocks noGrp="1"/>
          </p:cNvSpPr>
          <p:nvPr>
            <p:ph type="body"/>
          </p:nvPr>
        </p:nvSpPr>
        <p:spPr>
          <a:xfrm>
            <a:off x="5181480" y="569160"/>
            <a:ext cx="624816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pic>
        <p:nvPicPr>
          <p:cNvPr id="41" name="" descr=""/>
          <p:cNvPicPr/>
          <p:nvPr/>
        </p:nvPicPr>
        <p:blipFill>
          <a:blip r:embed="rId2"/>
          <a:stretch/>
        </p:blipFill>
        <p:spPr>
          <a:xfrm>
            <a:off x="5181480" y="903960"/>
            <a:ext cx="6248160" cy="4984920"/>
          </a:xfrm>
          <a:prstGeom prst="rect">
            <a:avLst/>
          </a:prstGeom>
          <a:ln>
            <a:noFill/>
          </a:ln>
        </p:spPr>
      </p:pic>
      <p:pic>
        <p:nvPicPr>
          <p:cNvPr id="42" name="" descr=""/>
          <p:cNvPicPr/>
          <p:nvPr/>
        </p:nvPicPr>
        <p:blipFill>
          <a:blip r:embed="rId3"/>
          <a:stretch/>
        </p:blipFill>
        <p:spPr>
          <a:xfrm>
            <a:off x="5181480" y="903960"/>
            <a:ext cx="6248160" cy="4984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51" name="PlaceHolder 2"/>
          <p:cNvSpPr>
            <a:spLocks noGrp="1"/>
          </p:cNvSpPr>
          <p:nvPr>
            <p:ph type="subTitle"/>
          </p:nvPr>
        </p:nvSpPr>
        <p:spPr>
          <a:xfrm>
            <a:off x="5181480" y="569160"/>
            <a:ext cx="6248160" cy="565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53" name="PlaceHolder 2"/>
          <p:cNvSpPr>
            <a:spLocks noGrp="1"/>
          </p:cNvSpPr>
          <p:nvPr>
            <p:ph type="body"/>
          </p:nvPr>
        </p:nvSpPr>
        <p:spPr>
          <a:xfrm>
            <a:off x="5181480" y="569160"/>
            <a:ext cx="624816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55" name="PlaceHolder 2"/>
          <p:cNvSpPr>
            <a:spLocks noGrp="1"/>
          </p:cNvSpPr>
          <p:nvPr>
            <p:ph type="body"/>
          </p:nvPr>
        </p:nvSpPr>
        <p:spPr>
          <a:xfrm>
            <a:off x="5181480" y="569160"/>
            <a:ext cx="304884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56" name="PlaceHolder 3"/>
          <p:cNvSpPr>
            <a:spLocks noGrp="1"/>
          </p:cNvSpPr>
          <p:nvPr>
            <p:ph type="body"/>
          </p:nvPr>
        </p:nvSpPr>
        <p:spPr>
          <a:xfrm>
            <a:off x="8383320" y="569160"/>
            <a:ext cx="304884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62120" y="5180040"/>
            <a:ext cx="3833640" cy="13716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60" name="PlaceHolder 2"/>
          <p:cNvSpPr>
            <a:spLocks noGrp="1"/>
          </p:cNvSpPr>
          <p:nvPr>
            <p:ph type="body"/>
          </p:nvPr>
        </p:nvSpPr>
        <p:spPr>
          <a:xfrm>
            <a:off x="518148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61" name="PlaceHolder 3"/>
          <p:cNvSpPr>
            <a:spLocks noGrp="1"/>
          </p:cNvSpPr>
          <p:nvPr>
            <p:ph type="body"/>
          </p:nvPr>
        </p:nvSpPr>
        <p:spPr>
          <a:xfrm>
            <a:off x="5181480" y="35229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62" name="PlaceHolder 4"/>
          <p:cNvSpPr>
            <a:spLocks noGrp="1"/>
          </p:cNvSpPr>
          <p:nvPr>
            <p:ph type="body"/>
          </p:nvPr>
        </p:nvSpPr>
        <p:spPr>
          <a:xfrm>
            <a:off x="8383320" y="569160"/>
            <a:ext cx="304884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10" name="PlaceHolder 2"/>
          <p:cNvSpPr>
            <a:spLocks noGrp="1"/>
          </p:cNvSpPr>
          <p:nvPr>
            <p:ph type="subTitle"/>
          </p:nvPr>
        </p:nvSpPr>
        <p:spPr>
          <a:xfrm>
            <a:off x="5181480" y="569160"/>
            <a:ext cx="6248160" cy="56548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64" name="PlaceHolder 2"/>
          <p:cNvSpPr>
            <a:spLocks noGrp="1"/>
          </p:cNvSpPr>
          <p:nvPr>
            <p:ph type="body"/>
          </p:nvPr>
        </p:nvSpPr>
        <p:spPr>
          <a:xfrm>
            <a:off x="5181480" y="569160"/>
            <a:ext cx="304884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65" name="PlaceHolder 3"/>
          <p:cNvSpPr>
            <a:spLocks noGrp="1"/>
          </p:cNvSpPr>
          <p:nvPr>
            <p:ph type="body"/>
          </p:nvPr>
        </p:nvSpPr>
        <p:spPr>
          <a:xfrm>
            <a:off x="838332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66" name="PlaceHolder 4"/>
          <p:cNvSpPr>
            <a:spLocks noGrp="1"/>
          </p:cNvSpPr>
          <p:nvPr>
            <p:ph type="body"/>
          </p:nvPr>
        </p:nvSpPr>
        <p:spPr>
          <a:xfrm>
            <a:off x="8383320" y="35229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68" name="PlaceHolder 2"/>
          <p:cNvSpPr>
            <a:spLocks noGrp="1"/>
          </p:cNvSpPr>
          <p:nvPr>
            <p:ph type="body"/>
          </p:nvPr>
        </p:nvSpPr>
        <p:spPr>
          <a:xfrm>
            <a:off x="518148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69" name="PlaceHolder 3"/>
          <p:cNvSpPr>
            <a:spLocks noGrp="1"/>
          </p:cNvSpPr>
          <p:nvPr>
            <p:ph type="body"/>
          </p:nvPr>
        </p:nvSpPr>
        <p:spPr>
          <a:xfrm>
            <a:off x="838332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70" name="PlaceHolder 4"/>
          <p:cNvSpPr>
            <a:spLocks noGrp="1"/>
          </p:cNvSpPr>
          <p:nvPr>
            <p:ph type="body"/>
          </p:nvPr>
        </p:nvSpPr>
        <p:spPr>
          <a:xfrm>
            <a:off x="5181480" y="3522960"/>
            <a:ext cx="624816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72" name="PlaceHolder 2"/>
          <p:cNvSpPr>
            <a:spLocks noGrp="1"/>
          </p:cNvSpPr>
          <p:nvPr>
            <p:ph type="body"/>
          </p:nvPr>
        </p:nvSpPr>
        <p:spPr>
          <a:xfrm>
            <a:off x="5181480" y="569160"/>
            <a:ext cx="624816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73" name="PlaceHolder 3"/>
          <p:cNvSpPr>
            <a:spLocks noGrp="1"/>
          </p:cNvSpPr>
          <p:nvPr>
            <p:ph type="body"/>
          </p:nvPr>
        </p:nvSpPr>
        <p:spPr>
          <a:xfrm>
            <a:off x="5181480" y="3522960"/>
            <a:ext cx="624816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75" name="PlaceHolder 2"/>
          <p:cNvSpPr>
            <a:spLocks noGrp="1"/>
          </p:cNvSpPr>
          <p:nvPr>
            <p:ph type="body"/>
          </p:nvPr>
        </p:nvSpPr>
        <p:spPr>
          <a:xfrm>
            <a:off x="518148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76" name="PlaceHolder 3"/>
          <p:cNvSpPr>
            <a:spLocks noGrp="1"/>
          </p:cNvSpPr>
          <p:nvPr>
            <p:ph type="body"/>
          </p:nvPr>
        </p:nvSpPr>
        <p:spPr>
          <a:xfrm>
            <a:off x="838332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77" name="PlaceHolder 4"/>
          <p:cNvSpPr>
            <a:spLocks noGrp="1"/>
          </p:cNvSpPr>
          <p:nvPr>
            <p:ph type="body"/>
          </p:nvPr>
        </p:nvSpPr>
        <p:spPr>
          <a:xfrm>
            <a:off x="8383320" y="35229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78" name="PlaceHolder 5"/>
          <p:cNvSpPr>
            <a:spLocks noGrp="1"/>
          </p:cNvSpPr>
          <p:nvPr>
            <p:ph type="body"/>
          </p:nvPr>
        </p:nvSpPr>
        <p:spPr>
          <a:xfrm>
            <a:off x="5181480" y="35229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80" name="PlaceHolder 2"/>
          <p:cNvSpPr>
            <a:spLocks noGrp="1"/>
          </p:cNvSpPr>
          <p:nvPr>
            <p:ph type="body"/>
          </p:nvPr>
        </p:nvSpPr>
        <p:spPr>
          <a:xfrm>
            <a:off x="5181480" y="569160"/>
            <a:ext cx="624816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81" name="PlaceHolder 3"/>
          <p:cNvSpPr>
            <a:spLocks noGrp="1"/>
          </p:cNvSpPr>
          <p:nvPr>
            <p:ph type="body"/>
          </p:nvPr>
        </p:nvSpPr>
        <p:spPr>
          <a:xfrm>
            <a:off x="5181480" y="569160"/>
            <a:ext cx="624816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pic>
        <p:nvPicPr>
          <p:cNvPr id="82" name="" descr=""/>
          <p:cNvPicPr/>
          <p:nvPr/>
        </p:nvPicPr>
        <p:blipFill>
          <a:blip r:embed="rId2"/>
          <a:stretch/>
        </p:blipFill>
        <p:spPr>
          <a:xfrm>
            <a:off x="5181480" y="903960"/>
            <a:ext cx="6248160" cy="4984920"/>
          </a:xfrm>
          <a:prstGeom prst="rect">
            <a:avLst/>
          </a:prstGeom>
          <a:ln>
            <a:noFill/>
          </a:ln>
        </p:spPr>
      </p:pic>
      <p:pic>
        <p:nvPicPr>
          <p:cNvPr id="83" name="" descr=""/>
          <p:cNvPicPr/>
          <p:nvPr/>
        </p:nvPicPr>
        <p:blipFill>
          <a:blip r:embed="rId3"/>
          <a:stretch/>
        </p:blipFill>
        <p:spPr>
          <a:xfrm>
            <a:off x="5181480" y="903960"/>
            <a:ext cx="6248160" cy="4984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12" name="PlaceHolder 2"/>
          <p:cNvSpPr>
            <a:spLocks noGrp="1"/>
          </p:cNvSpPr>
          <p:nvPr>
            <p:ph type="body"/>
          </p:nvPr>
        </p:nvSpPr>
        <p:spPr>
          <a:xfrm>
            <a:off x="5181480" y="569160"/>
            <a:ext cx="624816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14" name="PlaceHolder 2"/>
          <p:cNvSpPr>
            <a:spLocks noGrp="1"/>
          </p:cNvSpPr>
          <p:nvPr>
            <p:ph type="body"/>
          </p:nvPr>
        </p:nvSpPr>
        <p:spPr>
          <a:xfrm>
            <a:off x="5181480" y="569160"/>
            <a:ext cx="304884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15" name="PlaceHolder 3"/>
          <p:cNvSpPr>
            <a:spLocks noGrp="1"/>
          </p:cNvSpPr>
          <p:nvPr>
            <p:ph type="body"/>
          </p:nvPr>
        </p:nvSpPr>
        <p:spPr>
          <a:xfrm>
            <a:off x="8383320" y="569160"/>
            <a:ext cx="304884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762120" y="5180040"/>
            <a:ext cx="3833640" cy="1371600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19" name="PlaceHolder 2"/>
          <p:cNvSpPr>
            <a:spLocks noGrp="1"/>
          </p:cNvSpPr>
          <p:nvPr>
            <p:ph type="body"/>
          </p:nvPr>
        </p:nvSpPr>
        <p:spPr>
          <a:xfrm>
            <a:off x="518148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20" name="PlaceHolder 3"/>
          <p:cNvSpPr>
            <a:spLocks noGrp="1"/>
          </p:cNvSpPr>
          <p:nvPr>
            <p:ph type="body"/>
          </p:nvPr>
        </p:nvSpPr>
        <p:spPr>
          <a:xfrm>
            <a:off x="5181480" y="35229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21" name="PlaceHolder 4"/>
          <p:cNvSpPr>
            <a:spLocks noGrp="1"/>
          </p:cNvSpPr>
          <p:nvPr>
            <p:ph type="body"/>
          </p:nvPr>
        </p:nvSpPr>
        <p:spPr>
          <a:xfrm>
            <a:off x="8383320" y="569160"/>
            <a:ext cx="304884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23" name="PlaceHolder 2"/>
          <p:cNvSpPr>
            <a:spLocks noGrp="1"/>
          </p:cNvSpPr>
          <p:nvPr>
            <p:ph type="body"/>
          </p:nvPr>
        </p:nvSpPr>
        <p:spPr>
          <a:xfrm>
            <a:off x="5181480" y="569160"/>
            <a:ext cx="3048840" cy="565488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24" name="PlaceHolder 3"/>
          <p:cNvSpPr>
            <a:spLocks noGrp="1"/>
          </p:cNvSpPr>
          <p:nvPr>
            <p:ph type="body"/>
          </p:nvPr>
        </p:nvSpPr>
        <p:spPr>
          <a:xfrm>
            <a:off x="838332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25" name="PlaceHolder 4"/>
          <p:cNvSpPr>
            <a:spLocks noGrp="1"/>
          </p:cNvSpPr>
          <p:nvPr>
            <p:ph type="body"/>
          </p:nvPr>
        </p:nvSpPr>
        <p:spPr>
          <a:xfrm>
            <a:off x="8383320" y="35229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62120" y="559800"/>
            <a:ext cx="3833640" cy="4952160"/>
          </a:xfrm>
          <a:prstGeom prst="rect">
            <a:avLst/>
          </a:prstGeom>
        </p:spPr>
        <p:txBody>
          <a:bodyPr lIns="0" rIns="0" tIns="0" bIns="0" anchor="ctr"/>
          <a:p>
            <a:endParaRPr b="0" lang="en-US" sz="1800" spc="-1" strike="noStrike">
              <a:solidFill>
                <a:srgbClr val="000000"/>
              </a:solidFill>
              <a:uFill>
                <a:solidFill>
                  <a:srgbClr val="ffffff"/>
                </a:solidFill>
              </a:uFill>
              <a:latin typeface="Corbel"/>
            </a:endParaRPr>
          </a:p>
        </p:txBody>
      </p:sp>
      <p:sp>
        <p:nvSpPr>
          <p:cNvPr id="27" name="PlaceHolder 2"/>
          <p:cNvSpPr>
            <a:spLocks noGrp="1"/>
          </p:cNvSpPr>
          <p:nvPr>
            <p:ph type="body"/>
          </p:nvPr>
        </p:nvSpPr>
        <p:spPr>
          <a:xfrm>
            <a:off x="518148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28" name="PlaceHolder 3"/>
          <p:cNvSpPr>
            <a:spLocks noGrp="1"/>
          </p:cNvSpPr>
          <p:nvPr>
            <p:ph type="body"/>
          </p:nvPr>
        </p:nvSpPr>
        <p:spPr>
          <a:xfrm>
            <a:off x="8383320" y="569160"/>
            <a:ext cx="304884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
        <p:nvSpPr>
          <p:cNvPr id="29" name="PlaceHolder 4"/>
          <p:cNvSpPr>
            <a:spLocks noGrp="1"/>
          </p:cNvSpPr>
          <p:nvPr>
            <p:ph type="body"/>
          </p:nvPr>
        </p:nvSpPr>
        <p:spPr>
          <a:xfrm>
            <a:off x="5181480" y="3522960"/>
            <a:ext cx="6248160" cy="2697120"/>
          </a:xfrm>
          <a:prstGeom prst="rect">
            <a:avLst/>
          </a:prstGeom>
        </p:spPr>
        <p:txBody>
          <a:bodyPr lIns="0" rIns="0" tIns="0" bIns="0"/>
          <a:p>
            <a:endParaRPr b="0" lang="en-US" sz="2000" spc="-1" strike="noStrike">
              <a:solidFill>
                <a:srgbClr val="262626"/>
              </a:solidFill>
              <a:uFill>
                <a:solidFill>
                  <a:srgbClr val="ffffff"/>
                </a:solidFill>
              </a:u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1a1d"/>
        </a:solidFill>
      </p:bgPr>
    </p:bg>
    <p:spTree>
      <p:nvGrpSpPr>
        <p:cNvPr id="1" name=""/>
        <p:cNvGrpSpPr/>
        <p:nvPr/>
      </p:nvGrpSpPr>
      <p:grpSpPr>
        <a:xfrm>
          <a:off x="0" y="0"/>
          <a:ext cx="0" cy="0"/>
          <a:chOff x="0" y="0"/>
          <a:chExt cx="0" cy="0"/>
        </a:xfrm>
      </p:grpSpPr>
      <p:sp>
        <p:nvSpPr>
          <p:cNvPr id="0" name="CustomShape 1" hidden="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1" name="Line 2"/>
          <p:cNvSpPr/>
          <p:nvPr/>
        </p:nvSpPr>
        <p:spPr>
          <a:xfrm>
            <a:off x="0" y="6199560"/>
            <a:ext cx="4495680" cy="36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11783880" y="118908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a:noFill/>
          </a:ln>
        </p:spPr>
        <p:style>
          <a:lnRef idx="0"/>
          <a:fillRef idx="0"/>
          <a:effectRef idx="0"/>
          <a:fontRef idx="minor"/>
        </p:style>
      </p:sp>
      <p:sp>
        <p:nvSpPr>
          <p:cNvPr id="3" name="PlaceHolder 4"/>
          <p:cNvSpPr>
            <a:spLocks noGrp="1"/>
          </p:cNvSpPr>
          <p:nvPr>
            <p:ph type="title"/>
          </p:nvPr>
        </p:nvSpPr>
        <p:spPr>
          <a:xfrm>
            <a:off x="1089000" y="1143360"/>
            <a:ext cx="7034040" cy="4268520"/>
          </a:xfrm>
          <a:prstGeom prst="rect">
            <a:avLst/>
          </a:prstGeom>
        </p:spPr>
        <p:txBody>
          <a:bodyPr/>
          <a:p>
            <a:pPr>
              <a:lnSpc>
                <a:spcPct val="85000"/>
              </a:lnSpc>
            </a:pPr>
            <a:r>
              <a:rPr b="0" i="1" lang="en-US" sz="7700" spc="-1" strike="noStrike" cap="all">
                <a:solidFill>
                  <a:srgbClr val="f5f5f5"/>
                </a:solidFill>
                <a:uFill>
                  <a:solidFill>
                    <a:srgbClr val="ffffff"/>
                  </a:solidFill>
                </a:uFill>
                <a:latin typeface="Century Schoolbook"/>
              </a:rPr>
              <a:t>Cli</a:t>
            </a:r>
            <a:r>
              <a:rPr b="0" i="1" lang="en-US" sz="7700" spc="-1" strike="noStrike" cap="all">
                <a:solidFill>
                  <a:srgbClr val="f5f5f5"/>
                </a:solidFill>
                <a:uFill>
                  <a:solidFill>
                    <a:srgbClr val="ffffff"/>
                  </a:solidFill>
                </a:uFill>
                <a:latin typeface="Century Schoolbook"/>
              </a:rPr>
              <a:t>ck </a:t>
            </a:r>
            <a:r>
              <a:rPr b="0" i="1" lang="en-US" sz="7700" spc="-1" strike="noStrike" cap="all">
                <a:solidFill>
                  <a:srgbClr val="f5f5f5"/>
                </a:solidFill>
                <a:uFill>
                  <a:solidFill>
                    <a:srgbClr val="ffffff"/>
                  </a:solidFill>
                </a:uFill>
                <a:latin typeface="Century Schoolbook"/>
              </a:rPr>
              <a:t>to </a:t>
            </a:r>
            <a:r>
              <a:rPr b="0" i="1" lang="en-US" sz="7700" spc="-1" strike="noStrike" cap="all">
                <a:solidFill>
                  <a:srgbClr val="f5f5f5"/>
                </a:solidFill>
                <a:uFill>
                  <a:solidFill>
                    <a:srgbClr val="ffffff"/>
                  </a:solidFill>
                </a:uFill>
                <a:latin typeface="Century Schoolbook"/>
              </a:rPr>
              <a:t>ed</a:t>
            </a:r>
            <a:r>
              <a:rPr b="0" i="1" lang="en-US" sz="7700" spc="-1" strike="noStrike" cap="all">
                <a:solidFill>
                  <a:srgbClr val="f5f5f5"/>
                </a:solidFill>
                <a:uFill>
                  <a:solidFill>
                    <a:srgbClr val="ffffff"/>
                  </a:solidFill>
                </a:uFill>
                <a:latin typeface="Century Schoolbook"/>
              </a:rPr>
              <a:t>it </a:t>
            </a:r>
            <a:r>
              <a:rPr b="0" i="1" lang="en-US" sz="7700" spc="-1" strike="noStrike" cap="all">
                <a:solidFill>
                  <a:srgbClr val="f5f5f5"/>
                </a:solidFill>
                <a:uFill>
                  <a:solidFill>
                    <a:srgbClr val="ffffff"/>
                  </a:solidFill>
                </a:uFill>
                <a:latin typeface="Century Schoolbook"/>
              </a:rPr>
              <a:t>Ma</a:t>
            </a:r>
            <a:r>
              <a:rPr b="0" i="1" lang="en-US" sz="7700" spc="-1" strike="noStrike" cap="all">
                <a:solidFill>
                  <a:srgbClr val="f5f5f5"/>
                </a:solidFill>
                <a:uFill>
                  <a:solidFill>
                    <a:srgbClr val="ffffff"/>
                  </a:solidFill>
                </a:uFill>
                <a:latin typeface="Century Schoolbook"/>
              </a:rPr>
              <a:t>st</a:t>
            </a:r>
            <a:r>
              <a:rPr b="0" i="1" lang="en-US" sz="7700" spc="-1" strike="noStrike" cap="all">
                <a:solidFill>
                  <a:srgbClr val="f5f5f5"/>
                </a:solidFill>
                <a:uFill>
                  <a:solidFill>
                    <a:srgbClr val="ffffff"/>
                  </a:solidFill>
                </a:uFill>
                <a:latin typeface="Century Schoolbook"/>
              </a:rPr>
              <a:t>er </a:t>
            </a:r>
            <a:r>
              <a:rPr b="0" i="1" lang="en-US" sz="7700" spc="-1" strike="noStrike" cap="all">
                <a:solidFill>
                  <a:srgbClr val="f5f5f5"/>
                </a:solidFill>
                <a:uFill>
                  <a:solidFill>
                    <a:srgbClr val="ffffff"/>
                  </a:solidFill>
                </a:uFill>
                <a:latin typeface="Century Schoolbook"/>
              </a:rPr>
              <a:t>tit</a:t>
            </a:r>
            <a:r>
              <a:rPr b="0" i="1" lang="en-US" sz="7700" spc="-1" strike="noStrike" cap="all">
                <a:solidFill>
                  <a:srgbClr val="f5f5f5"/>
                </a:solidFill>
                <a:uFill>
                  <a:solidFill>
                    <a:srgbClr val="ffffff"/>
                  </a:solidFill>
                </a:uFill>
                <a:latin typeface="Century Schoolbook"/>
              </a:rPr>
              <a:t>le </a:t>
            </a:r>
            <a:r>
              <a:rPr b="0" i="1" lang="en-US" sz="7700" spc="-1" strike="noStrike" cap="all">
                <a:solidFill>
                  <a:srgbClr val="f5f5f5"/>
                </a:solidFill>
                <a:uFill>
                  <a:solidFill>
                    <a:srgbClr val="ffffff"/>
                  </a:solidFill>
                </a:uFill>
                <a:latin typeface="Century Schoolbook"/>
              </a:rPr>
              <a:t>st</a:t>
            </a:r>
            <a:r>
              <a:rPr b="0" i="1" lang="en-US" sz="7700" spc="-1" strike="noStrike" cap="all">
                <a:solidFill>
                  <a:srgbClr val="f5f5f5"/>
                </a:solidFill>
                <a:uFill>
                  <a:solidFill>
                    <a:srgbClr val="ffffff"/>
                  </a:solidFill>
                </a:uFill>
                <a:latin typeface="Century Schoolbook"/>
              </a:rPr>
              <a:t>yl</a:t>
            </a:r>
            <a:r>
              <a:rPr b="0" i="1" lang="en-US" sz="7700" spc="-1" strike="noStrike" cap="all">
                <a:solidFill>
                  <a:srgbClr val="f5f5f5"/>
                </a:solidFill>
                <a:uFill>
                  <a:solidFill>
                    <a:srgbClr val="ffffff"/>
                  </a:solidFill>
                </a:uFill>
                <a:latin typeface="Century Schoolbook"/>
              </a:rPr>
              <a:t>e</a:t>
            </a:r>
            <a:endParaRPr b="0" lang="en-US" sz="1800" spc="-1" strike="noStrike">
              <a:solidFill>
                <a:srgbClr val="ffffff"/>
              </a:solidFill>
              <a:uFill>
                <a:solidFill>
                  <a:srgbClr val="ffffff"/>
                </a:solidFill>
              </a:uFill>
              <a:latin typeface="Corbel"/>
            </a:endParaRPr>
          </a:p>
        </p:txBody>
      </p:sp>
      <p:sp>
        <p:nvSpPr>
          <p:cNvPr id="4" name="PlaceHolder 5"/>
          <p:cNvSpPr>
            <a:spLocks noGrp="1"/>
          </p:cNvSpPr>
          <p:nvPr>
            <p:ph type="dt"/>
          </p:nvPr>
        </p:nvSpPr>
        <p:spPr>
          <a:xfrm>
            <a:off x="1089000" y="6314400"/>
            <a:ext cx="1596240" cy="364680"/>
          </a:xfrm>
          <a:prstGeom prst="rect">
            <a:avLst/>
          </a:prstGeom>
        </p:spPr>
        <p:txBody>
          <a:bodyPr/>
          <a:p>
            <a:pPr>
              <a:lnSpc>
                <a:spcPct val="100000"/>
              </a:lnSpc>
            </a:pPr>
            <a:r>
              <a:rPr b="0" i="1" lang="en-US" sz="1200" spc="-1" strike="noStrike">
                <a:solidFill>
                  <a:srgbClr val="f6f6f6"/>
                </a:solidFill>
                <a:uFill>
                  <a:solidFill>
                    <a:srgbClr val="ffffff"/>
                  </a:solidFill>
                </a:uFill>
                <a:latin typeface="Century Schoolbook"/>
              </a:rPr>
              <a:t>9/14/17</a:t>
            </a:r>
            <a:endParaRPr b="0" lang="en-US" sz="1400" spc="-1" strike="noStrike">
              <a:solidFill>
                <a:srgbClr val="ffffff"/>
              </a:solidFill>
              <a:uFill>
                <a:solidFill>
                  <a:srgbClr val="ffffff"/>
                </a:solidFill>
              </a:uFill>
              <a:latin typeface="Times New Roman"/>
            </a:endParaRPr>
          </a:p>
        </p:txBody>
      </p:sp>
      <p:sp>
        <p:nvSpPr>
          <p:cNvPr id="5" name="PlaceHolder 6"/>
          <p:cNvSpPr>
            <a:spLocks noGrp="1"/>
          </p:cNvSpPr>
          <p:nvPr>
            <p:ph type="ftr"/>
          </p:nvPr>
        </p:nvSpPr>
        <p:spPr>
          <a:xfrm>
            <a:off x="3000600" y="6314400"/>
            <a:ext cx="5122440" cy="364680"/>
          </a:xfrm>
          <a:prstGeom prst="rect">
            <a:avLst/>
          </a:prstGeom>
        </p:spPr>
        <p:txBody>
          <a:bodyPr/>
          <a:p>
            <a:endParaRPr b="0" lang="en-US" sz="2400" spc="-1" strike="noStrike">
              <a:solidFill>
                <a:srgbClr val="ffffff"/>
              </a:solidFill>
              <a:uFill>
                <a:solidFill>
                  <a:srgbClr val="ffffff"/>
                </a:solidFill>
              </a:uFill>
              <a:latin typeface="Times New Roman"/>
            </a:endParaRPr>
          </a:p>
        </p:txBody>
      </p:sp>
      <p:sp>
        <p:nvSpPr>
          <p:cNvPr id="6" name="PlaceHolder 7"/>
          <p:cNvSpPr>
            <a:spLocks noGrp="1"/>
          </p:cNvSpPr>
          <p:nvPr>
            <p:ph type="sldNum"/>
          </p:nvPr>
        </p:nvSpPr>
        <p:spPr>
          <a:xfrm>
            <a:off x="11783880" y="1416240"/>
            <a:ext cx="407520" cy="364680"/>
          </a:xfrm>
          <a:prstGeom prst="rect">
            <a:avLst/>
          </a:prstGeom>
        </p:spPr>
        <p:txBody>
          <a:bodyPr anchor="ctr"/>
          <a:p>
            <a:pPr algn="r">
              <a:lnSpc>
                <a:spcPct val="100000"/>
              </a:lnSpc>
            </a:pPr>
            <a:fld id="{01A1B4B0-B4E0-47EE-8756-637B794ECB79}" type="slidenum">
              <a:rPr b="0" i="1" lang="en-US" sz="1200" spc="-1" strike="noStrike">
                <a:solidFill>
                  <a:srgbClr val="1d1a1d"/>
                </a:solidFill>
                <a:uFill>
                  <a:solidFill>
                    <a:srgbClr val="ffffff"/>
                  </a:solidFill>
                </a:uFill>
                <a:latin typeface="Century Schoolbook"/>
              </a:rPr>
              <a:t>4</a:t>
            </a:fld>
            <a:endParaRPr b="0" lang="en-US" sz="1400" spc="-1" strike="noStrike">
              <a:solidFill>
                <a:srgbClr val="ffffff"/>
              </a:solidFill>
              <a:uFill>
                <a:solidFill>
                  <a:srgbClr val="ffffff"/>
                </a:solidFill>
              </a:uFill>
              <a:latin typeface="Times New Roman"/>
            </a:endParaRPr>
          </a:p>
        </p:txBody>
      </p:sp>
      <p:sp>
        <p:nvSpPr>
          <p:cNvPr id="7" name="Line 8"/>
          <p:cNvSpPr/>
          <p:nvPr/>
        </p:nvSpPr>
        <p:spPr>
          <a:xfrm>
            <a:off x="773640" y="1257120"/>
            <a:ext cx="360" cy="5600880"/>
          </a:xfrm>
          <a:prstGeom prst="line">
            <a:avLst/>
          </a:prstGeom>
          <a:ln w="25560">
            <a:solidFill>
              <a:schemeClr val="tx2"/>
            </a:solidFill>
            <a:round/>
          </a:ln>
        </p:spPr>
        <p:style>
          <a:lnRef idx="1">
            <a:schemeClr val="accent1"/>
          </a:lnRef>
          <a:fillRef idx="0">
            <a:schemeClr val="accent1"/>
          </a:fillRef>
          <a:effectRef idx="0">
            <a:schemeClr val="accent1"/>
          </a:effectRef>
          <a:fontRef idx="minor"/>
        </p:style>
      </p:sp>
      <p:sp>
        <p:nvSpPr>
          <p:cNvPr id="8"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000" spc="-1" strike="noStrike">
                <a:solidFill>
                  <a:srgbClr val="ffffff"/>
                </a:solidFill>
                <a:uFill>
                  <a:solidFill>
                    <a:srgbClr val="ffffff"/>
                  </a:solidFill>
                </a:uFill>
                <a:latin typeface="Corbel"/>
              </a:rPr>
              <a:t>Click to edit the outline text format</a:t>
            </a:r>
            <a:endParaRPr b="0" lang="en-US" sz="2000" spc="-1" strike="noStrike">
              <a:solidFill>
                <a:srgbClr val="ffffff"/>
              </a:solidFill>
              <a:uFill>
                <a:solidFill>
                  <a:srgbClr val="ffffff"/>
                </a:solidFill>
              </a:uFill>
              <a:latin typeface="Corbel"/>
            </a:endParaRPr>
          </a:p>
          <a:p>
            <a:pPr lvl="1" marL="864000" indent="-324000">
              <a:buClr>
                <a:srgbClr val="ffffff"/>
              </a:buClr>
              <a:buSzPct val="75000"/>
              <a:buFont typeface="Symbol" charset="2"/>
              <a:buChar char=""/>
            </a:pPr>
            <a:r>
              <a:rPr b="0" lang="en-US" sz="1600" spc="-1" strike="noStrike">
                <a:solidFill>
                  <a:srgbClr val="ffffff"/>
                </a:solidFill>
                <a:uFill>
                  <a:solidFill>
                    <a:srgbClr val="ffffff"/>
                  </a:solidFill>
                </a:uFill>
                <a:latin typeface="Corbel"/>
              </a:rPr>
              <a:t>Second Outline Level</a:t>
            </a:r>
            <a:endParaRPr b="0" lang="en-US" sz="1600" spc="-1" strike="noStrike">
              <a:solidFill>
                <a:srgbClr val="ffffff"/>
              </a:solidFill>
              <a:uFill>
                <a:solidFill>
                  <a:srgbClr val="ffffff"/>
                </a:solidFill>
              </a:uFill>
              <a:latin typeface="Corbel"/>
            </a:endParaRPr>
          </a:p>
          <a:p>
            <a:pPr lvl="2" marL="1296000" indent="-288000">
              <a:buClr>
                <a:srgbClr val="ffffff"/>
              </a:buClr>
              <a:buSzPct val="45000"/>
              <a:buFont typeface="Wingdings" charset="2"/>
              <a:buChar char=""/>
            </a:pPr>
            <a:r>
              <a:rPr b="0" lang="en-US" sz="1400" spc="-1" strike="noStrike">
                <a:solidFill>
                  <a:srgbClr val="ffffff"/>
                </a:solidFill>
                <a:uFill>
                  <a:solidFill>
                    <a:srgbClr val="ffffff"/>
                  </a:solidFill>
                </a:uFill>
                <a:latin typeface="Corbel"/>
              </a:rPr>
              <a:t>Third Outline Level</a:t>
            </a:r>
            <a:endParaRPr b="0" lang="en-US" sz="1400" spc="-1" strike="noStrike">
              <a:solidFill>
                <a:srgbClr val="ffffff"/>
              </a:solidFill>
              <a:uFill>
                <a:solidFill>
                  <a:srgbClr val="ffffff"/>
                </a:solidFill>
              </a:uFill>
              <a:latin typeface="Corbel"/>
            </a:endParaRPr>
          </a:p>
          <a:p>
            <a:pPr lvl="3" marL="1728000" indent="-216000">
              <a:buClr>
                <a:srgbClr val="ffffff"/>
              </a:buClr>
              <a:buSzPct val="75000"/>
              <a:buFont typeface="Symbol" charset="2"/>
              <a:buChar char=""/>
            </a:pPr>
            <a:r>
              <a:rPr b="0" i="1" lang="en-US" sz="1400" spc="-1" strike="noStrike">
                <a:solidFill>
                  <a:srgbClr val="ffffff"/>
                </a:solidFill>
                <a:uFill>
                  <a:solidFill>
                    <a:srgbClr val="ffffff"/>
                  </a:solidFill>
                </a:uFill>
                <a:latin typeface="Corbel"/>
              </a:rPr>
              <a:t>Fourth Outline Level</a:t>
            </a:r>
            <a:endParaRPr b="0" i="1" lang="en-US" sz="1400" spc="-1" strike="noStrike">
              <a:solidFill>
                <a:srgbClr val="ffffff"/>
              </a:solidFill>
              <a:uFill>
                <a:solidFill>
                  <a:srgbClr val="ffffff"/>
                </a:solidFill>
              </a:uFill>
              <a:latin typeface="Corbel"/>
            </a:endParaRPr>
          </a:p>
          <a:p>
            <a:pPr lvl="4" marL="2160000" indent="-216000">
              <a:buClr>
                <a:srgbClr val="ffffff"/>
              </a:buClr>
              <a:buSzPct val="45000"/>
              <a:buFont typeface="Wingdings" charset="2"/>
              <a:buChar char=""/>
            </a:pPr>
            <a:r>
              <a:rPr b="0" i="1" lang="en-US" sz="2000" spc="-1" strike="noStrike">
                <a:solidFill>
                  <a:srgbClr val="ffffff"/>
                </a:solidFill>
                <a:uFill>
                  <a:solidFill>
                    <a:srgbClr val="ffffff"/>
                  </a:solidFill>
                </a:uFill>
                <a:latin typeface="Corbel"/>
              </a:rPr>
              <a:t>Fifth Outline Level</a:t>
            </a:r>
            <a:endParaRPr b="0" i="1" lang="en-US" sz="2000" spc="-1" strike="noStrike">
              <a:solidFill>
                <a:srgbClr val="ffffff"/>
              </a:solidFill>
              <a:uFill>
                <a:solidFill>
                  <a:srgbClr val="ffffff"/>
                </a:solidFill>
              </a:uFill>
              <a:latin typeface="Corbel"/>
            </a:endParaRPr>
          </a:p>
          <a:p>
            <a:pPr lvl="5" marL="2592000" indent="-216000">
              <a:buClr>
                <a:srgbClr val="ffffff"/>
              </a:buClr>
              <a:buSzPct val="45000"/>
              <a:buFont typeface="Wingdings" charset="2"/>
              <a:buChar char=""/>
            </a:pPr>
            <a:r>
              <a:rPr b="0" i="1" lang="en-US" sz="2000" spc="-1" strike="noStrike">
                <a:solidFill>
                  <a:srgbClr val="ffffff"/>
                </a:solidFill>
                <a:uFill>
                  <a:solidFill>
                    <a:srgbClr val="ffffff"/>
                  </a:solidFill>
                </a:uFill>
                <a:latin typeface="Corbel"/>
              </a:rPr>
              <a:t>Sixth Outline Level</a:t>
            </a:r>
            <a:endParaRPr b="0" i="1" lang="en-US" sz="2000" spc="-1" strike="noStrike">
              <a:solidFill>
                <a:srgbClr val="ffffff"/>
              </a:solidFill>
              <a:uFill>
                <a:solidFill>
                  <a:srgbClr val="ffffff"/>
                </a:solidFill>
              </a:uFill>
              <a:latin typeface="Corbel"/>
            </a:endParaRPr>
          </a:p>
          <a:p>
            <a:pPr lvl="6" marL="3024000" indent="-216000">
              <a:buClr>
                <a:srgbClr val="ffffff"/>
              </a:buClr>
              <a:buSzPct val="45000"/>
              <a:buFont typeface="Wingdings" charset="2"/>
              <a:buChar char=""/>
            </a:pPr>
            <a:r>
              <a:rPr b="0" i="1" lang="en-US" sz="2000" spc="-1" strike="noStrike">
                <a:solidFill>
                  <a:srgbClr val="ffffff"/>
                </a:solidFill>
                <a:uFill>
                  <a:solidFill>
                    <a:srgbClr val="ffffff"/>
                  </a:solidFill>
                </a:uFill>
                <a:latin typeface="Corbel"/>
              </a:rPr>
              <a:t>Seventh Outline Level</a:t>
            </a:r>
            <a:endParaRPr b="0" i="1" lang="en-US" sz="2000" spc="-1" strike="noStrike">
              <a:solidFill>
                <a:srgbClr val="ffffff"/>
              </a:solidFill>
              <a:uFill>
                <a:solidFill>
                  <a:srgbClr val="ffffff"/>
                </a:solidFill>
              </a:u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5f5"/>
        </a:solidFill>
      </p:bgPr>
    </p:bg>
    <p:spTree>
      <p:nvGrpSpPr>
        <p:cNvPr id="1" name=""/>
        <p:cNvGrpSpPr/>
        <p:nvPr/>
      </p:nvGrpSpPr>
      <p:grpSpPr>
        <a:xfrm>
          <a:off x="0" y="0"/>
          <a:ext cx="0" cy="0"/>
          <a:chOff x="0" y="0"/>
          <a:chExt cx="0" cy="0"/>
        </a:xfrm>
      </p:grpSpPr>
      <p:sp>
        <p:nvSpPr>
          <p:cNvPr id="43" name="CustomShape 1"/>
          <p:cNvSpPr/>
          <p:nvPr/>
        </p:nvSpPr>
        <p:spPr>
          <a:xfrm>
            <a:off x="11783880" y="538056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0"/>
          <a:fillRef idx="0"/>
          <a:effectRef idx="0"/>
          <a:fontRef idx="minor"/>
        </p:style>
      </p:sp>
      <p:sp>
        <p:nvSpPr>
          <p:cNvPr id="44" name="Line 2"/>
          <p:cNvSpPr/>
          <p:nvPr/>
        </p:nvSpPr>
        <p:spPr>
          <a:xfrm>
            <a:off x="0" y="6199560"/>
            <a:ext cx="4495680" cy="360"/>
          </a:xfrm>
          <a:prstGeom prst="line">
            <a:avLst/>
          </a:prstGeom>
          <a:ln w="25560">
            <a:solidFill>
              <a:schemeClr val="tx1">
                <a:lumMod val="85000"/>
                <a:lumOff val="15000"/>
              </a:schemeClr>
            </a:solidFill>
            <a:round/>
          </a:ln>
        </p:spPr>
        <p:style>
          <a:lnRef idx="1">
            <a:schemeClr val="accent1"/>
          </a:lnRef>
          <a:fillRef idx="0">
            <a:schemeClr val="accent1"/>
          </a:fillRef>
          <a:effectRef idx="0">
            <a:schemeClr val="accent1"/>
          </a:effectRef>
          <a:fontRef idx="minor"/>
        </p:style>
      </p:sp>
      <p:sp>
        <p:nvSpPr>
          <p:cNvPr id="45" name="PlaceHolder 3"/>
          <p:cNvSpPr>
            <a:spLocks noGrp="1"/>
          </p:cNvSpPr>
          <p:nvPr>
            <p:ph type="title"/>
          </p:nvPr>
        </p:nvSpPr>
        <p:spPr>
          <a:xfrm>
            <a:off x="762120" y="559800"/>
            <a:ext cx="3833640" cy="4952160"/>
          </a:xfrm>
          <a:prstGeom prst="rect">
            <a:avLst/>
          </a:prstGeom>
        </p:spPr>
        <p:txBody>
          <a:bodyPr/>
          <a:p>
            <a:pPr algn="r">
              <a:lnSpc>
                <a:spcPct val="90000"/>
              </a:lnSpc>
            </a:pPr>
            <a:r>
              <a:rPr b="0" i="1" lang="en-US" sz="5000" spc="-1" strike="noStrike">
                <a:solidFill>
                  <a:srgbClr val="262626"/>
                </a:solidFill>
                <a:uFill>
                  <a:solidFill>
                    <a:srgbClr val="ffffff"/>
                  </a:solidFill>
                </a:uFill>
                <a:latin typeface="Century Schoolbook"/>
              </a:rPr>
              <a:t>Clic</a:t>
            </a:r>
            <a:r>
              <a:rPr b="0" i="1" lang="en-US" sz="5000" spc="-1" strike="noStrike">
                <a:solidFill>
                  <a:srgbClr val="262626"/>
                </a:solidFill>
                <a:uFill>
                  <a:solidFill>
                    <a:srgbClr val="ffffff"/>
                  </a:solidFill>
                </a:uFill>
                <a:latin typeface="Century Schoolbook"/>
              </a:rPr>
              <a:t>k to </a:t>
            </a:r>
            <a:r>
              <a:rPr b="0" i="1" lang="en-US" sz="5000" spc="-1" strike="noStrike">
                <a:solidFill>
                  <a:srgbClr val="262626"/>
                </a:solidFill>
                <a:uFill>
                  <a:solidFill>
                    <a:srgbClr val="ffffff"/>
                  </a:solidFill>
                </a:uFill>
                <a:latin typeface="Century Schoolbook"/>
              </a:rPr>
              <a:t>edit </a:t>
            </a:r>
            <a:r>
              <a:rPr b="0" i="1" lang="en-US" sz="5000" spc="-1" strike="noStrike">
                <a:solidFill>
                  <a:srgbClr val="262626"/>
                </a:solidFill>
                <a:uFill>
                  <a:solidFill>
                    <a:srgbClr val="ffffff"/>
                  </a:solidFill>
                </a:uFill>
                <a:latin typeface="Century Schoolbook"/>
              </a:rPr>
              <a:t>Mas</a:t>
            </a:r>
            <a:r>
              <a:rPr b="0" i="1" lang="en-US" sz="5000" spc="-1" strike="noStrike">
                <a:solidFill>
                  <a:srgbClr val="262626"/>
                </a:solidFill>
                <a:uFill>
                  <a:solidFill>
                    <a:srgbClr val="ffffff"/>
                  </a:solidFill>
                </a:uFill>
                <a:latin typeface="Century Schoolbook"/>
              </a:rPr>
              <a:t>ter </a:t>
            </a:r>
            <a:r>
              <a:rPr b="0" i="1" lang="en-US" sz="5000" spc="-1" strike="noStrike">
                <a:solidFill>
                  <a:srgbClr val="262626"/>
                </a:solidFill>
                <a:uFill>
                  <a:solidFill>
                    <a:srgbClr val="ffffff"/>
                  </a:solidFill>
                </a:uFill>
                <a:latin typeface="Century Schoolbook"/>
              </a:rPr>
              <a:t>title </a:t>
            </a:r>
            <a:r>
              <a:rPr b="0" i="1" lang="en-US" sz="5000" spc="-1" strike="noStrike">
                <a:solidFill>
                  <a:srgbClr val="262626"/>
                </a:solidFill>
                <a:uFill>
                  <a:solidFill>
                    <a:srgbClr val="ffffff"/>
                  </a:solidFill>
                </a:uFill>
                <a:latin typeface="Century Schoolbook"/>
              </a:rPr>
              <a:t>style</a:t>
            </a:r>
            <a:endParaRPr b="0" lang="en-US" sz="1800" spc="-1" strike="noStrike">
              <a:solidFill>
                <a:srgbClr val="000000"/>
              </a:solidFill>
              <a:uFill>
                <a:solidFill>
                  <a:srgbClr val="ffffff"/>
                </a:solidFill>
              </a:uFill>
              <a:latin typeface="Corbel"/>
            </a:endParaRPr>
          </a:p>
        </p:txBody>
      </p:sp>
      <p:sp>
        <p:nvSpPr>
          <p:cNvPr id="46" name="PlaceHolder 4"/>
          <p:cNvSpPr>
            <a:spLocks noGrp="1"/>
          </p:cNvSpPr>
          <p:nvPr>
            <p:ph type="body"/>
          </p:nvPr>
        </p:nvSpPr>
        <p:spPr>
          <a:xfrm>
            <a:off x="5181480" y="569160"/>
            <a:ext cx="6248160" cy="5654880"/>
          </a:xfrm>
          <a:prstGeom prst="rect">
            <a:avLst/>
          </a:prstGeom>
        </p:spPr>
        <p:txBody>
          <a:bodyPr/>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orbel"/>
              </a:rPr>
              <a:t>Click to edit the outline text format</a:t>
            </a:r>
            <a:endParaRPr b="0" lang="en-US" sz="2000" spc="-1" strike="noStrike">
              <a:solidFill>
                <a:srgbClr val="262626"/>
              </a:solidFill>
              <a:uFill>
                <a:solidFill>
                  <a:srgbClr val="ffffff"/>
                </a:solidFill>
              </a:uFill>
              <a:latin typeface="Corbel"/>
            </a:endParaRPr>
          </a:p>
          <a:p>
            <a:pPr lvl="1" marL="864000" indent="-324000">
              <a:buClr>
                <a:srgbClr val="000000"/>
              </a:buClr>
              <a:buSzPct val="75000"/>
              <a:buFont typeface="Symbol" charset="2"/>
              <a:buChar char=""/>
            </a:pPr>
            <a:r>
              <a:rPr b="0" lang="en-US" sz="2000" spc="-1" strike="noStrike">
                <a:solidFill>
                  <a:srgbClr val="262626"/>
                </a:solidFill>
                <a:uFill>
                  <a:solidFill>
                    <a:srgbClr val="ffffff"/>
                  </a:solidFill>
                </a:uFill>
                <a:latin typeface="Corbel"/>
              </a:rPr>
              <a:t>Second Outline Level</a:t>
            </a:r>
            <a:endParaRPr b="0" lang="en-US" sz="2000" spc="-1" strike="noStrike">
              <a:solidFill>
                <a:srgbClr val="262626"/>
              </a:solidFill>
              <a:uFill>
                <a:solidFill>
                  <a:srgbClr val="ffffff"/>
                </a:solidFill>
              </a:uFill>
              <a:latin typeface="Corbel"/>
            </a:endParaRPr>
          </a:p>
          <a:p>
            <a:pPr lvl="2" marL="1296000" indent="-288000">
              <a:buClr>
                <a:srgbClr val="000000"/>
              </a:buClr>
              <a:buSzPct val="45000"/>
              <a:buFont typeface="Wingdings" charset="2"/>
              <a:buChar char=""/>
            </a:pPr>
            <a:r>
              <a:rPr b="0" lang="en-US" sz="2000" spc="-1" strike="noStrike">
                <a:solidFill>
                  <a:srgbClr val="262626"/>
                </a:solidFill>
                <a:uFill>
                  <a:solidFill>
                    <a:srgbClr val="ffffff"/>
                  </a:solidFill>
                </a:uFill>
                <a:latin typeface="Corbel"/>
              </a:rPr>
              <a:t>Third Outline Level</a:t>
            </a:r>
            <a:endParaRPr b="0" lang="en-US" sz="2000" spc="-1" strike="noStrike">
              <a:solidFill>
                <a:srgbClr val="262626"/>
              </a:solidFill>
              <a:uFill>
                <a:solidFill>
                  <a:srgbClr val="ffffff"/>
                </a:solidFill>
              </a:uFill>
              <a:latin typeface="Corbel"/>
            </a:endParaRPr>
          </a:p>
          <a:p>
            <a:pPr lvl="3" marL="1728000" indent="-216000">
              <a:buClr>
                <a:srgbClr val="000000"/>
              </a:buClr>
              <a:buSzPct val="75000"/>
              <a:buFont typeface="Symbol" charset="2"/>
              <a:buChar char=""/>
            </a:pPr>
            <a:r>
              <a:rPr b="0" lang="en-US" sz="2000" spc="-1" strike="noStrike">
                <a:solidFill>
                  <a:srgbClr val="262626"/>
                </a:solidFill>
                <a:uFill>
                  <a:solidFill>
                    <a:srgbClr val="ffffff"/>
                  </a:solidFill>
                </a:uFill>
                <a:latin typeface="Corbel"/>
              </a:rPr>
              <a:t>Fourth Outline Level</a:t>
            </a:r>
            <a:endParaRPr b="0" i="1" lang="en-US" sz="2000" spc="-1" strike="noStrike">
              <a:solidFill>
                <a:srgbClr val="262626"/>
              </a:solidFill>
              <a:uFill>
                <a:solidFill>
                  <a:srgbClr val="ffffff"/>
                </a:solidFill>
              </a:uFill>
              <a:latin typeface="Corbel"/>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orbel"/>
              </a:rPr>
              <a:t>Fifth Outline Level</a:t>
            </a:r>
            <a:endParaRPr b="0" i="1" lang="en-US" sz="2000" spc="-1" strike="noStrike">
              <a:solidFill>
                <a:srgbClr val="262626"/>
              </a:solidFill>
              <a:uFill>
                <a:solidFill>
                  <a:srgbClr val="ffffff"/>
                </a:solidFill>
              </a:uFill>
              <a:latin typeface="Corbel"/>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Corbel"/>
              </a:rPr>
              <a:t>Sixth Outline Level</a:t>
            </a:r>
            <a:endParaRPr b="0" i="1" lang="en-US" sz="2000" spc="-1" strike="noStrike">
              <a:solidFill>
                <a:srgbClr val="262626"/>
              </a:solidFill>
              <a:uFill>
                <a:solidFill>
                  <a:srgbClr val="ffffff"/>
                </a:solidFill>
              </a:uFill>
              <a:latin typeface="Corbel"/>
            </a:endParaRPr>
          </a:p>
          <a:p>
            <a:pPr marL="283320" indent="-282960">
              <a:lnSpc>
                <a:spcPct val="100000"/>
              </a:lnSpc>
              <a:buClr>
                <a:srgbClr val="262626"/>
              </a:buClr>
              <a:buFont typeface="Arial"/>
              <a:buChar char="•"/>
            </a:pPr>
            <a:r>
              <a:rPr b="0" lang="en-US" sz="2000" spc="-1" strike="noStrike">
                <a:solidFill>
                  <a:srgbClr val="262626"/>
                </a:solidFill>
                <a:uFill>
                  <a:solidFill>
                    <a:srgbClr val="ffffff"/>
                  </a:solidFill>
                </a:uFill>
                <a:latin typeface="Corbel"/>
              </a:rPr>
              <a:t>Seventh Outline LevelEdit Master text styles</a:t>
            </a:r>
            <a:endParaRPr b="0" lang="en-US" sz="2000" spc="-1" strike="noStrike">
              <a:solidFill>
                <a:srgbClr val="262626"/>
              </a:solidFill>
              <a:uFill>
                <a:solidFill>
                  <a:srgbClr val="ffffff"/>
                </a:solidFill>
              </a:uFill>
              <a:latin typeface="Corbel"/>
            </a:endParaRPr>
          </a:p>
          <a:p>
            <a:pPr lvl="1" marL="685800" indent="-282960">
              <a:lnSpc>
                <a:spcPct val="100000"/>
              </a:lnSpc>
              <a:buClr>
                <a:srgbClr val="262626"/>
              </a:buClr>
              <a:buFont typeface="Corbel"/>
              <a:buChar char="–"/>
            </a:pPr>
            <a:r>
              <a:rPr b="0" lang="en-US" sz="1800" spc="-1" strike="noStrike">
                <a:solidFill>
                  <a:srgbClr val="262626"/>
                </a:solidFill>
                <a:uFill>
                  <a:solidFill>
                    <a:srgbClr val="ffffff"/>
                  </a:solidFill>
                </a:uFill>
                <a:latin typeface="Corbel"/>
              </a:rPr>
              <a:t>Second level</a:t>
            </a:r>
            <a:endParaRPr b="0" lang="en-US" sz="2000" spc="-1" strike="noStrike">
              <a:solidFill>
                <a:srgbClr val="262626"/>
              </a:solidFill>
              <a:uFill>
                <a:solidFill>
                  <a:srgbClr val="ffffff"/>
                </a:solidFill>
              </a:uFill>
              <a:latin typeface="Corbel"/>
            </a:endParaRPr>
          </a:p>
          <a:p>
            <a:pPr lvl="2" marL="1143000" indent="-282960">
              <a:lnSpc>
                <a:spcPct val="100000"/>
              </a:lnSpc>
              <a:buClr>
                <a:srgbClr val="262626"/>
              </a:buClr>
              <a:buFont typeface="Arial"/>
              <a:buChar char="•"/>
            </a:pPr>
            <a:r>
              <a:rPr b="0" lang="en-US" sz="1600" spc="-1" strike="noStrike">
                <a:solidFill>
                  <a:srgbClr val="262626"/>
                </a:solidFill>
                <a:uFill>
                  <a:solidFill>
                    <a:srgbClr val="ffffff"/>
                  </a:solidFill>
                </a:uFill>
                <a:latin typeface="Corbel"/>
              </a:rPr>
              <a:t>Third level</a:t>
            </a:r>
            <a:endParaRPr b="0" lang="en-US" sz="2000" spc="-1" strike="noStrike">
              <a:solidFill>
                <a:srgbClr val="262626"/>
              </a:solidFill>
              <a:uFill>
                <a:solidFill>
                  <a:srgbClr val="ffffff"/>
                </a:solidFill>
              </a:uFill>
              <a:latin typeface="Corbel"/>
            </a:endParaRPr>
          </a:p>
          <a:p>
            <a:pPr lvl="3" marL="1600200" indent="-282960">
              <a:lnSpc>
                <a:spcPct val="100000"/>
              </a:lnSpc>
              <a:buClr>
                <a:srgbClr val="262626"/>
              </a:buClr>
              <a:buFont typeface="Corbel"/>
              <a:buChar char="–"/>
            </a:pPr>
            <a:r>
              <a:rPr b="0" lang="en-US" sz="1400" spc="-1" strike="noStrike">
                <a:solidFill>
                  <a:srgbClr val="262626"/>
                </a:solidFill>
                <a:uFill>
                  <a:solidFill>
                    <a:srgbClr val="ffffff"/>
                  </a:solidFill>
                </a:uFill>
                <a:latin typeface="Corbel"/>
              </a:rPr>
              <a:t>Fourth level</a:t>
            </a:r>
            <a:endParaRPr b="0" i="1" lang="en-US" sz="2000" spc="-1" strike="noStrike">
              <a:solidFill>
                <a:srgbClr val="262626"/>
              </a:solidFill>
              <a:uFill>
                <a:solidFill>
                  <a:srgbClr val="ffffff"/>
                </a:solidFill>
              </a:uFill>
              <a:latin typeface="Corbel"/>
            </a:endParaRPr>
          </a:p>
          <a:p>
            <a:pPr lvl="4" marL="2057400" indent="-282960">
              <a:lnSpc>
                <a:spcPct val="100000"/>
              </a:lnSpc>
              <a:buClr>
                <a:srgbClr val="262626"/>
              </a:buClr>
              <a:buFont typeface="Arial"/>
              <a:buChar char="•"/>
            </a:pPr>
            <a:r>
              <a:rPr b="0" i="1" lang="en-US" sz="1400" spc="-1" strike="noStrike">
                <a:solidFill>
                  <a:srgbClr val="262626"/>
                </a:solidFill>
                <a:uFill>
                  <a:solidFill>
                    <a:srgbClr val="ffffff"/>
                  </a:solidFill>
                </a:uFill>
                <a:latin typeface="Corbel"/>
              </a:rPr>
              <a:t>Fifth level</a:t>
            </a:r>
            <a:endParaRPr b="0" i="1" lang="en-US" sz="2000" spc="-1" strike="noStrike">
              <a:solidFill>
                <a:srgbClr val="262626"/>
              </a:solidFill>
              <a:uFill>
                <a:solidFill>
                  <a:srgbClr val="ffffff"/>
                </a:solidFill>
              </a:uFill>
              <a:latin typeface="Corbel"/>
            </a:endParaRPr>
          </a:p>
        </p:txBody>
      </p:sp>
      <p:sp>
        <p:nvSpPr>
          <p:cNvPr id="47" name="PlaceHolder 5"/>
          <p:cNvSpPr>
            <a:spLocks noGrp="1"/>
          </p:cNvSpPr>
          <p:nvPr>
            <p:ph type="dt"/>
          </p:nvPr>
        </p:nvSpPr>
        <p:spPr>
          <a:xfrm>
            <a:off x="762120" y="5929920"/>
            <a:ext cx="3814560" cy="364680"/>
          </a:xfrm>
          <a:prstGeom prst="rect">
            <a:avLst/>
          </a:prstGeom>
        </p:spPr>
        <p:txBody>
          <a:bodyPr/>
          <a:p>
            <a:pPr algn="r">
              <a:lnSpc>
                <a:spcPct val="100000"/>
              </a:lnSpc>
            </a:pPr>
            <a:r>
              <a:rPr b="0" i="1" lang="en-US" sz="1000" spc="-1" strike="noStrike">
                <a:solidFill>
                  <a:srgbClr val="262626"/>
                </a:solidFill>
                <a:uFill>
                  <a:solidFill>
                    <a:srgbClr val="ffffff"/>
                  </a:solidFill>
                </a:uFill>
                <a:latin typeface="Century Schoolbook"/>
              </a:rPr>
              <a:t>9/14/17</a:t>
            </a:r>
            <a:endParaRPr b="0" lang="en-US" sz="1400" spc="-1" strike="noStrike">
              <a:solidFill>
                <a:srgbClr val="000000"/>
              </a:solidFill>
              <a:uFill>
                <a:solidFill>
                  <a:srgbClr val="ffffff"/>
                </a:solidFill>
              </a:uFill>
              <a:latin typeface="Times New Roman"/>
            </a:endParaRPr>
          </a:p>
        </p:txBody>
      </p:sp>
      <p:sp>
        <p:nvSpPr>
          <p:cNvPr id="48" name="PlaceHolder 6"/>
          <p:cNvSpPr>
            <a:spLocks noGrp="1"/>
          </p:cNvSpPr>
          <p:nvPr>
            <p:ph type="ftr"/>
          </p:nvPr>
        </p:nvSpPr>
        <p:spPr>
          <a:xfrm>
            <a:off x="762120" y="6314400"/>
            <a:ext cx="3814560" cy="364680"/>
          </a:xfrm>
          <a:prstGeom prst="rect">
            <a:avLst/>
          </a:prstGeom>
        </p:spPr>
        <p:txBody>
          <a:bodyPr/>
          <a:p>
            <a:endParaRPr b="0" lang="en-US" sz="2400" spc="-1" strike="noStrike">
              <a:solidFill>
                <a:srgbClr val="000000"/>
              </a:solidFill>
              <a:uFill>
                <a:solidFill>
                  <a:srgbClr val="ffffff"/>
                </a:solidFill>
              </a:uFill>
              <a:latin typeface="Times New Roman"/>
            </a:endParaRPr>
          </a:p>
        </p:txBody>
      </p:sp>
      <p:sp>
        <p:nvSpPr>
          <p:cNvPr id="49" name="PlaceHolder 7"/>
          <p:cNvSpPr>
            <a:spLocks noGrp="1"/>
          </p:cNvSpPr>
          <p:nvPr>
            <p:ph type="sldNum"/>
          </p:nvPr>
        </p:nvSpPr>
        <p:spPr>
          <a:xfrm>
            <a:off x="11783880" y="5607720"/>
            <a:ext cx="407520" cy="364680"/>
          </a:xfrm>
          <a:prstGeom prst="rect">
            <a:avLst/>
          </a:prstGeom>
        </p:spPr>
        <p:txBody>
          <a:bodyPr anchor="ctr"/>
          <a:p>
            <a:pPr algn="r">
              <a:lnSpc>
                <a:spcPct val="100000"/>
              </a:lnSpc>
            </a:pPr>
            <a:fld id="{48F455C7-82BE-4378-8667-A50ACB4AC5F7}" type="slidenum">
              <a:rPr b="0" i="1" lang="en-US" sz="1200" spc="-1" strike="noStrike">
                <a:solidFill>
                  <a:srgbClr val="f5f5f5"/>
                </a:solidFill>
                <a:uFill>
                  <a:solidFill>
                    <a:srgbClr val="ffffff"/>
                  </a:solidFill>
                </a:uFill>
                <a:latin typeface="Century Schoolbook"/>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1089000" y="1143360"/>
            <a:ext cx="7034040" cy="4268520"/>
          </a:xfrm>
          <a:prstGeom prst="rect">
            <a:avLst/>
          </a:prstGeom>
          <a:noFill/>
          <a:ln>
            <a:noFill/>
          </a:ln>
        </p:spPr>
        <p:txBody>
          <a:bodyPr/>
          <a:p>
            <a:pPr>
              <a:lnSpc>
                <a:spcPct val="85000"/>
              </a:lnSpc>
            </a:pPr>
            <a:r>
              <a:rPr b="0" i="1" lang="en-US" sz="7700" spc="-1" strike="noStrike" cap="all">
                <a:solidFill>
                  <a:srgbClr val="f5f5f5"/>
                </a:solidFill>
                <a:uFill>
                  <a:solidFill>
                    <a:srgbClr val="ffffff"/>
                  </a:solidFill>
                </a:uFill>
                <a:latin typeface="Century Schoolbook"/>
              </a:rPr>
              <a:t>G</a:t>
            </a:r>
            <a:r>
              <a:rPr b="0" i="1" lang="en-US" sz="5400" spc="-1" strike="noStrike" cap="all">
                <a:solidFill>
                  <a:srgbClr val="f5f5f5"/>
                </a:solidFill>
                <a:uFill>
                  <a:solidFill>
                    <a:srgbClr val="ffffff"/>
                  </a:solidFill>
                </a:uFill>
                <a:latin typeface="Century Schoolbook"/>
              </a:rPr>
              <a:t>ame</a:t>
            </a:r>
            <a:r>
              <a:rPr b="0" i="1" lang="en-US" sz="7700" spc="-1" strike="noStrike" cap="all">
                <a:solidFill>
                  <a:srgbClr val="f5f5f5"/>
                </a:solidFill>
                <a:uFill>
                  <a:solidFill>
                    <a:srgbClr val="ffffff"/>
                  </a:solidFill>
                </a:uFill>
                <a:latin typeface="Century Schoolbook"/>
              </a:rPr>
              <a:t>
</a:t>
            </a:r>
            <a:r>
              <a:rPr b="0" i="1" lang="en-US" sz="7700" spc="-1" strike="noStrike" cap="all">
                <a:solidFill>
                  <a:srgbClr val="f5f5f5"/>
                </a:solidFill>
                <a:uFill>
                  <a:solidFill>
                    <a:srgbClr val="ffffff"/>
                  </a:solidFill>
                </a:uFill>
                <a:latin typeface="Century Schoolbook"/>
              </a:rPr>
              <a:t>C</a:t>
            </a:r>
            <a:r>
              <a:rPr b="0" i="1" lang="en-US" sz="5400" spc="-1" strike="noStrike" cap="all">
                <a:solidFill>
                  <a:srgbClr val="f5f5f5"/>
                </a:solidFill>
                <a:uFill>
                  <a:solidFill>
                    <a:srgbClr val="ffffff"/>
                  </a:solidFill>
                </a:uFill>
                <a:latin typeface="Century Schoolbook"/>
              </a:rPr>
              <a:t>oncept</a:t>
            </a:r>
            <a:endParaRPr b="0" lang="en-US" sz="1800" spc="-1" strike="noStrike">
              <a:solidFill>
                <a:srgbClr val="ffffff"/>
              </a:solidFill>
              <a:uFill>
                <a:solidFill>
                  <a:srgbClr val="ffffff"/>
                </a:solidFill>
              </a:uFill>
              <a:latin typeface="Corbel"/>
            </a:endParaRPr>
          </a:p>
        </p:txBody>
      </p:sp>
      <p:sp>
        <p:nvSpPr>
          <p:cNvPr id="85" name="TextShape 2"/>
          <p:cNvSpPr txBox="1"/>
          <p:nvPr/>
        </p:nvSpPr>
        <p:spPr>
          <a:xfrm>
            <a:off x="1089000" y="4838760"/>
            <a:ext cx="7034040" cy="1405080"/>
          </a:xfrm>
          <a:prstGeom prst="rect">
            <a:avLst/>
          </a:prstGeom>
          <a:noFill/>
          <a:ln>
            <a:noFill/>
          </a:ln>
        </p:spPr>
        <p:txBody>
          <a:bodyPr/>
          <a:p>
            <a:pPr>
              <a:lnSpc>
                <a:spcPct val="114000"/>
              </a:lnSpc>
            </a:pPr>
            <a:r>
              <a:rPr b="0" i="1" lang="en-US" sz="2000" spc="-1" strike="noStrike">
                <a:solidFill>
                  <a:srgbClr val="f5f5f5"/>
                </a:solidFill>
                <a:uFill>
                  <a:solidFill>
                    <a:srgbClr val="ffffff"/>
                  </a:solidFill>
                </a:uFill>
                <a:latin typeface="Corbel"/>
              </a:rPr>
              <a:t>Presentation #1</a:t>
            </a:r>
            <a:endParaRPr b="0" lang="en-US" sz="3200" spc="-1" strike="noStrike">
              <a:solidFill>
                <a:srgbClr val="ffffff"/>
              </a:solidFill>
              <a:uFill>
                <a:solidFill>
                  <a:srgbClr val="ffffff"/>
                </a:solidFill>
              </a:uFill>
              <a:latin typeface="Arial"/>
            </a:endParaRPr>
          </a:p>
          <a:p>
            <a:pPr>
              <a:lnSpc>
                <a:spcPct val="114000"/>
              </a:lnSpc>
            </a:pPr>
            <a:r>
              <a:rPr b="0" i="1" lang="en-US" sz="2000" spc="-1" strike="noStrike">
                <a:solidFill>
                  <a:srgbClr val="f5f5f5"/>
                </a:solidFill>
                <a:uFill>
                  <a:solidFill>
                    <a:srgbClr val="ffffff"/>
                  </a:solidFill>
                </a:uFill>
                <a:latin typeface="Corbel"/>
              </a:rPr>
              <a:t>CSCE-552-001</a:t>
            </a:r>
            <a:endParaRPr b="0" lang="en-US" sz="3200" spc="-1" strike="noStrike">
              <a:solidFill>
                <a:srgbClr val="ffffff"/>
              </a:solidFill>
              <a:uFill>
                <a:solidFill>
                  <a:srgbClr val="ffffff"/>
                </a:solidFill>
              </a:uFill>
              <a:latin typeface="Arial"/>
            </a:endParaRPr>
          </a:p>
          <a:p>
            <a:pPr>
              <a:lnSpc>
                <a:spcPct val="114000"/>
              </a:lnSpc>
            </a:pPr>
            <a:r>
              <a:rPr b="0" i="1" lang="en-US" sz="2000" spc="-1" strike="noStrike">
                <a:solidFill>
                  <a:srgbClr val="f5f5f5"/>
                </a:solidFill>
                <a:uFill>
                  <a:solidFill>
                    <a:srgbClr val="ffffff"/>
                  </a:solidFill>
                </a:uFill>
                <a:latin typeface="Corbel"/>
              </a:rPr>
              <a:t>Due: 15</a:t>
            </a:r>
            <a:r>
              <a:rPr b="0" i="1" lang="en-US" sz="2000" spc="-1" strike="noStrike" baseline="30000">
                <a:solidFill>
                  <a:srgbClr val="f5f5f5"/>
                </a:solidFill>
                <a:uFill>
                  <a:solidFill>
                    <a:srgbClr val="ffffff"/>
                  </a:solidFill>
                </a:uFill>
                <a:latin typeface="Corbel"/>
              </a:rPr>
              <a:t>th</a:t>
            </a:r>
            <a:r>
              <a:rPr b="0" i="1" lang="en-US" sz="2000" spc="-1" strike="noStrike">
                <a:solidFill>
                  <a:srgbClr val="f5f5f5"/>
                </a:solidFill>
                <a:uFill>
                  <a:solidFill>
                    <a:srgbClr val="ffffff"/>
                  </a:solidFill>
                </a:uFill>
                <a:latin typeface="Corbel"/>
              </a:rPr>
              <a:t> September 2017</a:t>
            </a:r>
            <a:endParaRPr b="0" lang="en-US" sz="3200" spc="-1" strike="noStrike">
              <a:solidFill>
                <a:srgbClr val="ffffff"/>
              </a:solidFill>
              <a:uFill>
                <a:solidFill>
                  <a:srgbClr val="ffffff"/>
                </a:solidFill>
              </a:uFill>
              <a:latin typeface="Arial"/>
            </a:endParaRPr>
          </a:p>
          <a:p>
            <a:pPr>
              <a:lnSpc>
                <a:spcPct val="114000"/>
              </a:lnSpc>
            </a:pPr>
            <a:r>
              <a:rPr b="0" i="1" lang="en-US" sz="2000" spc="-1" strike="noStrike">
                <a:solidFill>
                  <a:srgbClr val="f5f5f5"/>
                </a:solidFill>
                <a:uFill>
                  <a:solidFill>
                    <a:srgbClr val="ffffff"/>
                  </a:solidFill>
                </a:uFill>
                <a:latin typeface="Corbel"/>
              </a:rPr>
              <a:t> </a:t>
            </a:r>
            <a:endParaRPr b="0" lang="en-US" sz="3200" spc="-1" strike="noStrike">
              <a:solidFill>
                <a:srgbClr val="ffffff"/>
              </a:solidFill>
              <a:uFill>
                <a:solidFill>
                  <a:srgbClr val="ffffff"/>
                </a:solidFill>
              </a:uFill>
              <a:latin typeface="Arial"/>
            </a:endParaRPr>
          </a:p>
          <a:p>
            <a:pPr>
              <a:lnSpc>
                <a:spcPct val="114000"/>
              </a:lnSpc>
            </a:pPr>
            <a:endParaRPr b="0" lang="en-US" sz="3200" spc="-1" strike="noStrike">
              <a:solidFill>
                <a:srgbClr val="ffffff"/>
              </a:solidFill>
              <a:uFill>
                <a:solidFill>
                  <a:srgbClr val="ffffff"/>
                </a:solidFill>
              </a:uFill>
              <a:latin typeface="Arial"/>
            </a:endParaRPr>
          </a:p>
          <a:p>
            <a:pPr>
              <a:lnSpc>
                <a:spcPct val="114000"/>
              </a:lnSpc>
            </a:pPr>
            <a:r>
              <a:rPr b="0" i="1" lang="en-US" sz="2000" spc="-1" strike="noStrike">
                <a:solidFill>
                  <a:srgbClr val="f5f5f5"/>
                </a:solidFill>
                <a:uFill>
                  <a:solidFill>
                    <a:srgbClr val="ffffff"/>
                  </a:solidFill>
                </a:uFill>
                <a:latin typeface="Corbel"/>
              </a:rPr>
              <a:t>Team “BOTS”</a:t>
            </a:r>
            <a:endParaRPr b="0" lang="en-US" sz="3200" spc="-1" strike="noStrike">
              <a:solidFill>
                <a:srgbClr val="ffffff"/>
              </a:solidFill>
              <a:uFill>
                <a:solidFill>
                  <a:srgbClr val="ffffff"/>
                </a:solidFill>
              </a:uFill>
              <a:latin typeface="Arial"/>
            </a:endParaRPr>
          </a:p>
          <a:p>
            <a:pPr marL="343080" indent="-342720">
              <a:lnSpc>
                <a:spcPct val="100000"/>
              </a:lnSpc>
              <a:buClr>
                <a:srgbClr val="f5f5f5"/>
              </a:buClr>
              <a:buFont typeface="Arial"/>
              <a:buChar char="•"/>
            </a:pPr>
            <a:r>
              <a:rPr b="0" i="1" lang="en-US" sz="2000" spc="-1" strike="noStrike">
                <a:solidFill>
                  <a:srgbClr val="f5f5f5"/>
                </a:solidFill>
                <a:uFill>
                  <a:solidFill>
                    <a:srgbClr val="ffffff"/>
                  </a:solidFill>
                </a:uFill>
                <a:latin typeface="Corbel"/>
              </a:rPr>
              <a:t>Abbi Reisig</a:t>
            </a:r>
            <a:endParaRPr b="0" lang="en-US" sz="3200" spc="-1" strike="noStrike">
              <a:solidFill>
                <a:srgbClr val="ffffff"/>
              </a:solidFill>
              <a:uFill>
                <a:solidFill>
                  <a:srgbClr val="ffffff"/>
                </a:solidFill>
              </a:uFill>
              <a:latin typeface="Arial"/>
            </a:endParaRPr>
          </a:p>
          <a:p>
            <a:pPr marL="343080" indent="-342720">
              <a:lnSpc>
                <a:spcPct val="100000"/>
              </a:lnSpc>
              <a:buClr>
                <a:srgbClr val="f5f5f5"/>
              </a:buClr>
              <a:buFont typeface="Arial"/>
              <a:buChar char="•"/>
            </a:pPr>
            <a:r>
              <a:rPr b="0" i="1" lang="en-US" sz="2000" spc="-1" strike="noStrike">
                <a:solidFill>
                  <a:srgbClr val="f5f5f5"/>
                </a:solidFill>
                <a:uFill>
                  <a:solidFill>
                    <a:srgbClr val="ffffff"/>
                  </a:solidFill>
                </a:uFill>
                <a:latin typeface="Corbel"/>
              </a:rPr>
              <a:t>M. Brady O’Leary</a:t>
            </a:r>
            <a:endParaRPr b="0" lang="en-US" sz="3200" spc="-1" strike="noStrike">
              <a:solidFill>
                <a:srgbClr val="ffffff"/>
              </a:solidFill>
              <a:uFill>
                <a:solidFill>
                  <a:srgbClr val="ffffff"/>
                </a:solidFill>
              </a:uFill>
              <a:latin typeface="Arial"/>
            </a:endParaRPr>
          </a:p>
          <a:p>
            <a:pPr marL="343080" indent="-342720">
              <a:lnSpc>
                <a:spcPct val="100000"/>
              </a:lnSpc>
              <a:buClr>
                <a:srgbClr val="f5f5f5"/>
              </a:buClr>
              <a:buFont typeface="Arial"/>
              <a:buChar char="•"/>
            </a:pPr>
            <a:r>
              <a:rPr b="0" i="1" lang="en-US" sz="2000" spc="-1" strike="noStrike">
                <a:solidFill>
                  <a:srgbClr val="f5f5f5"/>
                </a:solidFill>
                <a:uFill>
                  <a:solidFill>
                    <a:srgbClr val="ffffff"/>
                  </a:solidFill>
                </a:uFill>
                <a:latin typeface="Corbel"/>
              </a:rPr>
              <a:t>A. Danielle Talley</a:t>
            </a:r>
            <a:endParaRPr b="0" lang="en-US" sz="3200" spc="-1" strike="noStrike">
              <a:solidFill>
                <a:srgbClr val="ffffff"/>
              </a:solidFill>
              <a:uFill>
                <a:solidFill>
                  <a:srgbClr val="ffffff"/>
                </a:solidFill>
              </a:uFill>
              <a:latin typeface="Arial"/>
            </a:endParaRPr>
          </a:p>
          <a:p>
            <a:pPr>
              <a:lnSpc>
                <a:spcPct val="114000"/>
              </a:lnSpc>
            </a:pPr>
            <a:endParaRPr b="0" lang="en-US" sz="32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236160" y="559800"/>
            <a:ext cx="4359240" cy="4952160"/>
          </a:xfrm>
          <a:prstGeom prst="rect">
            <a:avLst/>
          </a:prstGeom>
          <a:noFill/>
          <a:ln>
            <a:noFill/>
          </a:ln>
        </p:spPr>
        <p:txBody>
          <a:bodyPr/>
          <a:p>
            <a:pPr algn="r">
              <a:lnSpc>
                <a:spcPct val="90000"/>
              </a:lnSpc>
            </a:pPr>
            <a:r>
              <a:rPr b="0" i="1" lang="en-US" sz="5000" spc="-1" strike="noStrike">
                <a:solidFill>
                  <a:srgbClr val="262626"/>
                </a:solidFill>
                <a:uFill>
                  <a:solidFill>
                    <a:srgbClr val="ffffff"/>
                  </a:solidFill>
                </a:uFill>
                <a:latin typeface="Century Schoolbook"/>
              </a:rPr>
              <a:t>Team “BOTS”</a:t>
            </a:r>
            <a:endParaRPr b="0" lang="en-US" sz="1800" spc="-1" strike="noStrike">
              <a:solidFill>
                <a:srgbClr val="000000"/>
              </a:solidFill>
              <a:uFill>
                <a:solidFill>
                  <a:srgbClr val="ffffff"/>
                </a:solidFill>
              </a:uFill>
              <a:latin typeface="Corbel"/>
            </a:endParaRPr>
          </a:p>
        </p:txBody>
      </p:sp>
      <p:sp>
        <p:nvSpPr>
          <p:cNvPr id="87" name="TextShape 2"/>
          <p:cNvSpPr txBox="1"/>
          <p:nvPr/>
        </p:nvSpPr>
        <p:spPr>
          <a:xfrm>
            <a:off x="5181480" y="569160"/>
            <a:ext cx="6248160" cy="5654880"/>
          </a:xfrm>
          <a:prstGeom prst="rect">
            <a:avLst/>
          </a:prstGeom>
          <a:noFill/>
          <a:ln>
            <a:noFill/>
          </a:ln>
        </p:spPr>
        <p:txBody>
          <a:bodyPr/>
          <a:p>
            <a:pPr marL="283320" indent="-282960">
              <a:lnSpc>
                <a:spcPct val="112000"/>
              </a:lnSpc>
              <a:buClr>
                <a:srgbClr val="262626"/>
              </a:buClr>
              <a:buFont typeface="Arial"/>
              <a:buChar char="•"/>
            </a:pPr>
            <a:r>
              <a:rPr b="0" lang="en-US" sz="2000" spc="-1" strike="noStrike">
                <a:solidFill>
                  <a:srgbClr val="262626"/>
                </a:solidFill>
                <a:uFill>
                  <a:solidFill>
                    <a:srgbClr val="ffffff"/>
                  </a:solidFill>
                </a:uFill>
                <a:latin typeface="Corbel"/>
              </a:rPr>
              <a:t>Abbi Reisig</a:t>
            </a:r>
            <a:endParaRPr b="0" lang="en-US" sz="2000" spc="-1" strike="noStrike">
              <a:solidFill>
                <a:srgbClr val="262626"/>
              </a:solidFill>
              <a:uFill>
                <a:solidFill>
                  <a:srgbClr val="ffffff"/>
                </a:solidFill>
              </a:uFill>
              <a:latin typeface="Corbel"/>
            </a:endParaRPr>
          </a:p>
          <a:p>
            <a:pPr marL="283320" indent="-282960">
              <a:lnSpc>
                <a:spcPct val="112000"/>
              </a:lnSpc>
              <a:buClr>
                <a:srgbClr val="262626"/>
              </a:buClr>
              <a:buFont typeface="Arial"/>
              <a:buChar char="•"/>
            </a:pPr>
            <a:r>
              <a:rPr b="0" lang="en-US" sz="2000" spc="-1" strike="noStrike">
                <a:solidFill>
                  <a:srgbClr val="262626"/>
                </a:solidFill>
                <a:uFill>
                  <a:solidFill>
                    <a:srgbClr val="ffffff"/>
                  </a:solidFill>
                </a:uFill>
                <a:latin typeface="Corbel"/>
              </a:rPr>
              <a:t>M. Brady O’Leary</a:t>
            </a:r>
            <a:endParaRPr b="0" lang="en-US" sz="2000" spc="-1" strike="noStrike">
              <a:solidFill>
                <a:srgbClr val="262626"/>
              </a:solidFill>
              <a:uFill>
                <a:solidFill>
                  <a:srgbClr val="ffffff"/>
                </a:solidFill>
              </a:uFill>
              <a:latin typeface="Corbel"/>
            </a:endParaRPr>
          </a:p>
          <a:p>
            <a:pPr marL="283320" indent="-282960">
              <a:lnSpc>
                <a:spcPct val="112000"/>
              </a:lnSpc>
              <a:buClr>
                <a:srgbClr val="262626"/>
              </a:buClr>
              <a:buFont typeface="Arial"/>
              <a:buChar char="•"/>
            </a:pPr>
            <a:r>
              <a:rPr b="0" lang="en-US" sz="2000" spc="-1" strike="noStrike">
                <a:solidFill>
                  <a:srgbClr val="262626"/>
                </a:solidFill>
                <a:uFill>
                  <a:solidFill>
                    <a:srgbClr val="ffffff"/>
                  </a:solidFill>
                </a:uFill>
                <a:latin typeface="Corbel"/>
              </a:rPr>
              <a:t>A. Danielle Talley</a:t>
            </a:r>
            <a:endParaRPr b="0" lang="en-US" sz="2000" spc="-1" strike="noStrike">
              <a:solidFill>
                <a:srgbClr val="262626"/>
              </a:solidFill>
              <a:uFill>
                <a:solidFill>
                  <a:srgbClr val="ffffff"/>
                </a:solidFill>
              </a:uFill>
              <a:latin typeface="Corbel"/>
            </a:endParaRPr>
          </a:p>
          <a:p>
            <a:pPr>
              <a:lnSpc>
                <a:spcPct val="112000"/>
              </a:lnSpc>
            </a:pPr>
            <a:endParaRPr b="0" lang="en-US" sz="2000" spc="-1" strike="noStrike">
              <a:solidFill>
                <a:srgbClr val="262626"/>
              </a:solidFill>
              <a:uFill>
                <a:solidFill>
                  <a:srgbClr val="ffffff"/>
                </a:solidFill>
              </a:uFill>
              <a:latin typeface="Corbe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762120" y="559800"/>
            <a:ext cx="3833640" cy="4952160"/>
          </a:xfrm>
          <a:prstGeom prst="rect">
            <a:avLst/>
          </a:prstGeom>
          <a:noFill/>
          <a:ln>
            <a:noFill/>
          </a:ln>
        </p:spPr>
        <p:txBody>
          <a:bodyPr/>
          <a:p>
            <a:pPr algn="r">
              <a:lnSpc>
                <a:spcPct val="90000"/>
              </a:lnSpc>
            </a:pPr>
            <a:r>
              <a:rPr b="0" i="1" lang="en-US" sz="5000" spc="-1" strike="noStrike">
                <a:solidFill>
                  <a:srgbClr val="262626"/>
                </a:solidFill>
                <a:uFill>
                  <a:solidFill>
                    <a:srgbClr val="ffffff"/>
                  </a:solidFill>
                </a:uFill>
                <a:latin typeface="Century Schoolbook"/>
              </a:rPr>
              <a:t>Mission Statement</a:t>
            </a:r>
            <a:endParaRPr b="0" lang="en-US" sz="1800" spc="-1" strike="noStrike">
              <a:solidFill>
                <a:srgbClr val="000000"/>
              </a:solidFill>
              <a:uFill>
                <a:solidFill>
                  <a:srgbClr val="ffffff"/>
                </a:solidFill>
              </a:uFill>
              <a:latin typeface="Corbel"/>
            </a:endParaRPr>
          </a:p>
        </p:txBody>
      </p:sp>
      <p:sp>
        <p:nvSpPr>
          <p:cNvPr id="89" name="TextShape 2"/>
          <p:cNvSpPr txBox="1"/>
          <p:nvPr/>
        </p:nvSpPr>
        <p:spPr>
          <a:xfrm>
            <a:off x="5181480" y="569160"/>
            <a:ext cx="6248160" cy="5654880"/>
          </a:xfrm>
          <a:prstGeom prst="rect">
            <a:avLst/>
          </a:prstGeom>
          <a:noFill/>
          <a:ln>
            <a:noFill/>
          </a:ln>
        </p:spPr>
        <p:txBody>
          <a:bodyPr anchor="ctr"/>
          <a:p>
            <a:pPr algn="ctr">
              <a:lnSpc>
                <a:spcPct val="100000"/>
              </a:lnSpc>
            </a:pPr>
            <a:r>
              <a:rPr b="0" lang="en-US" sz="2000" spc="-1" strike="noStrike">
                <a:solidFill>
                  <a:srgbClr val="262626"/>
                </a:solidFill>
                <a:uFill>
                  <a:solidFill>
                    <a:srgbClr val="ffffff"/>
                  </a:solidFill>
                </a:uFill>
                <a:latin typeface="Corbel"/>
              </a:rPr>
              <a:t>The goal of this game is to create a networked multiplayer 3D game in Unity that is a blend of PvP and PvE, whose level is procedurally generated, and that empowers the players based on strategic, cooperative gameplay.</a:t>
            </a:r>
            <a:endParaRPr b="0" lang="en-US" sz="2000" spc="-1" strike="noStrike">
              <a:solidFill>
                <a:srgbClr val="262626"/>
              </a:solidFill>
              <a:uFill>
                <a:solidFill>
                  <a:srgbClr val="ffffff"/>
                </a:solidFill>
              </a:uFill>
              <a:latin typeface="Corbe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62120" y="559800"/>
            <a:ext cx="3833640" cy="4952160"/>
          </a:xfrm>
          <a:prstGeom prst="rect">
            <a:avLst/>
          </a:prstGeom>
          <a:noFill/>
          <a:ln>
            <a:noFill/>
          </a:ln>
        </p:spPr>
        <p:txBody>
          <a:bodyPr lIns="0" rIns="0" tIns="0" bIns="0" anchor="ctr"/>
          <a:p>
            <a:r>
              <a:rPr b="0" lang="en-US" sz="1800" spc="-1" strike="noStrike">
                <a:solidFill>
                  <a:srgbClr val="000000"/>
                </a:solidFill>
                <a:uFill>
                  <a:solidFill>
                    <a:srgbClr val="ffffff"/>
                  </a:solidFill>
                </a:uFill>
                <a:latin typeface="Corbel"/>
              </a:rPr>
              <a:t>High Concept</a:t>
            </a:r>
            <a:endParaRPr b="0" lang="en-US" sz="1800" spc="-1" strike="noStrike">
              <a:solidFill>
                <a:srgbClr val="000000"/>
              </a:solidFill>
              <a:uFill>
                <a:solidFill>
                  <a:srgbClr val="ffffff"/>
                </a:solidFill>
              </a:uFill>
              <a:latin typeface="Corbel"/>
            </a:endParaRPr>
          </a:p>
        </p:txBody>
      </p:sp>
      <p:sp>
        <p:nvSpPr>
          <p:cNvPr id="91" name="TextShape 2"/>
          <p:cNvSpPr txBox="1"/>
          <p:nvPr/>
        </p:nvSpPr>
        <p:spPr>
          <a:xfrm>
            <a:off x="5209200" y="2505960"/>
            <a:ext cx="6309360" cy="11142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ea typeface="WenQuanYi Micro Hei"/>
              </a:rPr>
              <a:t>Rivaling teams are thrown into unknown territory to collect resources in order to build components and parts to create massive siege machines, robots, and powerful equipment in order to claim the enemy’s home land.</a:t>
            </a:r>
            <a:endParaRPr b="0" lang="en-U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62120" y="559800"/>
            <a:ext cx="3833640" cy="4952160"/>
          </a:xfrm>
          <a:prstGeom prst="rect">
            <a:avLst/>
          </a:prstGeom>
          <a:noFill/>
          <a:ln>
            <a:noFill/>
          </a:ln>
        </p:spPr>
        <p:txBody>
          <a:bodyPr/>
          <a:p>
            <a:pPr algn="r">
              <a:lnSpc>
                <a:spcPct val="90000"/>
              </a:lnSpc>
            </a:pPr>
            <a:r>
              <a:rPr b="0" i="1" lang="en-US" sz="5000" spc="-1" strike="noStrike">
                <a:solidFill>
                  <a:srgbClr val="262626"/>
                </a:solidFill>
                <a:uFill>
                  <a:solidFill>
                    <a:srgbClr val="ffffff"/>
                  </a:solidFill>
                </a:uFill>
                <a:latin typeface="Century Schoolbook"/>
              </a:rPr>
              <a:t>Decision Tree</a:t>
            </a:r>
            <a:endParaRPr b="0" lang="en-US" sz="1800" spc="-1" strike="noStrike">
              <a:solidFill>
                <a:srgbClr val="000000"/>
              </a:solidFill>
              <a:uFill>
                <a:solidFill>
                  <a:srgbClr val="ffffff"/>
                </a:solidFill>
              </a:uFill>
              <a:latin typeface="Corbel"/>
            </a:endParaRPr>
          </a:p>
        </p:txBody>
      </p:sp>
      <p:sp>
        <p:nvSpPr>
          <p:cNvPr id="93" name="CustomShape 2"/>
          <p:cNvSpPr/>
          <p:nvPr/>
        </p:nvSpPr>
        <p:spPr>
          <a:xfrm>
            <a:off x="5181480" y="4695120"/>
            <a:ext cx="6248160" cy="693000"/>
          </a:xfrm>
          <a:prstGeom prst="roundRect">
            <a:avLst>
              <a:gd name="adj" fmla="val 10000"/>
            </a:avLst>
          </a:prstGeom>
          <a:solidFill>
            <a:schemeClr val="accent2">
              <a:tint val="40000"/>
              <a:hueOff val="0"/>
              <a:satOff val="0"/>
              <a:lumOff val="0"/>
              <a:alphaOff val="0"/>
            </a:schemeClr>
          </a:solidFill>
          <a:ln>
            <a:noFill/>
          </a:ln>
        </p:spPr>
        <p:style>
          <a:lnRef idx="0"/>
          <a:fillRef idx="0"/>
          <a:effectRef idx="0"/>
          <a:fontRef idx="minor"/>
        </p:style>
        <p:txBody>
          <a:bodyPr lIns="170640" rIns="170640" tIns="170640" bIns="170640" anchor="ctr"/>
          <a:p>
            <a:pPr algn="ctr">
              <a:lnSpc>
                <a:spcPct val="90000"/>
              </a:lnSpc>
            </a:pPr>
            <a:r>
              <a:rPr b="0" lang="en-US" sz="2400" spc="-1" strike="noStrike">
                <a:solidFill>
                  <a:srgbClr val="000000"/>
                </a:solidFill>
                <a:uFill>
                  <a:solidFill>
                    <a:srgbClr val="ffffff"/>
                  </a:solidFill>
                </a:uFill>
                <a:latin typeface="Corbel"/>
              </a:rPr>
              <a:t>Late Game</a:t>
            </a:r>
            <a:endParaRPr b="0" lang="en-US" sz="1800" spc="-1" strike="noStrike">
              <a:solidFill>
                <a:srgbClr val="000000"/>
              </a:solidFill>
              <a:uFill>
                <a:solidFill>
                  <a:srgbClr val="ffffff"/>
                </a:solidFill>
              </a:uFill>
              <a:latin typeface="Arial"/>
            </a:endParaRPr>
          </a:p>
        </p:txBody>
      </p:sp>
      <p:sp>
        <p:nvSpPr>
          <p:cNvPr id="94" name="CustomShape 3"/>
          <p:cNvSpPr/>
          <p:nvPr/>
        </p:nvSpPr>
        <p:spPr>
          <a:xfrm>
            <a:off x="5181480" y="3022560"/>
            <a:ext cx="6248160" cy="1556640"/>
          </a:xfrm>
          <a:prstGeom prst="roundRect">
            <a:avLst>
              <a:gd name="adj" fmla="val 10000"/>
            </a:avLst>
          </a:prstGeom>
          <a:solidFill>
            <a:schemeClr val="accent2">
              <a:tint val="40000"/>
              <a:hueOff val="0"/>
              <a:satOff val="0"/>
              <a:lumOff val="0"/>
              <a:alphaOff val="0"/>
            </a:schemeClr>
          </a:solidFill>
          <a:ln>
            <a:noFill/>
          </a:ln>
        </p:spPr>
        <p:style>
          <a:lnRef idx="0"/>
          <a:fillRef idx="0"/>
          <a:effectRef idx="0"/>
          <a:fontRef idx="minor"/>
        </p:style>
        <p:txBody>
          <a:bodyPr lIns="170640" rIns="170640" tIns="170640" bIns="170640" anchor="ctr"/>
          <a:p>
            <a:pPr algn="ctr">
              <a:lnSpc>
                <a:spcPct val="90000"/>
              </a:lnSpc>
            </a:pPr>
            <a:r>
              <a:rPr b="0" lang="en-US" sz="2400" spc="-1" strike="noStrike">
                <a:solidFill>
                  <a:srgbClr val="000000"/>
                </a:solidFill>
                <a:uFill>
                  <a:solidFill>
                    <a:srgbClr val="ffffff"/>
                  </a:solidFill>
                </a:uFill>
                <a:latin typeface="Corbel"/>
              </a:rPr>
              <a:t>Early Game</a:t>
            </a:r>
            <a:endParaRPr b="0" lang="en-US" sz="1800" spc="-1" strike="noStrike">
              <a:solidFill>
                <a:srgbClr val="000000"/>
              </a:solidFill>
              <a:uFill>
                <a:solidFill>
                  <a:srgbClr val="ffffff"/>
                </a:solidFill>
              </a:uFill>
              <a:latin typeface="Arial"/>
            </a:endParaRPr>
          </a:p>
        </p:txBody>
      </p:sp>
      <p:sp>
        <p:nvSpPr>
          <p:cNvPr id="95" name="CustomShape 4"/>
          <p:cNvSpPr/>
          <p:nvPr/>
        </p:nvSpPr>
        <p:spPr>
          <a:xfrm>
            <a:off x="5181480" y="1404720"/>
            <a:ext cx="6248160" cy="1501920"/>
          </a:xfrm>
          <a:prstGeom prst="roundRect">
            <a:avLst>
              <a:gd name="adj" fmla="val 10000"/>
            </a:avLst>
          </a:prstGeom>
          <a:solidFill>
            <a:schemeClr val="accent2">
              <a:tint val="40000"/>
              <a:hueOff val="0"/>
              <a:satOff val="0"/>
              <a:lumOff val="0"/>
              <a:alphaOff val="0"/>
            </a:schemeClr>
          </a:solidFill>
          <a:ln>
            <a:noFill/>
          </a:ln>
        </p:spPr>
        <p:style>
          <a:lnRef idx="0"/>
          <a:fillRef idx="0"/>
          <a:effectRef idx="0"/>
          <a:fontRef idx="minor"/>
        </p:style>
        <p:txBody>
          <a:bodyPr lIns="170640" rIns="170640" tIns="170640" bIns="170640" anchor="ctr"/>
          <a:p>
            <a:pPr algn="ctr">
              <a:lnSpc>
                <a:spcPct val="90000"/>
              </a:lnSpc>
            </a:pPr>
            <a:r>
              <a:rPr b="0" lang="en-US" sz="2400" spc="-1" strike="noStrike">
                <a:solidFill>
                  <a:srgbClr val="000000"/>
                </a:solidFill>
                <a:uFill>
                  <a:solidFill>
                    <a:srgbClr val="ffffff"/>
                  </a:solidFill>
                </a:uFill>
                <a:latin typeface="Corbel"/>
              </a:rPr>
              <a:t>Pre-Game</a:t>
            </a:r>
            <a:endParaRPr b="0" lang="en-US" sz="1800" spc="-1" strike="noStrike">
              <a:solidFill>
                <a:srgbClr val="000000"/>
              </a:solidFill>
              <a:uFill>
                <a:solidFill>
                  <a:srgbClr val="ffffff"/>
                </a:solidFill>
              </a:uFill>
              <a:latin typeface="Arial"/>
            </a:endParaRPr>
          </a:p>
        </p:txBody>
      </p:sp>
      <p:sp>
        <p:nvSpPr>
          <p:cNvPr id="96" name="CustomShape 5"/>
          <p:cNvSpPr/>
          <p:nvPr/>
        </p:nvSpPr>
        <p:spPr>
          <a:xfrm>
            <a:off x="8747280" y="1462320"/>
            <a:ext cx="866160" cy="57744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Team Composition</a:t>
            </a:r>
            <a:endParaRPr b="0" lang="en-US" sz="1800" spc="-1" strike="noStrike">
              <a:solidFill>
                <a:srgbClr val="000000"/>
              </a:solidFill>
              <a:uFill>
                <a:solidFill>
                  <a:srgbClr val="ffffff"/>
                </a:solidFill>
              </a:uFill>
              <a:latin typeface="Arial"/>
            </a:endParaRPr>
          </a:p>
        </p:txBody>
      </p:sp>
      <p:sp>
        <p:nvSpPr>
          <p:cNvPr id="97" name="CustomShape 6"/>
          <p:cNvSpPr/>
          <p:nvPr/>
        </p:nvSpPr>
        <p:spPr>
          <a:xfrm>
            <a:off x="9135000" y="2040120"/>
            <a:ext cx="91080" cy="230760"/>
          </a:xfrm>
          <a:custGeom>
            <a:avLst/>
            <a:gdLst/>
            <a:ahLst/>
            <a:rect l="l" t="t" r="r" b="b"/>
            <a:pathLst>
              <a:path w="0" h="231060">
                <a:moveTo>
                  <a:pt x="45720" y="0"/>
                </a:moveTo>
                <a:lnTo>
                  <a:pt x="45720" y="231060"/>
                </a:lnTo>
              </a:path>
            </a:pathLst>
          </a:custGeom>
          <a:noFill/>
          <a:ln>
            <a:solidFill>
              <a:schemeClr val="accent2">
                <a:hueOff val="0"/>
                <a:satOff val="0"/>
                <a:lumOff val="0"/>
                <a:alphaOff val="0"/>
              </a:schemeClr>
            </a:solidFill>
            <a:round/>
          </a:ln>
        </p:spPr>
        <p:style>
          <a:lnRef idx="2"/>
          <a:fillRef idx="0"/>
          <a:effectRef idx="0"/>
          <a:fontRef idx="minor"/>
        </p:style>
      </p:sp>
      <p:sp>
        <p:nvSpPr>
          <p:cNvPr id="98" name="CustomShape 7"/>
          <p:cNvSpPr/>
          <p:nvPr/>
        </p:nvSpPr>
        <p:spPr>
          <a:xfrm>
            <a:off x="8747280" y="2271240"/>
            <a:ext cx="866160" cy="577440"/>
          </a:xfrm>
          <a:prstGeom prst="roundRect">
            <a:avLst>
              <a:gd name="adj" fmla="val 10000"/>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Character Selection</a:t>
            </a:r>
            <a:endParaRPr b="0" lang="en-US" sz="1800" spc="-1" strike="noStrike">
              <a:solidFill>
                <a:srgbClr val="000000"/>
              </a:solidFill>
              <a:uFill>
                <a:solidFill>
                  <a:srgbClr val="ffffff"/>
                </a:solidFill>
              </a:uFill>
              <a:latin typeface="Arial"/>
            </a:endParaRPr>
          </a:p>
        </p:txBody>
      </p:sp>
      <p:sp>
        <p:nvSpPr>
          <p:cNvPr id="99" name="CustomShape 8"/>
          <p:cNvSpPr/>
          <p:nvPr/>
        </p:nvSpPr>
        <p:spPr>
          <a:xfrm>
            <a:off x="8054280" y="2848680"/>
            <a:ext cx="1126080" cy="230760"/>
          </a:xfrm>
          <a:custGeom>
            <a:avLst/>
            <a:gdLst/>
            <a:ahLst/>
            <a:rect l="l" t="t" r="r" b="b"/>
            <a:pathLst>
              <a:path w="1126420" h="231060">
                <a:moveTo>
                  <a:pt x="1126420" y="0"/>
                </a:moveTo>
                <a:lnTo>
                  <a:pt x="1126420" y="115530"/>
                </a:lnTo>
                <a:lnTo>
                  <a:pt x="0" y="115530"/>
                </a:lnTo>
                <a:lnTo>
                  <a:pt x="0" y="231060"/>
                </a:lnTo>
              </a:path>
            </a:pathLst>
          </a:custGeom>
          <a:noFill/>
          <a:ln>
            <a:solidFill>
              <a:schemeClr val="accent3">
                <a:hueOff val="0"/>
                <a:satOff val="0"/>
                <a:lumOff val="0"/>
                <a:alphaOff val="0"/>
              </a:schemeClr>
            </a:solidFill>
            <a:round/>
          </a:ln>
        </p:spPr>
        <p:style>
          <a:lnRef idx="2"/>
          <a:fillRef idx="0"/>
          <a:effectRef idx="0"/>
          <a:fontRef idx="minor"/>
        </p:style>
      </p:sp>
      <p:sp>
        <p:nvSpPr>
          <p:cNvPr id="100" name="CustomShape 9"/>
          <p:cNvSpPr/>
          <p:nvPr/>
        </p:nvSpPr>
        <p:spPr>
          <a:xfrm>
            <a:off x="7620840" y="3079800"/>
            <a:ext cx="866160" cy="577440"/>
          </a:xfrm>
          <a:prstGeom prst="roundRect">
            <a:avLst>
              <a:gd name="adj" fmla="val 10000"/>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Abilities</a:t>
            </a:r>
            <a:endParaRPr b="0" lang="en-US" sz="1800" spc="-1" strike="noStrike">
              <a:solidFill>
                <a:srgbClr val="000000"/>
              </a:solidFill>
              <a:uFill>
                <a:solidFill>
                  <a:srgbClr val="ffffff"/>
                </a:solidFill>
              </a:uFill>
              <a:latin typeface="Arial"/>
            </a:endParaRPr>
          </a:p>
        </p:txBody>
      </p:sp>
      <p:sp>
        <p:nvSpPr>
          <p:cNvPr id="101" name="CustomShape 10"/>
          <p:cNvSpPr/>
          <p:nvPr/>
        </p:nvSpPr>
        <p:spPr>
          <a:xfrm>
            <a:off x="7490880" y="3657600"/>
            <a:ext cx="562680" cy="230760"/>
          </a:xfrm>
          <a:custGeom>
            <a:avLst/>
            <a:gdLst/>
            <a:ahLst/>
            <a:rect l="l" t="t" r="r" b="b"/>
            <a:pathLst>
              <a:path w="563210" h="231060">
                <a:moveTo>
                  <a:pt x="563210" y="0"/>
                </a:moveTo>
                <a:lnTo>
                  <a:pt x="563210" y="115530"/>
                </a:lnTo>
                <a:lnTo>
                  <a:pt x="0" y="115530"/>
                </a:lnTo>
                <a:lnTo>
                  <a:pt x="0" y="231060"/>
                </a:lnTo>
              </a:path>
            </a:pathLst>
          </a:custGeom>
          <a:noFill/>
          <a:ln>
            <a:solidFill>
              <a:schemeClr val="accent4">
                <a:hueOff val="0"/>
                <a:satOff val="0"/>
                <a:lumOff val="0"/>
                <a:alphaOff val="0"/>
              </a:schemeClr>
            </a:solidFill>
            <a:round/>
          </a:ln>
        </p:spPr>
        <p:style>
          <a:lnRef idx="2"/>
          <a:fillRef idx="0"/>
          <a:effectRef idx="0"/>
          <a:fontRef idx="minor"/>
        </p:style>
      </p:sp>
      <p:sp>
        <p:nvSpPr>
          <p:cNvPr id="102" name="CustomShape 11"/>
          <p:cNvSpPr/>
          <p:nvPr/>
        </p:nvSpPr>
        <p:spPr>
          <a:xfrm>
            <a:off x="705780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Personal Goal</a:t>
            </a:r>
            <a:endParaRPr b="0" lang="en-US" sz="1800" spc="-1" strike="noStrike">
              <a:solidFill>
                <a:srgbClr val="000000"/>
              </a:solidFill>
              <a:uFill>
                <a:solidFill>
                  <a:srgbClr val="ffffff"/>
                </a:solidFill>
              </a:uFill>
              <a:latin typeface="Arial"/>
            </a:endParaRPr>
          </a:p>
        </p:txBody>
      </p:sp>
      <p:sp>
        <p:nvSpPr>
          <p:cNvPr id="103" name="CustomShape 12"/>
          <p:cNvSpPr/>
          <p:nvPr/>
        </p:nvSpPr>
        <p:spPr>
          <a:xfrm>
            <a:off x="8054280" y="3657600"/>
            <a:ext cx="562680" cy="230760"/>
          </a:xfrm>
          <a:custGeom>
            <a:avLst/>
            <a:gdLst/>
            <a:ahLst/>
            <a:rect l="l" t="t" r="r" b="b"/>
            <a:pathLst>
              <a:path w="563210" h="231060">
                <a:moveTo>
                  <a:pt x="0" y="0"/>
                </a:moveTo>
                <a:lnTo>
                  <a:pt x="0" y="115530"/>
                </a:lnTo>
                <a:lnTo>
                  <a:pt x="563210" y="115530"/>
                </a:lnTo>
                <a:lnTo>
                  <a:pt x="563210" y="231060"/>
                </a:lnTo>
              </a:path>
            </a:pathLst>
          </a:custGeom>
          <a:noFill/>
          <a:ln>
            <a:solidFill>
              <a:schemeClr val="accent4">
                <a:hueOff val="0"/>
                <a:satOff val="0"/>
                <a:lumOff val="0"/>
                <a:alphaOff val="0"/>
              </a:schemeClr>
            </a:solidFill>
            <a:round/>
          </a:ln>
        </p:spPr>
        <p:style>
          <a:lnRef idx="2"/>
          <a:fillRef idx="0"/>
          <a:effectRef idx="0"/>
          <a:fontRef idx="minor"/>
        </p:style>
      </p:sp>
      <p:sp>
        <p:nvSpPr>
          <p:cNvPr id="104" name="CustomShape 13"/>
          <p:cNvSpPr/>
          <p:nvPr/>
        </p:nvSpPr>
        <p:spPr>
          <a:xfrm>
            <a:off x="818424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Regions</a:t>
            </a:r>
            <a:endParaRPr b="0" lang="en-US" sz="1800" spc="-1" strike="noStrike">
              <a:solidFill>
                <a:srgbClr val="000000"/>
              </a:solidFill>
              <a:uFill>
                <a:solidFill>
                  <a:srgbClr val="ffffff"/>
                </a:solidFill>
              </a:uFill>
              <a:latin typeface="Arial"/>
            </a:endParaRPr>
          </a:p>
        </p:txBody>
      </p:sp>
      <p:sp>
        <p:nvSpPr>
          <p:cNvPr id="105" name="CustomShape 14"/>
          <p:cNvSpPr/>
          <p:nvPr/>
        </p:nvSpPr>
        <p:spPr>
          <a:xfrm>
            <a:off x="8617320" y="4466160"/>
            <a:ext cx="642600" cy="272520"/>
          </a:xfrm>
          <a:custGeom>
            <a:avLst/>
            <a:gdLst/>
            <a:ahLst/>
            <a:rect l="l" t="t" r="r" b="b"/>
            <a:pathLst>
              <a:path w="642856" h="272940">
                <a:moveTo>
                  <a:pt x="0" y="0"/>
                </a:moveTo>
                <a:lnTo>
                  <a:pt x="0" y="136470"/>
                </a:lnTo>
                <a:lnTo>
                  <a:pt x="642856" y="136470"/>
                </a:lnTo>
                <a:lnTo>
                  <a:pt x="642856" y="272940"/>
                </a:lnTo>
              </a:path>
            </a:pathLst>
          </a:custGeom>
          <a:noFill/>
          <a:ln>
            <a:solidFill>
              <a:schemeClr val="accent4">
                <a:hueOff val="0"/>
                <a:satOff val="0"/>
                <a:lumOff val="0"/>
                <a:alphaOff val="0"/>
              </a:schemeClr>
            </a:solidFill>
            <a:round/>
          </a:ln>
        </p:spPr>
        <p:style>
          <a:lnRef idx="2"/>
          <a:fillRef idx="0"/>
          <a:effectRef idx="0"/>
          <a:fontRef idx="minor"/>
        </p:style>
      </p:sp>
      <p:sp>
        <p:nvSpPr>
          <p:cNvPr id="106" name="CustomShape 15"/>
          <p:cNvSpPr/>
          <p:nvPr/>
        </p:nvSpPr>
        <p:spPr>
          <a:xfrm>
            <a:off x="8265600" y="4739040"/>
            <a:ext cx="1989360" cy="577440"/>
          </a:xfrm>
          <a:prstGeom prst="roundRect">
            <a:avLst>
              <a:gd name="adj" fmla="val 10000"/>
            </a:avLst>
          </a:prstGeom>
          <a:solidFill>
            <a:schemeClr val="accent5"/>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Team Objective</a:t>
            </a:r>
            <a:endParaRPr b="0" lang="en-US" sz="1800" spc="-1" strike="noStrike">
              <a:solidFill>
                <a:srgbClr val="000000"/>
              </a:solidFill>
              <a:uFill>
                <a:solidFill>
                  <a:srgbClr val="ffffff"/>
                </a:solidFill>
              </a:uFill>
              <a:latin typeface="Arial"/>
            </a:endParaRPr>
          </a:p>
        </p:txBody>
      </p:sp>
      <p:sp>
        <p:nvSpPr>
          <p:cNvPr id="107" name="CustomShape 16"/>
          <p:cNvSpPr/>
          <p:nvPr/>
        </p:nvSpPr>
        <p:spPr>
          <a:xfrm>
            <a:off x="9180720" y="2848680"/>
            <a:ext cx="1126080" cy="230760"/>
          </a:xfrm>
          <a:custGeom>
            <a:avLst/>
            <a:gdLst/>
            <a:ahLst/>
            <a:rect l="l" t="t" r="r" b="b"/>
            <a:pathLst>
              <a:path w="1126420" h="231060">
                <a:moveTo>
                  <a:pt x="0" y="0"/>
                </a:moveTo>
                <a:lnTo>
                  <a:pt x="0" y="115530"/>
                </a:lnTo>
                <a:lnTo>
                  <a:pt x="1126420" y="115530"/>
                </a:lnTo>
                <a:lnTo>
                  <a:pt x="1126420" y="231060"/>
                </a:lnTo>
              </a:path>
            </a:pathLst>
          </a:custGeom>
          <a:noFill/>
          <a:ln>
            <a:solidFill>
              <a:schemeClr val="accent3">
                <a:hueOff val="0"/>
                <a:satOff val="0"/>
                <a:lumOff val="0"/>
                <a:alphaOff val="0"/>
              </a:schemeClr>
            </a:solidFill>
            <a:round/>
          </a:ln>
        </p:spPr>
        <p:style>
          <a:lnRef idx="2"/>
          <a:fillRef idx="0"/>
          <a:effectRef idx="0"/>
          <a:fontRef idx="minor"/>
        </p:style>
      </p:sp>
      <p:sp>
        <p:nvSpPr>
          <p:cNvPr id="108" name="CustomShape 17"/>
          <p:cNvSpPr/>
          <p:nvPr/>
        </p:nvSpPr>
        <p:spPr>
          <a:xfrm>
            <a:off x="9873720" y="3079800"/>
            <a:ext cx="866160" cy="577440"/>
          </a:xfrm>
          <a:prstGeom prst="roundRect">
            <a:avLst>
              <a:gd name="adj" fmla="val 10000"/>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Components</a:t>
            </a:r>
            <a:endParaRPr b="0" lang="en-US" sz="1800" spc="-1" strike="noStrike">
              <a:solidFill>
                <a:srgbClr val="000000"/>
              </a:solidFill>
              <a:uFill>
                <a:solidFill>
                  <a:srgbClr val="ffffff"/>
                </a:solidFill>
              </a:uFill>
              <a:latin typeface="Arial"/>
            </a:endParaRPr>
          </a:p>
        </p:txBody>
      </p:sp>
      <p:sp>
        <p:nvSpPr>
          <p:cNvPr id="109" name="CustomShape 18"/>
          <p:cNvSpPr/>
          <p:nvPr/>
        </p:nvSpPr>
        <p:spPr>
          <a:xfrm>
            <a:off x="9743760" y="3657600"/>
            <a:ext cx="562680" cy="230760"/>
          </a:xfrm>
          <a:custGeom>
            <a:avLst/>
            <a:gdLst/>
            <a:ahLst/>
            <a:rect l="l" t="t" r="r" b="b"/>
            <a:pathLst>
              <a:path w="563210" h="231060">
                <a:moveTo>
                  <a:pt x="563210" y="0"/>
                </a:moveTo>
                <a:lnTo>
                  <a:pt x="563210" y="115530"/>
                </a:lnTo>
                <a:lnTo>
                  <a:pt x="0" y="115530"/>
                </a:lnTo>
                <a:lnTo>
                  <a:pt x="0" y="231060"/>
                </a:lnTo>
              </a:path>
            </a:pathLst>
          </a:custGeom>
          <a:noFill/>
          <a:ln>
            <a:solidFill>
              <a:schemeClr val="accent4">
                <a:hueOff val="0"/>
                <a:satOff val="0"/>
                <a:lumOff val="0"/>
                <a:alphaOff val="0"/>
              </a:schemeClr>
            </a:solidFill>
            <a:round/>
          </a:ln>
        </p:spPr>
        <p:style>
          <a:lnRef idx="2"/>
          <a:fillRef idx="0"/>
          <a:effectRef idx="0"/>
          <a:fontRef idx="minor"/>
        </p:style>
      </p:sp>
      <p:sp>
        <p:nvSpPr>
          <p:cNvPr id="110" name="CustomShape 19"/>
          <p:cNvSpPr/>
          <p:nvPr/>
        </p:nvSpPr>
        <p:spPr>
          <a:xfrm>
            <a:off x="931068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Resources</a:t>
            </a:r>
            <a:endParaRPr b="0" lang="en-US" sz="1800" spc="-1" strike="noStrike">
              <a:solidFill>
                <a:srgbClr val="000000"/>
              </a:solidFill>
              <a:uFill>
                <a:solidFill>
                  <a:srgbClr val="ffffff"/>
                </a:solidFill>
              </a:uFill>
              <a:latin typeface="Arial"/>
            </a:endParaRPr>
          </a:p>
        </p:txBody>
      </p:sp>
      <p:sp>
        <p:nvSpPr>
          <p:cNvPr id="111" name="CustomShape 20"/>
          <p:cNvSpPr/>
          <p:nvPr/>
        </p:nvSpPr>
        <p:spPr>
          <a:xfrm>
            <a:off x="10307160" y="3657600"/>
            <a:ext cx="562680" cy="230760"/>
          </a:xfrm>
          <a:custGeom>
            <a:avLst/>
            <a:gdLst/>
            <a:ahLst/>
            <a:rect l="l" t="t" r="r" b="b"/>
            <a:pathLst>
              <a:path w="563210" h="231060">
                <a:moveTo>
                  <a:pt x="0" y="0"/>
                </a:moveTo>
                <a:lnTo>
                  <a:pt x="0" y="115530"/>
                </a:lnTo>
                <a:lnTo>
                  <a:pt x="563210" y="115530"/>
                </a:lnTo>
                <a:lnTo>
                  <a:pt x="563210" y="231060"/>
                </a:lnTo>
              </a:path>
            </a:pathLst>
          </a:custGeom>
          <a:noFill/>
          <a:ln>
            <a:solidFill>
              <a:schemeClr val="accent4">
                <a:hueOff val="0"/>
                <a:satOff val="0"/>
                <a:lumOff val="0"/>
                <a:alphaOff val="0"/>
              </a:schemeClr>
            </a:solidFill>
            <a:round/>
          </a:ln>
        </p:spPr>
        <p:style>
          <a:lnRef idx="2"/>
          <a:fillRef idx="0"/>
          <a:effectRef idx="0"/>
          <a:fontRef idx="minor"/>
        </p:style>
      </p:sp>
      <p:sp>
        <p:nvSpPr>
          <p:cNvPr id="112" name="CustomShape 21"/>
          <p:cNvSpPr/>
          <p:nvPr/>
        </p:nvSpPr>
        <p:spPr>
          <a:xfrm>
            <a:off x="10437120" y="3888720"/>
            <a:ext cx="866160" cy="577440"/>
          </a:xfrm>
          <a:prstGeom prst="roundRect">
            <a:avLst>
              <a:gd name="adj" fmla="val 10000"/>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8680" rIns="41760" tIns="58680" bIns="58680" anchor="ctr"/>
          <a:p>
            <a:pPr algn="ctr">
              <a:lnSpc>
                <a:spcPct val="90000"/>
              </a:lnSpc>
            </a:pPr>
            <a:r>
              <a:rPr b="0" lang="en-US" sz="1100" spc="-1" strike="noStrike">
                <a:solidFill>
                  <a:srgbClr val="ffffff"/>
                </a:solidFill>
                <a:uFill>
                  <a:solidFill>
                    <a:srgbClr val="ffffff"/>
                  </a:solidFill>
                </a:uFill>
                <a:latin typeface="Corbel"/>
              </a:rPr>
              <a:t>Enemy Composition</a:t>
            </a:r>
            <a:endParaRPr b="0" lang="en-US" sz="1800" spc="-1" strike="noStrike">
              <a:solidFill>
                <a:srgbClr val="000000"/>
              </a:solidFill>
              <a:uFill>
                <a:solidFill>
                  <a:srgbClr val="ffffff"/>
                </a:solidFill>
              </a:uFill>
              <a:latin typeface="Arial"/>
            </a:endParaRPr>
          </a:p>
        </p:txBody>
      </p:sp>
      <p:sp>
        <p:nvSpPr>
          <p:cNvPr id="113" name="Line 22"/>
          <p:cNvSpPr/>
          <p:nvPr/>
        </p:nvSpPr>
        <p:spPr>
          <a:xfrm>
            <a:off x="7462440" y="4498200"/>
            <a:ext cx="360" cy="122040"/>
          </a:xfrm>
          <a:prstGeom prst="line">
            <a:avLst/>
          </a:prstGeom>
          <a:ln>
            <a:round/>
          </a:ln>
        </p:spPr>
        <p:style>
          <a:lnRef idx="1">
            <a:schemeClr val="accent1"/>
          </a:lnRef>
          <a:fillRef idx="0">
            <a:schemeClr val="accent1"/>
          </a:fillRef>
          <a:effectRef idx="0">
            <a:schemeClr val="accent1"/>
          </a:effectRef>
          <a:fontRef idx="minor"/>
        </p:style>
      </p:sp>
      <p:sp>
        <p:nvSpPr>
          <p:cNvPr id="114" name="Line 23"/>
          <p:cNvSpPr/>
          <p:nvPr/>
        </p:nvSpPr>
        <p:spPr>
          <a:xfrm flipH="1" flipV="1">
            <a:off x="7459920" y="4620240"/>
            <a:ext cx="3472200" cy="2520"/>
          </a:xfrm>
          <a:prstGeom prst="line">
            <a:avLst/>
          </a:prstGeom>
          <a:ln w="19080">
            <a:solidFill>
              <a:schemeClr val="accent4"/>
            </a:solidFill>
            <a:round/>
          </a:ln>
        </p:spPr>
        <p:style>
          <a:lnRef idx="1">
            <a:schemeClr val="accent1"/>
          </a:lnRef>
          <a:fillRef idx="0">
            <a:schemeClr val="accent1"/>
          </a:fillRef>
          <a:effectRef idx="0">
            <a:schemeClr val="accent1"/>
          </a:effectRef>
          <a:fontRef idx="minor"/>
        </p:style>
      </p:sp>
      <p:sp>
        <p:nvSpPr>
          <p:cNvPr id="115" name="Line 24"/>
          <p:cNvSpPr/>
          <p:nvPr/>
        </p:nvSpPr>
        <p:spPr>
          <a:xfrm>
            <a:off x="10932120" y="4498200"/>
            <a:ext cx="360" cy="122040"/>
          </a:xfrm>
          <a:prstGeom prst="line">
            <a:avLst/>
          </a:prstGeom>
          <a:ln>
            <a:round/>
          </a:ln>
        </p:spPr>
        <p:style>
          <a:lnRef idx="1">
            <a:schemeClr val="accent1"/>
          </a:lnRef>
          <a:fillRef idx="0">
            <a:schemeClr val="accent1"/>
          </a:fillRef>
          <a:effectRef idx="0">
            <a:schemeClr val="accent1"/>
          </a:effectRef>
          <a:fontRef idx="minor"/>
        </p:style>
      </p:sp>
      <p:sp>
        <p:nvSpPr>
          <p:cNvPr id="116" name="Line 25"/>
          <p:cNvSpPr/>
          <p:nvPr/>
        </p:nvSpPr>
        <p:spPr>
          <a:xfrm>
            <a:off x="9727920" y="4498200"/>
            <a:ext cx="360" cy="119520"/>
          </a:xfrm>
          <a:prstGeom prst="line">
            <a:avLst/>
          </a:prstGeom>
          <a:ln>
            <a:round/>
          </a:ln>
        </p:spPr>
        <p:style>
          <a:lnRef idx="1">
            <a:schemeClr val="accent1"/>
          </a:lnRef>
          <a:fillRef idx="0">
            <a:schemeClr val="accent1"/>
          </a:fillRef>
          <a:effectRef idx="0">
            <a:schemeClr val="accent1"/>
          </a:effectRef>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62120" y="559800"/>
            <a:ext cx="3833640" cy="4952160"/>
          </a:xfrm>
          <a:prstGeom prst="rect">
            <a:avLst/>
          </a:prstGeom>
          <a:noFill/>
          <a:ln>
            <a:noFill/>
          </a:ln>
        </p:spPr>
        <p:txBody>
          <a:bodyPr/>
          <a:p>
            <a:pPr algn="r">
              <a:lnSpc>
                <a:spcPct val="90000"/>
              </a:lnSpc>
            </a:pPr>
            <a:r>
              <a:rPr b="0" i="1" lang="en-US" sz="5000" spc="-1" strike="noStrike">
                <a:solidFill>
                  <a:srgbClr val="262626"/>
                </a:solidFill>
                <a:uFill>
                  <a:solidFill>
                    <a:srgbClr val="ffffff"/>
                  </a:solidFill>
                </a:uFill>
                <a:latin typeface="Century Schoolbook"/>
              </a:rPr>
              <a:t>Level Design</a:t>
            </a:r>
            <a:endParaRPr b="0" lang="en-US" sz="1800" spc="-1" strike="noStrike">
              <a:solidFill>
                <a:srgbClr val="000000"/>
              </a:solidFill>
              <a:uFill>
                <a:solidFill>
                  <a:srgbClr val="ffffff"/>
                </a:solidFill>
              </a:uFill>
              <a:latin typeface="Corbel"/>
            </a:endParaRPr>
          </a:p>
        </p:txBody>
      </p:sp>
      <p:sp>
        <p:nvSpPr>
          <p:cNvPr id="118" name="TextShape 2"/>
          <p:cNvSpPr txBox="1"/>
          <p:nvPr/>
        </p:nvSpPr>
        <p:spPr>
          <a:xfrm>
            <a:off x="5181480" y="569160"/>
            <a:ext cx="6248160" cy="5654880"/>
          </a:xfrm>
          <a:prstGeom prst="rect">
            <a:avLst/>
          </a:prstGeom>
          <a:noFill/>
          <a:ln>
            <a:noFill/>
          </a:ln>
        </p:spPr>
        <p:txBody>
          <a:bodyPr/>
          <a:p>
            <a:pPr marL="283320" indent="-282960">
              <a:lnSpc>
                <a:spcPct val="112000"/>
              </a:lnSpc>
              <a:buClr>
                <a:srgbClr val="262626"/>
              </a:buClr>
              <a:buFont typeface="Arial"/>
              <a:buChar char="•"/>
            </a:pPr>
            <a:r>
              <a:rPr b="0" lang="en-US" sz="2000" spc="-1" strike="noStrike">
                <a:solidFill>
                  <a:srgbClr val="262626"/>
                </a:solidFill>
                <a:uFill>
                  <a:solidFill>
                    <a:srgbClr val="ffffff"/>
                  </a:solidFill>
                </a:uFill>
                <a:latin typeface="Corbel"/>
              </a:rPr>
              <a:t>Four regions (one for each corner) randomly selected:</a:t>
            </a:r>
            <a:endParaRPr b="0" lang="en-US" sz="2000" spc="-1" strike="noStrike">
              <a:solidFill>
                <a:srgbClr val="262626"/>
              </a:solidFill>
              <a:uFill>
                <a:solidFill>
                  <a:srgbClr val="ffffff"/>
                </a:solidFill>
              </a:uFill>
              <a:latin typeface="Corbel"/>
            </a:endParaRPr>
          </a:p>
          <a:p>
            <a:pPr lvl="1" marL="685800" indent="-282960">
              <a:lnSpc>
                <a:spcPct val="100000"/>
              </a:lnSpc>
              <a:buClr>
                <a:srgbClr val="262626"/>
              </a:buClr>
              <a:buFont typeface="Corbel"/>
              <a:buChar char="–"/>
            </a:pPr>
            <a:r>
              <a:rPr b="0" lang="en-US" sz="1800" spc="-1" strike="noStrike">
                <a:solidFill>
                  <a:srgbClr val="262626"/>
                </a:solidFill>
                <a:uFill>
                  <a:solidFill>
                    <a:srgbClr val="ffffff"/>
                  </a:solidFill>
                </a:uFill>
                <a:latin typeface="Corbel"/>
              </a:rPr>
              <a:t>Mountains</a:t>
            </a:r>
            <a:endParaRPr b="0" lang="en-US" sz="1600" spc="-1" strike="noStrike">
              <a:solidFill>
                <a:srgbClr val="262626"/>
              </a:solidFill>
              <a:uFill>
                <a:solidFill>
                  <a:srgbClr val="ffffff"/>
                </a:solidFill>
              </a:uFill>
              <a:latin typeface="Corbel"/>
            </a:endParaRPr>
          </a:p>
          <a:p>
            <a:pPr lvl="1" marL="685800" indent="-282960">
              <a:lnSpc>
                <a:spcPct val="100000"/>
              </a:lnSpc>
              <a:buClr>
                <a:srgbClr val="262626"/>
              </a:buClr>
              <a:buFont typeface="Corbel"/>
              <a:buChar char="–"/>
            </a:pPr>
            <a:r>
              <a:rPr b="0" lang="en-US" sz="1800" spc="-1" strike="noStrike">
                <a:solidFill>
                  <a:srgbClr val="262626"/>
                </a:solidFill>
                <a:uFill>
                  <a:solidFill>
                    <a:srgbClr val="ffffff"/>
                  </a:solidFill>
                </a:uFill>
                <a:latin typeface="Corbel"/>
              </a:rPr>
              <a:t>Forest</a:t>
            </a:r>
            <a:endParaRPr b="0" lang="en-US" sz="1600" spc="-1" strike="noStrike">
              <a:solidFill>
                <a:srgbClr val="262626"/>
              </a:solidFill>
              <a:uFill>
                <a:solidFill>
                  <a:srgbClr val="ffffff"/>
                </a:solidFill>
              </a:uFill>
              <a:latin typeface="Corbel"/>
            </a:endParaRPr>
          </a:p>
          <a:p>
            <a:pPr lvl="1" marL="685800" indent="-282960">
              <a:lnSpc>
                <a:spcPct val="100000"/>
              </a:lnSpc>
              <a:buClr>
                <a:srgbClr val="262626"/>
              </a:buClr>
              <a:buFont typeface="Corbel"/>
              <a:buChar char="–"/>
            </a:pPr>
            <a:r>
              <a:rPr b="0" lang="en-US" sz="1800" spc="-1" strike="noStrike">
                <a:solidFill>
                  <a:srgbClr val="262626"/>
                </a:solidFill>
                <a:uFill>
                  <a:solidFill>
                    <a:srgbClr val="ffffff"/>
                  </a:solidFill>
                </a:uFill>
                <a:latin typeface="Corbel"/>
              </a:rPr>
              <a:t>Desert</a:t>
            </a:r>
            <a:endParaRPr b="0" lang="en-US" sz="1600" spc="-1" strike="noStrike">
              <a:solidFill>
                <a:srgbClr val="262626"/>
              </a:solidFill>
              <a:uFill>
                <a:solidFill>
                  <a:srgbClr val="ffffff"/>
                </a:solidFill>
              </a:uFill>
              <a:latin typeface="Corbel"/>
            </a:endParaRPr>
          </a:p>
          <a:p>
            <a:pPr lvl="1" marL="685800" indent="-282960">
              <a:lnSpc>
                <a:spcPct val="100000"/>
              </a:lnSpc>
              <a:buClr>
                <a:srgbClr val="262626"/>
              </a:buClr>
              <a:buFont typeface="Corbel"/>
              <a:buChar char="–"/>
            </a:pPr>
            <a:r>
              <a:rPr b="0" lang="en-US" sz="1800" spc="-1" strike="noStrike">
                <a:solidFill>
                  <a:srgbClr val="262626"/>
                </a:solidFill>
                <a:uFill>
                  <a:solidFill>
                    <a:srgbClr val="ffffff"/>
                  </a:solidFill>
                </a:uFill>
                <a:latin typeface="Corbel"/>
              </a:rPr>
              <a:t>Swamp</a:t>
            </a:r>
            <a:endParaRPr b="0" lang="en-US" sz="1600" spc="-1" strike="noStrike">
              <a:solidFill>
                <a:srgbClr val="262626"/>
              </a:solidFill>
              <a:uFill>
                <a:solidFill>
                  <a:srgbClr val="ffffff"/>
                </a:solidFill>
              </a:uFill>
              <a:latin typeface="Corbel"/>
            </a:endParaRPr>
          </a:p>
          <a:p>
            <a:pPr lvl="1" marL="685800" indent="-282960">
              <a:lnSpc>
                <a:spcPct val="100000"/>
              </a:lnSpc>
              <a:buClr>
                <a:srgbClr val="262626"/>
              </a:buClr>
              <a:buFont typeface="Corbel"/>
              <a:buChar char="–"/>
            </a:pPr>
            <a:r>
              <a:rPr b="0" lang="en-US" sz="1800" spc="-1" strike="noStrike">
                <a:solidFill>
                  <a:srgbClr val="262626"/>
                </a:solidFill>
                <a:uFill>
                  <a:solidFill>
                    <a:srgbClr val="ffffff"/>
                  </a:solidFill>
                </a:uFill>
                <a:latin typeface="Corbel"/>
              </a:rPr>
              <a:t>Coast</a:t>
            </a:r>
            <a:endParaRPr b="0" lang="en-US" sz="1600" spc="-1" strike="noStrike">
              <a:solidFill>
                <a:srgbClr val="262626"/>
              </a:solidFill>
              <a:uFill>
                <a:solidFill>
                  <a:srgbClr val="ffffff"/>
                </a:solidFill>
              </a:uFill>
              <a:latin typeface="Corbel"/>
            </a:endParaRPr>
          </a:p>
          <a:p>
            <a:pPr marL="283320" indent="-282960">
              <a:lnSpc>
                <a:spcPct val="112000"/>
              </a:lnSpc>
              <a:buClr>
                <a:srgbClr val="262626"/>
              </a:buClr>
              <a:buFont typeface="Arial"/>
              <a:buChar char="•"/>
            </a:pPr>
            <a:r>
              <a:rPr b="0" lang="en-US" sz="2000" spc="-1" strike="noStrike">
                <a:solidFill>
                  <a:srgbClr val="262626"/>
                </a:solidFill>
                <a:uFill>
                  <a:solidFill>
                    <a:srgbClr val="ffffff"/>
                  </a:solidFill>
                </a:uFill>
                <a:latin typeface="Corbel"/>
              </a:rPr>
              <a:t>The center is open grassland</a:t>
            </a:r>
            <a:endParaRPr b="0" lang="en-US" sz="2000" spc="-1" strike="noStrike">
              <a:solidFill>
                <a:srgbClr val="262626"/>
              </a:solidFill>
              <a:uFill>
                <a:solidFill>
                  <a:srgbClr val="ffffff"/>
                </a:solidFill>
              </a:uFill>
              <a:latin typeface="Corbel"/>
            </a:endParaRPr>
          </a:p>
          <a:p>
            <a:pPr lvl="1" marL="685800" indent="-282960">
              <a:lnSpc>
                <a:spcPct val="100000"/>
              </a:lnSpc>
              <a:buClr>
                <a:srgbClr val="262626"/>
              </a:buClr>
              <a:buFont typeface="Corbel"/>
              <a:buChar char="–"/>
            </a:pPr>
            <a:r>
              <a:rPr b="0" lang="en-US" sz="1800" spc="-1" strike="noStrike">
                <a:solidFill>
                  <a:srgbClr val="262626"/>
                </a:solidFill>
                <a:uFill>
                  <a:solidFill>
                    <a:srgbClr val="ffffff"/>
                  </a:solidFill>
                </a:uFill>
                <a:latin typeface="Corbel"/>
              </a:rPr>
              <a:t>“</a:t>
            </a:r>
            <a:r>
              <a:rPr b="0" lang="en-US" sz="1800" spc="-1" strike="noStrike">
                <a:solidFill>
                  <a:srgbClr val="262626"/>
                </a:solidFill>
                <a:uFill>
                  <a:solidFill>
                    <a:srgbClr val="ffffff"/>
                  </a:solidFill>
                </a:uFill>
                <a:latin typeface="Corbel"/>
              </a:rPr>
              <a:t>No man’s land”</a:t>
            </a:r>
            <a:endParaRPr b="0" lang="en-US" sz="1600" spc="-1" strike="noStrike">
              <a:solidFill>
                <a:srgbClr val="262626"/>
              </a:solidFill>
              <a:uFill>
                <a:solidFill>
                  <a:srgbClr val="ffffff"/>
                </a:solidFill>
              </a:uFill>
              <a:latin typeface="Corbel"/>
            </a:endParaRPr>
          </a:p>
          <a:p>
            <a:pPr marL="283320" indent="-282960">
              <a:lnSpc>
                <a:spcPct val="112000"/>
              </a:lnSpc>
              <a:buClr>
                <a:srgbClr val="262626"/>
              </a:buClr>
              <a:buFont typeface="Arial"/>
              <a:buChar char="•"/>
            </a:pPr>
            <a:r>
              <a:rPr b="0" lang="en-US" sz="2000" spc="-1" strike="noStrike">
                <a:solidFill>
                  <a:srgbClr val="262626"/>
                </a:solidFill>
                <a:uFill>
                  <a:solidFill>
                    <a:srgbClr val="ffffff"/>
                  </a:solidFill>
                </a:uFill>
                <a:latin typeface="Corbel"/>
              </a:rPr>
              <a:t>The configuration of the map and each region will be generated each match</a:t>
            </a:r>
            <a:endParaRPr b="0" lang="en-US" sz="2000" spc="-1" strike="noStrike">
              <a:solidFill>
                <a:srgbClr val="262626"/>
              </a:solidFill>
              <a:uFill>
                <a:solidFill>
                  <a:srgbClr val="ffffff"/>
                </a:solidFill>
              </a:uFill>
              <a:latin typeface="Corbel"/>
            </a:endParaRPr>
          </a:p>
          <a:p>
            <a:pPr marL="283320" indent="-282960">
              <a:lnSpc>
                <a:spcPct val="112000"/>
              </a:lnSpc>
              <a:buClr>
                <a:srgbClr val="262626"/>
              </a:buClr>
              <a:buFont typeface="Arial"/>
              <a:buChar char="•"/>
            </a:pPr>
            <a:r>
              <a:rPr b="0" lang="en-US" sz="2000" spc="-1" strike="noStrike">
                <a:solidFill>
                  <a:srgbClr val="262626"/>
                </a:solidFill>
                <a:uFill>
                  <a:solidFill>
                    <a:srgbClr val="ffffff"/>
                  </a:solidFill>
                </a:uFill>
                <a:latin typeface="Corbel"/>
              </a:rPr>
              <a:t>Resources and enemies will be region specific</a:t>
            </a:r>
            <a:endParaRPr b="0" lang="en-US" sz="2000" spc="-1" strike="noStrike">
              <a:solidFill>
                <a:srgbClr val="262626"/>
              </a:solidFill>
              <a:uFill>
                <a:solidFill>
                  <a:srgbClr val="ffffff"/>
                </a:solidFill>
              </a:uFill>
              <a:latin typeface="Corbel"/>
            </a:endParaRPr>
          </a:p>
          <a:p>
            <a:pPr lvl="1" marL="685800" indent="-282960">
              <a:lnSpc>
                <a:spcPct val="100000"/>
              </a:lnSpc>
              <a:buClr>
                <a:srgbClr val="262626"/>
              </a:buClr>
              <a:buFont typeface="Corbel"/>
              <a:buChar char="–"/>
            </a:pPr>
            <a:r>
              <a:rPr b="0" lang="en-US" sz="1800" spc="-1" strike="noStrike">
                <a:solidFill>
                  <a:srgbClr val="262626"/>
                </a:solidFill>
                <a:uFill>
                  <a:solidFill>
                    <a:srgbClr val="ffffff"/>
                  </a:solidFill>
                </a:uFill>
                <a:latin typeface="Corbel"/>
              </a:rPr>
              <a:t>Excluding generic (common) resources that might appear in multiple regions at varying percentages (wood, rocks, etc.)</a:t>
            </a:r>
            <a:endParaRPr b="0" lang="en-US" sz="1600" spc="-1" strike="noStrike">
              <a:solidFill>
                <a:srgbClr val="262626"/>
              </a:solidFill>
              <a:uFill>
                <a:solidFill>
                  <a:srgbClr val="ffffff"/>
                </a:solidFill>
              </a:uFill>
              <a:latin typeface="Corbel"/>
            </a:endParaRPr>
          </a:p>
        </p:txBody>
      </p:sp>
      <p:pic>
        <p:nvPicPr>
          <p:cNvPr id="119" name="Picture 4" descr=""/>
          <p:cNvPicPr/>
          <p:nvPr/>
        </p:nvPicPr>
        <p:blipFill>
          <a:blip r:embed="rId1"/>
          <a:stretch/>
        </p:blipFill>
        <p:spPr>
          <a:xfrm>
            <a:off x="7300080" y="1121040"/>
            <a:ext cx="2297520" cy="18932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762120" y="559800"/>
            <a:ext cx="3833640" cy="4952160"/>
          </a:xfrm>
          <a:prstGeom prst="rect">
            <a:avLst/>
          </a:prstGeom>
          <a:noFill/>
          <a:ln>
            <a:noFill/>
          </a:ln>
        </p:spPr>
        <p:txBody>
          <a:bodyPr/>
          <a:p>
            <a:pPr algn="r">
              <a:lnSpc>
                <a:spcPct val="90000"/>
              </a:lnSpc>
            </a:pPr>
            <a:r>
              <a:rPr b="0" i="1" lang="en-US" sz="5000" spc="-1" strike="noStrike">
                <a:solidFill>
                  <a:srgbClr val="262626"/>
                </a:solidFill>
                <a:uFill>
                  <a:solidFill>
                    <a:srgbClr val="ffffff"/>
                  </a:solidFill>
                </a:uFill>
                <a:latin typeface="Century Schoolbook"/>
              </a:rPr>
              <a:t>Timeline</a:t>
            </a:r>
            <a:endParaRPr b="0" lang="en-US" sz="1800" spc="-1" strike="noStrike">
              <a:solidFill>
                <a:srgbClr val="000000"/>
              </a:solidFill>
              <a:uFill>
                <a:solidFill>
                  <a:srgbClr val="ffffff"/>
                </a:solidFill>
              </a:uFill>
              <a:latin typeface="Corbel"/>
            </a:endParaRPr>
          </a:p>
        </p:txBody>
      </p:sp>
      <p:graphicFrame>
        <p:nvGraphicFramePr>
          <p:cNvPr id="121" name="Table 2"/>
          <p:cNvGraphicFramePr/>
          <p:nvPr/>
        </p:nvGraphicFramePr>
        <p:xfrm>
          <a:off x="5252760" y="1027440"/>
          <a:ext cx="6248160" cy="2595600"/>
        </p:xfrm>
        <a:graphic>
          <a:graphicData uri="http://schemas.openxmlformats.org/drawingml/2006/table">
            <a:tbl>
              <a:tblPr/>
              <a:tblGrid>
                <a:gridCol w="1562040"/>
                <a:gridCol w="1562040"/>
                <a:gridCol w="1562040"/>
                <a:gridCol w="1562040"/>
              </a:tblGrid>
              <a:tr h="357120">
                <a:tc>
                  <a:txBody>
                    <a:bodyPr lIns="54000" rIns="54000"/>
                    <a:p>
                      <a:pPr>
                        <a:lnSpc>
                          <a:spcPct val="100000"/>
                        </a:lnSpc>
                      </a:pPr>
                      <a:r>
                        <a:rPr b="1" lang="en-US" sz="1800" spc="-1" strike="noStrike">
                          <a:solidFill>
                            <a:srgbClr val="ffffff"/>
                          </a:solidFill>
                          <a:uFill>
                            <a:solidFill>
                              <a:srgbClr val="ffffff"/>
                            </a:solidFill>
                          </a:uFill>
                          <a:latin typeface="Corbel"/>
                        </a:rPr>
                        <a:t>Phase</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lIns="54000" rIns="54000"/>
                    <a:p>
                      <a:pPr>
                        <a:lnSpc>
                          <a:spcPct val="100000"/>
                        </a:lnSpc>
                      </a:pPr>
                      <a:r>
                        <a:rPr b="1" lang="en-US" sz="1800" spc="-1" strike="noStrike">
                          <a:solidFill>
                            <a:srgbClr val="ffffff"/>
                          </a:solidFill>
                          <a:uFill>
                            <a:solidFill>
                              <a:srgbClr val="ffffff"/>
                            </a:solidFill>
                          </a:uFill>
                          <a:latin typeface="Corbel"/>
                        </a:rPr>
                        <a:t>Due</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lIns="54000" rIns="54000"/>
                    <a:p>
                      <a:pPr>
                        <a:lnSpc>
                          <a:spcPct val="100000"/>
                        </a:lnSpc>
                      </a:pPr>
                      <a:r>
                        <a:rPr b="1" lang="en-US" sz="1800" spc="-1" strike="noStrike">
                          <a:solidFill>
                            <a:srgbClr val="ffffff"/>
                          </a:solidFill>
                          <a:uFill>
                            <a:solidFill>
                              <a:srgbClr val="ffffff"/>
                            </a:solidFill>
                          </a:uFill>
                          <a:latin typeface="Corbel"/>
                        </a:rPr>
                        <a:t>Interval</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c>
                  <a:txBody>
                    <a:bodyPr lIns="54000" rIns="54000"/>
                    <a:p>
                      <a:pPr>
                        <a:lnSpc>
                          <a:spcPct val="100000"/>
                        </a:lnSpc>
                      </a:pPr>
                      <a:r>
                        <a:rPr b="1" lang="en-US" sz="1800" spc="-1" strike="noStrike">
                          <a:solidFill>
                            <a:srgbClr val="ffffff"/>
                          </a:solidFill>
                          <a:uFill>
                            <a:solidFill>
                              <a:srgbClr val="ffffff"/>
                            </a:solidFill>
                          </a:uFill>
                          <a:latin typeface="Corbel"/>
                        </a:rPr>
                        <a:t>Objective</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4ca198"/>
                    </a:solidFill>
                  </a:tcPr>
                </a:tc>
              </a:tr>
              <a:tr h="887760">
                <a:tc>
                  <a:txBody>
                    <a:bodyPr lIns="54000" rIns="54000"/>
                    <a:p>
                      <a:pPr>
                        <a:lnSpc>
                          <a:spcPct val="100000"/>
                        </a:lnSpc>
                      </a:pPr>
                      <a:r>
                        <a:rPr b="0" lang="en-US" sz="1800" spc="-1" strike="noStrike">
                          <a:solidFill>
                            <a:srgbClr val="000000"/>
                          </a:solidFill>
                          <a:uFill>
                            <a:solidFill>
                              <a:srgbClr val="ffffff"/>
                            </a:solidFill>
                          </a:uFill>
                          <a:latin typeface="Corbel"/>
                        </a:rPr>
                        <a:t>Phase 1</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15</a:t>
                      </a:r>
                      <a:r>
                        <a:rPr b="0" lang="en-US" sz="1800" spc="-1" strike="noStrike" baseline="30000">
                          <a:solidFill>
                            <a:srgbClr val="000000"/>
                          </a:solidFill>
                          <a:uFill>
                            <a:solidFill>
                              <a:srgbClr val="ffffff"/>
                            </a:solidFill>
                          </a:uFill>
                          <a:latin typeface="Corbel"/>
                        </a:rPr>
                        <a:t>th</a:t>
                      </a:r>
                      <a:r>
                        <a:rPr b="0" lang="en-US" sz="1800" spc="-1" strike="noStrike">
                          <a:solidFill>
                            <a:srgbClr val="000000"/>
                          </a:solidFill>
                          <a:uFill>
                            <a:solidFill>
                              <a:srgbClr val="ffffff"/>
                            </a:solidFill>
                          </a:uFill>
                          <a:latin typeface="Corbel"/>
                        </a:rPr>
                        <a:t> September 2017</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1 week</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Preliminary Design</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r>
              <a:tr h="887760">
                <a:tc>
                  <a:txBody>
                    <a:bodyPr lIns="54000" rIns="54000"/>
                    <a:p>
                      <a:pPr>
                        <a:lnSpc>
                          <a:spcPct val="100000"/>
                        </a:lnSpc>
                      </a:pPr>
                      <a:r>
                        <a:rPr b="0" lang="en-US" sz="1800" spc="-1" strike="noStrike">
                          <a:solidFill>
                            <a:srgbClr val="000000"/>
                          </a:solidFill>
                          <a:uFill>
                            <a:solidFill>
                              <a:srgbClr val="ffffff"/>
                            </a:solidFill>
                          </a:uFill>
                          <a:latin typeface="Corbel"/>
                        </a:rPr>
                        <a:t>Phase 2</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22</a:t>
                      </a:r>
                      <a:r>
                        <a:rPr b="0" lang="en-US" sz="1800" spc="-1" strike="noStrike" baseline="30000">
                          <a:solidFill>
                            <a:srgbClr val="000000"/>
                          </a:solidFill>
                          <a:uFill>
                            <a:solidFill>
                              <a:srgbClr val="ffffff"/>
                            </a:solidFill>
                          </a:uFill>
                          <a:latin typeface="Corbel"/>
                        </a:rPr>
                        <a:t>nd</a:t>
                      </a:r>
                      <a:r>
                        <a:rPr b="0" lang="en-US" sz="1800" spc="-1" strike="noStrike">
                          <a:solidFill>
                            <a:srgbClr val="000000"/>
                          </a:solidFill>
                          <a:uFill>
                            <a:solidFill>
                              <a:srgbClr val="ffffff"/>
                            </a:solidFill>
                          </a:uFill>
                          <a:latin typeface="Corbel"/>
                        </a:rPr>
                        <a:t> September 2017</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1 week</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In-Depth Design</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r>
              <a:tr h="887760">
                <a:tc>
                  <a:txBody>
                    <a:bodyPr lIns="54000" rIns="54000"/>
                    <a:p>
                      <a:pPr>
                        <a:lnSpc>
                          <a:spcPct val="100000"/>
                        </a:lnSpc>
                      </a:pPr>
                      <a:r>
                        <a:rPr b="0" lang="en-US" sz="1800" spc="-1" strike="noStrike">
                          <a:solidFill>
                            <a:srgbClr val="000000"/>
                          </a:solidFill>
                          <a:uFill>
                            <a:solidFill>
                              <a:srgbClr val="ffffff"/>
                            </a:solidFill>
                          </a:uFill>
                          <a:latin typeface="Corbel"/>
                        </a:rPr>
                        <a:t>Phase 3</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20</a:t>
                      </a:r>
                      <a:r>
                        <a:rPr b="0" lang="en-US" sz="1800" spc="-1" strike="noStrike" baseline="30000">
                          <a:solidFill>
                            <a:srgbClr val="000000"/>
                          </a:solidFill>
                          <a:uFill>
                            <a:solidFill>
                              <a:srgbClr val="ffffff"/>
                            </a:solidFill>
                          </a:uFill>
                          <a:latin typeface="Corbel"/>
                        </a:rPr>
                        <a:t>th</a:t>
                      </a:r>
                      <a:r>
                        <a:rPr b="0" lang="en-US" sz="1800" spc="-1" strike="noStrike">
                          <a:solidFill>
                            <a:srgbClr val="000000"/>
                          </a:solidFill>
                          <a:uFill>
                            <a:solidFill>
                              <a:srgbClr val="ffffff"/>
                            </a:solidFill>
                          </a:uFill>
                          <a:latin typeface="Corbel"/>
                        </a:rPr>
                        <a:t> October 2017</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4 weeks</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Core Functionality</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r>
              <a:tr h="887760">
                <a:tc>
                  <a:txBody>
                    <a:bodyPr lIns="54000" rIns="54000"/>
                    <a:p>
                      <a:pPr>
                        <a:lnSpc>
                          <a:spcPct val="100000"/>
                        </a:lnSpc>
                      </a:pPr>
                      <a:r>
                        <a:rPr b="0" lang="en-US" sz="1800" spc="-1" strike="noStrike">
                          <a:solidFill>
                            <a:srgbClr val="000000"/>
                          </a:solidFill>
                          <a:uFill>
                            <a:solidFill>
                              <a:srgbClr val="ffffff"/>
                            </a:solidFill>
                          </a:uFill>
                          <a:latin typeface="Corbel"/>
                        </a:rPr>
                        <a:t>Phase 4</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10</a:t>
                      </a:r>
                      <a:r>
                        <a:rPr b="0" lang="en-US" sz="1800" spc="-1" strike="noStrike" baseline="30000">
                          <a:solidFill>
                            <a:srgbClr val="000000"/>
                          </a:solidFill>
                          <a:uFill>
                            <a:solidFill>
                              <a:srgbClr val="ffffff"/>
                            </a:solidFill>
                          </a:uFill>
                          <a:latin typeface="Corbel"/>
                        </a:rPr>
                        <a:t>th</a:t>
                      </a:r>
                      <a:r>
                        <a:rPr b="0" lang="en-US" sz="1800" spc="-1" strike="noStrike">
                          <a:solidFill>
                            <a:srgbClr val="000000"/>
                          </a:solidFill>
                          <a:uFill>
                            <a:solidFill>
                              <a:srgbClr val="ffffff"/>
                            </a:solidFill>
                          </a:uFill>
                          <a:latin typeface="Corbel"/>
                        </a:rPr>
                        <a:t> November 2017</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2 weeks</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Required Modeling</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r>
              <a:tr h="887760">
                <a:tc>
                  <a:txBody>
                    <a:bodyPr lIns="54000" rIns="54000"/>
                    <a:p>
                      <a:pPr>
                        <a:lnSpc>
                          <a:spcPct val="100000"/>
                        </a:lnSpc>
                      </a:pPr>
                      <a:r>
                        <a:rPr b="0" lang="en-US" sz="1800" spc="-1" strike="noStrike">
                          <a:solidFill>
                            <a:srgbClr val="000000"/>
                          </a:solidFill>
                          <a:uFill>
                            <a:solidFill>
                              <a:srgbClr val="ffffff"/>
                            </a:solidFill>
                          </a:uFill>
                          <a:latin typeface="Corbel"/>
                        </a:rPr>
                        <a:t>Phase 5</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24</a:t>
                      </a:r>
                      <a:r>
                        <a:rPr b="0" lang="en-US" sz="1800" spc="-1" strike="noStrike" baseline="30000">
                          <a:solidFill>
                            <a:srgbClr val="000000"/>
                          </a:solidFill>
                          <a:uFill>
                            <a:solidFill>
                              <a:srgbClr val="ffffff"/>
                            </a:solidFill>
                          </a:uFill>
                          <a:latin typeface="Corbel"/>
                        </a:rPr>
                        <a:t>th</a:t>
                      </a:r>
                      <a:r>
                        <a:rPr b="0" lang="en-US" sz="1800" spc="-1" strike="noStrike">
                          <a:solidFill>
                            <a:srgbClr val="000000"/>
                          </a:solidFill>
                          <a:uFill>
                            <a:solidFill>
                              <a:srgbClr val="ffffff"/>
                            </a:solidFill>
                          </a:uFill>
                          <a:latin typeface="Corbel"/>
                        </a:rPr>
                        <a:t> November 2017</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2 weeks</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c>
                  <a:txBody>
                    <a:bodyPr lIns="54000" rIns="54000"/>
                    <a:p>
                      <a:pPr>
                        <a:lnSpc>
                          <a:spcPct val="100000"/>
                        </a:lnSpc>
                      </a:pPr>
                      <a:r>
                        <a:rPr b="0" lang="en-US" sz="1800" spc="-1" strike="noStrike">
                          <a:solidFill>
                            <a:srgbClr val="000000"/>
                          </a:solidFill>
                          <a:uFill>
                            <a:solidFill>
                              <a:srgbClr val="ffffff"/>
                            </a:solidFill>
                          </a:uFill>
                          <a:latin typeface="Corbel"/>
                        </a:rPr>
                        <a:t>User Interfaces</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e8efee"/>
                    </a:solidFill>
                  </a:tcPr>
                </a:tc>
              </a:tr>
              <a:tr h="887760">
                <a:tc>
                  <a:txBody>
                    <a:bodyPr lIns="54000" rIns="54000"/>
                    <a:p>
                      <a:pPr>
                        <a:lnSpc>
                          <a:spcPct val="100000"/>
                        </a:lnSpc>
                      </a:pPr>
                      <a:r>
                        <a:rPr b="0" lang="en-US" sz="1800" spc="-1" strike="noStrike">
                          <a:solidFill>
                            <a:srgbClr val="000000"/>
                          </a:solidFill>
                          <a:uFill>
                            <a:solidFill>
                              <a:srgbClr val="ffffff"/>
                            </a:solidFill>
                          </a:uFill>
                          <a:latin typeface="Corbel"/>
                        </a:rPr>
                        <a:t>Phase 6</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8</a:t>
                      </a:r>
                      <a:r>
                        <a:rPr b="0" lang="en-US" sz="1800" spc="-1" strike="noStrike" baseline="30000">
                          <a:solidFill>
                            <a:srgbClr val="000000"/>
                          </a:solidFill>
                          <a:uFill>
                            <a:solidFill>
                              <a:srgbClr val="ffffff"/>
                            </a:solidFill>
                          </a:uFill>
                          <a:latin typeface="Corbel"/>
                        </a:rPr>
                        <a:t>th</a:t>
                      </a:r>
                      <a:r>
                        <a:rPr b="0" lang="en-US" sz="1800" spc="-1" strike="noStrike">
                          <a:solidFill>
                            <a:srgbClr val="000000"/>
                          </a:solidFill>
                          <a:uFill>
                            <a:solidFill>
                              <a:srgbClr val="ffffff"/>
                            </a:solidFill>
                          </a:uFill>
                          <a:latin typeface="Corbel"/>
                        </a:rPr>
                        <a:t> December 2017</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2 weeks</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c>
                  <a:txBody>
                    <a:bodyPr lIns="54000" rIns="54000"/>
                    <a:p>
                      <a:pPr>
                        <a:lnSpc>
                          <a:spcPct val="100000"/>
                        </a:lnSpc>
                      </a:pPr>
                      <a:r>
                        <a:rPr b="0" lang="en-US" sz="1800" spc="-1" strike="noStrike">
                          <a:solidFill>
                            <a:srgbClr val="000000"/>
                          </a:solidFill>
                          <a:uFill>
                            <a:solidFill>
                              <a:srgbClr val="ffffff"/>
                            </a:solidFill>
                          </a:uFill>
                          <a:latin typeface="Corbel"/>
                        </a:rPr>
                        <a:t>Refine</a:t>
                      </a:r>
                      <a:endParaRPr b="0" lang="en-US" sz="1800" spc="-1" strike="noStrike">
                        <a:solidFill>
                          <a:srgbClr val="000000"/>
                        </a:solidFill>
                        <a:uFill>
                          <a:solidFill>
                            <a:srgbClr val="ffffff"/>
                          </a:solidFill>
                        </a:uFill>
                        <a:latin typeface="Arial"/>
                      </a:endParaRPr>
                    </a:p>
                  </a:txBody>
                  <a:tcPr marL="54000" marR="54000">
                    <a:lnL w="12240">
                      <a:solidFill>
                        <a:srgbClr val="4ca198"/>
                      </a:solidFill>
                    </a:lnL>
                    <a:lnR w="12240">
                      <a:solidFill>
                        <a:srgbClr val="4ca198"/>
                      </a:solidFill>
                    </a:lnR>
                    <a:lnT w="12240">
                      <a:solidFill>
                        <a:srgbClr val="4ca198"/>
                      </a:solidFill>
                    </a:lnT>
                    <a:lnB w="12240">
                      <a:solidFill>
                        <a:srgbClr val="4ca198"/>
                      </a:solidFill>
                    </a:lnB>
                    <a:solidFill>
                      <a:srgbClr val="ffffff"/>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762120" y="559800"/>
            <a:ext cx="3833640" cy="4952160"/>
          </a:xfrm>
          <a:prstGeom prst="rect">
            <a:avLst/>
          </a:prstGeom>
          <a:noFill/>
          <a:ln>
            <a:noFill/>
          </a:ln>
        </p:spPr>
        <p:txBody>
          <a:bodyPr lIns="0" rIns="0" tIns="0" bIns="0" anchor="ctr"/>
          <a:p>
            <a:r>
              <a:rPr b="0" lang="en-US" sz="1800" spc="-1" strike="noStrike">
                <a:solidFill>
                  <a:srgbClr val="000000"/>
                </a:solidFill>
                <a:uFill>
                  <a:solidFill>
                    <a:srgbClr val="ffffff"/>
                  </a:solidFill>
                </a:uFill>
                <a:latin typeface="Corbel"/>
              </a:rPr>
              <a:t>Audio Design</a:t>
            </a:r>
            <a:endParaRPr b="0" lang="en-US" sz="1800" spc="-1" strike="noStrike">
              <a:solidFill>
                <a:srgbClr val="000000"/>
              </a:solidFill>
              <a:uFill>
                <a:solidFill>
                  <a:srgbClr val="ffffff"/>
                </a:solidFill>
              </a:uFill>
              <a:latin typeface="Corbel"/>
            </a:endParaRPr>
          </a:p>
        </p:txBody>
      </p:sp>
      <p:sp>
        <p:nvSpPr>
          <p:cNvPr id="123" name="TextShape 2"/>
          <p:cNvSpPr txBox="1"/>
          <p:nvPr/>
        </p:nvSpPr>
        <p:spPr>
          <a:xfrm>
            <a:off x="5181480" y="569160"/>
            <a:ext cx="6248160" cy="5654880"/>
          </a:xfrm>
          <a:prstGeom prst="rect">
            <a:avLst/>
          </a:prstGeom>
          <a:noFill/>
          <a:ln>
            <a:noFill/>
          </a:ln>
        </p:spPr>
        <p:txBody>
          <a:bodyPr lIns="0" rIns="0" tIns="0" bIns="0"/>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orbel"/>
              </a:rPr>
              <a:t>During the Battle Sequences, the focus will be on gameplay</a:t>
            </a:r>
            <a:endParaRPr b="0" lang="en-US" sz="2000" spc="-1" strike="noStrike">
              <a:solidFill>
                <a:srgbClr val="262626"/>
              </a:solidFill>
              <a:uFill>
                <a:solidFill>
                  <a:srgbClr val="ffffff"/>
                </a:solidFill>
              </a:uFill>
              <a:latin typeface="Corbel"/>
            </a:endParaRPr>
          </a:p>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orbel"/>
              </a:rPr>
              <a:t>Sound Effects will be louder, music will be in the background</a:t>
            </a:r>
            <a:endParaRPr b="0" lang="en-US" sz="2000" spc="-1" strike="noStrike">
              <a:solidFill>
                <a:srgbClr val="262626"/>
              </a:solidFill>
              <a:uFill>
                <a:solidFill>
                  <a:srgbClr val="ffffff"/>
                </a:solidFill>
              </a:uFill>
              <a:latin typeface="Corbel"/>
            </a:endParaRPr>
          </a:p>
          <a:p>
            <a:pPr lvl="1" marL="864000" indent="-324000">
              <a:buClr>
                <a:srgbClr val="000000"/>
              </a:buClr>
              <a:buSzPct val="75000"/>
              <a:buFont typeface="Symbol" charset="2"/>
              <a:buChar char=""/>
            </a:pPr>
            <a:r>
              <a:rPr b="0" lang="en-US" sz="1600" spc="-1" strike="noStrike">
                <a:solidFill>
                  <a:srgbClr val="262626"/>
                </a:solidFill>
                <a:uFill>
                  <a:solidFill>
                    <a:srgbClr val="ffffff"/>
                  </a:solidFill>
                </a:uFill>
                <a:latin typeface="Corbel"/>
              </a:rPr>
              <a:t>Battlefields are usually noisy with the sound effects</a:t>
            </a:r>
            <a:endParaRPr b="0" lang="en-US" sz="1600" spc="-1" strike="noStrike">
              <a:solidFill>
                <a:srgbClr val="262626"/>
              </a:solidFill>
              <a:uFill>
                <a:solidFill>
                  <a:srgbClr val="ffffff"/>
                </a:solidFill>
              </a:uFill>
              <a:latin typeface="Corbel"/>
            </a:endParaRPr>
          </a:p>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orbel"/>
              </a:rPr>
              <a:t>Music will be more minimal and syncopated, but can swell when the player is close to an enemy or the match is about over or during other tense moments</a:t>
            </a:r>
            <a:endParaRPr b="0" lang="en-US" sz="2000" spc="-1" strike="noStrike">
              <a:solidFill>
                <a:srgbClr val="262626"/>
              </a:solidFill>
              <a:uFill>
                <a:solidFill>
                  <a:srgbClr val="ffffff"/>
                </a:solidFill>
              </a:uFill>
              <a:latin typeface="Corbel"/>
            </a:endParaRPr>
          </a:p>
          <a:p>
            <a:pPr marL="432000" indent="-324000">
              <a:buClr>
                <a:srgbClr val="000000"/>
              </a:buClr>
              <a:buSzPct val="45000"/>
              <a:buFont typeface="Wingdings" charset="2"/>
              <a:buChar char=""/>
            </a:pPr>
            <a:r>
              <a:rPr b="0" lang="en-US" sz="2000" spc="-1" strike="noStrike">
                <a:solidFill>
                  <a:srgbClr val="262626"/>
                </a:solidFill>
                <a:uFill>
                  <a:solidFill>
                    <a:srgbClr val="ffffff"/>
                  </a:solidFill>
                </a:uFill>
                <a:latin typeface="Corbel"/>
              </a:rPr>
              <a:t> </a:t>
            </a:r>
            <a:endParaRPr b="0" lang="en-US" sz="2000" spc="-1" strike="noStrike">
              <a:solidFill>
                <a:srgbClr val="262626"/>
              </a:solidFill>
              <a:uFill>
                <a:solidFill>
                  <a:srgbClr val="ffffff"/>
                </a:solidFill>
              </a:uFill>
              <a:latin typeface="Corbe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762120" y="559800"/>
            <a:ext cx="3833640" cy="4952160"/>
          </a:xfrm>
          <a:prstGeom prst="rect">
            <a:avLst/>
          </a:prstGeom>
          <a:noFill/>
          <a:ln>
            <a:noFill/>
          </a:ln>
        </p:spPr>
        <p:txBody>
          <a:bodyPr lIns="0" rIns="0" tIns="0" bIns="0" anchor="ctr"/>
          <a:p>
            <a:r>
              <a:rPr b="0" lang="en-US" sz="1800" spc="-1" strike="noStrike">
                <a:solidFill>
                  <a:srgbClr val="000000"/>
                </a:solidFill>
                <a:uFill>
                  <a:solidFill>
                    <a:srgbClr val="ffffff"/>
                  </a:solidFill>
                </a:uFill>
                <a:latin typeface="Corbel"/>
              </a:rPr>
              <a:t>Networking</a:t>
            </a:r>
            <a:endParaRPr b="0" lang="en-US" sz="1800" spc="-1" strike="noStrike">
              <a:solidFill>
                <a:srgbClr val="000000"/>
              </a:solidFill>
              <a:uFill>
                <a:solidFill>
                  <a:srgbClr val="ffffff"/>
                </a:solidFill>
              </a:uFill>
              <a:latin typeface="Corbel"/>
            </a:endParaRPr>
          </a:p>
        </p:txBody>
      </p:sp>
      <p:sp>
        <p:nvSpPr>
          <p:cNvPr id="125" name="TextShape 2"/>
          <p:cNvSpPr txBox="1"/>
          <p:nvPr/>
        </p:nvSpPr>
        <p:spPr>
          <a:xfrm>
            <a:off x="4754880" y="731520"/>
            <a:ext cx="6766560" cy="21380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One player will host the game (act as a server), other players will act as clients</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Computer-Controlled Players (AI), Field Layout, and Items on the field will be controlled by the server</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Clients will only control their player and view the Game around them</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If in a single-player mode, Client and server will run on the same computer, and all other players will be controlled by AI</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TM10001103[[fn=Headlines]]</Template>
  <TotalTime>267</TotalTime>
  <Application>LibreOffice/5.1.6.2$Linux_X86_64 LibreOffice_project/10m0$Build-2</Application>
  <Words>232</Words>
  <Paragraphs>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2017-09-12T19:13:02Z</dcterms:created>
  <dc:creator>AUDREY TALLEY</dc:creator>
  <dc:description/>
  <dc:language>en-US</dc:language>
  <cp:lastModifiedBy/>
  <dcterms:modified xsi:type="dcterms:W3CDTF">2017-09-14T21:17:56Z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