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B8577-04D2-41D1-B66B-F53054D90B3D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3645F4-944C-4290-8585-F11435BB1D53}">
      <dgm:prSet phldrT="[Text]"/>
      <dgm:spPr/>
      <dgm:t>
        <a:bodyPr/>
        <a:lstStyle/>
        <a:p>
          <a:r>
            <a:rPr lang="en-US" dirty="0"/>
            <a:t>Character Selection</a:t>
          </a:r>
        </a:p>
      </dgm:t>
    </dgm:pt>
    <dgm:pt modelId="{89DF67DC-FB1D-4A1C-8349-3D7072A242D8}" type="parTrans" cxnId="{F8ABB46B-B37F-4DC2-8131-B518B2B23233}">
      <dgm:prSet/>
      <dgm:spPr/>
      <dgm:t>
        <a:bodyPr/>
        <a:lstStyle/>
        <a:p>
          <a:endParaRPr lang="en-US"/>
        </a:p>
      </dgm:t>
    </dgm:pt>
    <dgm:pt modelId="{997CB507-4E14-4253-B8EB-08ACA23C5818}" type="sibTrans" cxnId="{F8ABB46B-B37F-4DC2-8131-B518B2B23233}">
      <dgm:prSet/>
      <dgm:spPr/>
      <dgm:t>
        <a:bodyPr/>
        <a:lstStyle/>
        <a:p>
          <a:endParaRPr lang="en-US"/>
        </a:p>
      </dgm:t>
    </dgm:pt>
    <dgm:pt modelId="{C535573D-21FC-4E72-B2E6-35B24F07E418}">
      <dgm:prSet phldrT="[Text]"/>
      <dgm:spPr/>
      <dgm:t>
        <a:bodyPr/>
        <a:lstStyle/>
        <a:p>
          <a:r>
            <a:rPr lang="en-US" dirty="0"/>
            <a:t>Abilities</a:t>
          </a:r>
        </a:p>
      </dgm:t>
    </dgm:pt>
    <dgm:pt modelId="{DAB85D23-F8C5-4FB3-B4BF-A3D11CC8F480}" type="parTrans" cxnId="{2EA5EE9A-2021-47CE-86D9-839C240130B6}">
      <dgm:prSet/>
      <dgm:spPr/>
      <dgm:t>
        <a:bodyPr/>
        <a:lstStyle/>
        <a:p>
          <a:endParaRPr lang="en-US"/>
        </a:p>
      </dgm:t>
    </dgm:pt>
    <dgm:pt modelId="{4E2772A8-2F12-4279-8DF0-A9A5060E83EA}" type="sibTrans" cxnId="{2EA5EE9A-2021-47CE-86D9-839C240130B6}">
      <dgm:prSet/>
      <dgm:spPr/>
      <dgm:t>
        <a:bodyPr/>
        <a:lstStyle/>
        <a:p>
          <a:endParaRPr lang="en-US"/>
        </a:p>
      </dgm:t>
    </dgm:pt>
    <dgm:pt modelId="{DAF56ADA-C2DF-4AE0-984A-51842A54FD04}">
      <dgm:prSet phldrT="[Text]"/>
      <dgm:spPr/>
      <dgm:t>
        <a:bodyPr/>
        <a:lstStyle/>
        <a:p>
          <a:r>
            <a:rPr lang="en-US" dirty="0"/>
            <a:t>Personal Goal</a:t>
          </a:r>
        </a:p>
      </dgm:t>
    </dgm:pt>
    <dgm:pt modelId="{3F58C6E6-607E-4F18-9A8F-A9A999E533BC}" type="parTrans" cxnId="{2D4A7AF6-A890-45B3-AAB4-9AB5F6F1AF94}">
      <dgm:prSet/>
      <dgm:spPr/>
      <dgm:t>
        <a:bodyPr/>
        <a:lstStyle/>
        <a:p>
          <a:endParaRPr lang="en-US"/>
        </a:p>
      </dgm:t>
    </dgm:pt>
    <dgm:pt modelId="{E3773347-A42E-4AA8-9F55-D3AB38944D45}" type="sibTrans" cxnId="{2D4A7AF6-A890-45B3-AAB4-9AB5F6F1AF94}">
      <dgm:prSet/>
      <dgm:spPr/>
      <dgm:t>
        <a:bodyPr/>
        <a:lstStyle/>
        <a:p>
          <a:endParaRPr lang="en-US"/>
        </a:p>
      </dgm:t>
    </dgm:pt>
    <dgm:pt modelId="{9487982C-DEAD-42FE-B5BA-E16BC5B14EFA}">
      <dgm:prSet phldrT="[Text]"/>
      <dgm:spPr/>
      <dgm:t>
        <a:bodyPr/>
        <a:lstStyle/>
        <a:p>
          <a:r>
            <a:rPr lang="en-US" dirty="0"/>
            <a:t>Regions</a:t>
          </a:r>
        </a:p>
      </dgm:t>
    </dgm:pt>
    <dgm:pt modelId="{F2986AEF-3AEE-4F5C-8514-CC8BD3E31094}" type="parTrans" cxnId="{13BCB6CB-2983-45DA-A133-E32FB909C18E}">
      <dgm:prSet/>
      <dgm:spPr/>
      <dgm:t>
        <a:bodyPr/>
        <a:lstStyle/>
        <a:p>
          <a:endParaRPr lang="en-US"/>
        </a:p>
      </dgm:t>
    </dgm:pt>
    <dgm:pt modelId="{D0DF0A66-46C3-40FF-9B10-073C434F805F}" type="sibTrans" cxnId="{13BCB6CB-2983-45DA-A133-E32FB909C18E}">
      <dgm:prSet/>
      <dgm:spPr/>
      <dgm:t>
        <a:bodyPr/>
        <a:lstStyle/>
        <a:p>
          <a:endParaRPr lang="en-US"/>
        </a:p>
      </dgm:t>
    </dgm:pt>
    <dgm:pt modelId="{5158C5EC-D786-46F9-BA34-865F94B4EC83}">
      <dgm:prSet phldrT="[Text]"/>
      <dgm:spPr/>
      <dgm:t>
        <a:bodyPr/>
        <a:lstStyle/>
        <a:p>
          <a:r>
            <a:rPr lang="en-US" dirty="0"/>
            <a:t>Components</a:t>
          </a:r>
        </a:p>
      </dgm:t>
    </dgm:pt>
    <dgm:pt modelId="{4EB8DF53-CCF6-40D9-86AF-547B03FDB43B}" type="parTrans" cxnId="{366D1E0C-3FFE-4FD1-988D-6174FA0C943B}">
      <dgm:prSet/>
      <dgm:spPr/>
      <dgm:t>
        <a:bodyPr/>
        <a:lstStyle/>
        <a:p>
          <a:endParaRPr lang="en-US"/>
        </a:p>
      </dgm:t>
    </dgm:pt>
    <dgm:pt modelId="{DF603A4B-DF1D-48F2-9510-FC26981E4FC1}" type="sibTrans" cxnId="{366D1E0C-3FFE-4FD1-988D-6174FA0C943B}">
      <dgm:prSet/>
      <dgm:spPr/>
      <dgm:t>
        <a:bodyPr/>
        <a:lstStyle/>
        <a:p>
          <a:endParaRPr lang="en-US"/>
        </a:p>
      </dgm:t>
    </dgm:pt>
    <dgm:pt modelId="{79206F43-D3C1-4F47-B15E-67FE20A777D7}">
      <dgm:prSet phldrT="[Text]"/>
      <dgm:spPr/>
      <dgm:t>
        <a:bodyPr/>
        <a:lstStyle/>
        <a:p>
          <a:r>
            <a:rPr lang="en-US" dirty="0"/>
            <a:t>Resources</a:t>
          </a:r>
        </a:p>
      </dgm:t>
    </dgm:pt>
    <dgm:pt modelId="{451D3F2A-5FD6-4862-A36D-83A740F995DD}" type="parTrans" cxnId="{8A8F8C24-A89B-4BAD-8416-448FBDC2ADA7}">
      <dgm:prSet/>
      <dgm:spPr/>
      <dgm:t>
        <a:bodyPr/>
        <a:lstStyle/>
        <a:p>
          <a:endParaRPr lang="en-US"/>
        </a:p>
      </dgm:t>
    </dgm:pt>
    <dgm:pt modelId="{69215181-62CE-4017-BF88-B5308601425E}" type="sibTrans" cxnId="{8A8F8C24-A89B-4BAD-8416-448FBDC2ADA7}">
      <dgm:prSet/>
      <dgm:spPr/>
      <dgm:t>
        <a:bodyPr/>
        <a:lstStyle/>
        <a:p>
          <a:endParaRPr lang="en-US"/>
        </a:p>
      </dgm:t>
    </dgm:pt>
    <dgm:pt modelId="{1D119F04-7FF3-4091-A72C-706495E8C635}">
      <dgm:prSet phldrT="[Text]"/>
      <dgm:spPr/>
      <dgm:t>
        <a:bodyPr/>
        <a:lstStyle/>
        <a:p>
          <a:r>
            <a:rPr lang="en-US" dirty="0"/>
            <a:t>Early Game</a:t>
          </a:r>
        </a:p>
      </dgm:t>
    </dgm:pt>
    <dgm:pt modelId="{17C3AFDC-F120-4F4C-86EA-26E179D53C9B}" type="parTrans" cxnId="{215A180C-ABCE-4308-A141-290B3AFBE0B4}">
      <dgm:prSet/>
      <dgm:spPr/>
      <dgm:t>
        <a:bodyPr/>
        <a:lstStyle/>
        <a:p>
          <a:endParaRPr lang="en-US"/>
        </a:p>
      </dgm:t>
    </dgm:pt>
    <dgm:pt modelId="{2F865175-BB0E-49E4-8ED3-CD1871D41E97}" type="sibTrans" cxnId="{215A180C-ABCE-4308-A141-290B3AFBE0B4}">
      <dgm:prSet/>
      <dgm:spPr/>
      <dgm:t>
        <a:bodyPr/>
        <a:lstStyle/>
        <a:p>
          <a:endParaRPr lang="en-US"/>
        </a:p>
      </dgm:t>
    </dgm:pt>
    <dgm:pt modelId="{3047F699-F646-4A19-805B-48D44AA3AF82}">
      <dgm:prSet phldrT="[Text]"/>
      <dgm:spPr/>
      <dgm:t>
        <a:bodyPr/>
        <a:lstStyle/>
        <a:p>
          <a:r>
            <a:rPr lang="en-US" dirty="0"/>
            <a:t>Team Composition</a:t>
          </a:r>
        </a:p>
      </dgm:t>
    </dgm:pt>
    <dgm:pt modelId="{0B682452-73F0-40D8-92CA-553B7693D691}" type="parTrans" cxnId="{52F7BA24-EE6F-4E15-8432-A2FC9A339A21}">
      <dgm:prSet/>
      <dgm:spPr/>
      <dgm:t>
        <a:bodyPr/>
        <a:lstStyle/>
        <a:p>
          <a:endParaRPr lang="en-US"/>
        </a:p>
      </dgm:t>
    </dgm:pt>
    <dgm:pt modelId="{EFB9E17E-84AA-4869-9D9B-85B3394965FA}" type="sibTrans" cxnId="{52F7BA24-EE6F-4E15-8432-A2FC9A339A21}">
      <dgm:prSet/>
      <dgm:spPr/>
      <dgm:t>
        <a:bodyPr/>
        <a:lstStyle/>
        <a:p>
          <a:endParaRPr lang="en-US"/>
        </a:p>
      </dgm:t>
    </dgm:pt>
    <dgm:pt modelId="{BE552FC7-36AC-4606-BCBB-2C67109E43AC}">
      <dgm:prSet phldrT="[Text]"/>
      <dgm:spPr/>
      <dgm:t>
        <a:bodyPr/>
        <a:lstStyle/>
        <a:p>
          <a:r>
            <a:rPr lang="en-US" dirty="0"/>
            <a:t>Pre-Game</a:t>
          </a:r>
        </a:p>
      </dgm:t>
    </dgm:pt>
    <dgm:pt modelId="{BE19E93E-5C36-4E64-A457-82DC76586D57}" type="parTrans" cxnId="{00428182-9CA6-4091-8C93-6E46513F896D}">
      <dgm:prSet/>
      <dgm:spPr/>
      <dgm:t>
        <a:bodyPr/>
        <a:lstStyle/>
        <a:p>
          <a:endParaRPr lang="en-US"/>
        </a:p>
      </dgm:t>
    </dgm:pt>
    <dgm:pt modelId="{F023416E-5689-4D33-8FA0-68913C51E008}" type="sibTrans" cxnId="{00428182-9CA6-4091-8C93-6E46513F896D}">
      <dgm:prSet/>
      <dgm:spPr/>
      <dgm:t>
        <a:bodyPr/>
        <a:lstStyle/>
        <a:p>
          <a:endParaRPr lang="en-US"/>
        </a:p>
      </dgm:t>
    </dgm:pt>
    <dgm:pt modelId="{F62B0FB7-05F6-4681-996B-752C558E15F9}">
      <dgm:prSet phldrT="[Text]"/>
      <dgm:spPr/>
      <dgm:t>
        <a:bodyPr/>
        <a:lstStyle/>
        <a:p>
          <a:r>
            <a:rPr lang="en-US" dirty="0"/>
            <a:t>Late Game</a:t>
          </a:r>
        </a:p>
      </dgm:t>
    </dgm:pt>
    <dgm:pt modelId="{DBCB28A9-1FA3-4572-84F6-25E645E21471}" type="parTrans" cxnId="{01A2FCCF-45C3-4D08-9BD4-CA2638891B5E}">
      <dgm:prSet/>
      <dgm:spPr/>
      <dgm:t>
        <a:bodyPr/>
        <a:lstStyle/>
        <a:p>
          <a:endParaRPr lang="en-US"/>
        </a:p>
      </dgm:t>
    </dgm:pt>
    <dgm:pt modelId="{95A296BF-A8B7-45CA-9FC5-56B37FED051F}" type="sibTrans" cxnId="{01A2FCCF-45C3-4D08-9BD4-CA2638891B5E}">
      <dgm:prSet/>
      <dgm:spPr/>
      <dgm:t>
        <a:bodyPr/>
        <a:lstStyle/>
        <a:p>
          <a:endParaRPr lang="en-US"/>
        </a:p>
      </dgm:t>
    </dgm:pt>
    <dgm:pt modelId="{67535497-C06C-47B7-AA1E-82692F5EE95E}">
      <dgm:prSet phldrT="[Text]"/>
      <dgm:spPr/>
      <dgm:t>
        <a:bodyPr/>
        <a:lstStyle/>
        <a:p>
          <a:r>
            <a:rPr lang="en-US" dirty="0"/>
            <a:t>Enemy Composition</a:t>
          </a:r>
        </a:p>
      </dgm:t>
    </dgm:pt>
    <dgm:pt modelId="{DF0EBC16-6A73-4490-9438-15679E95A202}" type="parTrans" cxnId="{A3FC0563-9C4C-45B0-A30E-A851E22A4CD4}">
      <dgm:prSet/>
      <dgm:spPr/>
      <dgm:t>
        <a:bodyPr/>
        <a:lstStyle/>
        <a:p>
          <a:endParaRPr lang="en-US"/>
        </a:p>
      </dgm:t>
    </dgm:pt>
    <dgm:pt modelId="{4044F35A-D667-441C-9AC1-58426EC8207B}" type="sibTrans" cxnId="{A3FC0563-9C4C-45B0-A30E-A851E22A4CD4}">
      <dgm:prSet/>
      <dgm:spPr/>
      <dgm:t>
        <a:bodyPr/>
        <a:lstStyle/>
        <a:p>
          <a:endParaRPr lang="en-US"/>
        </a:p>
      </dgm:t>
    </dgm:pt>
    <dgm:pt modelId="{EAA1A189-D1D2-4F66-962B-125199465A4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Team Objective</a:t>
          </a:r>
        </a:p>
      </dgm:t>
    </dgm:pt>
    <dgm:pt modelId="{C15A53D4-DCB5-4C77-86B4-B1FB72E38AA9}" type="parTrans" cxnId="{AB10A4BF-5067-4B9E-B8DA-D5685E9E9BE3}">
      <dgm:prSet/>
      <dgm:spPr/>
      <dgm:t>
        <a:bodyPr/>
        <a:lstStyle/>
        <a:p>
          <a:endParaRPr lang="en-US"/>
        </a:p>
      </dgm:t>
    </dgm:pt>
    <dgm:pt modelId="{295514F3-1C08-433C-B8E8-9E9AEF46E032}" type="sibTrans" cxnId="{AB10A4BF-5067-4B9E-B8DA-D5685E9E9BE3}">
      <dgm:prSet/>
      <dgm:spPr/>
      <dgm:t>
        <a:bodyPr/>
        <a:lstStyle/>
        <a:p>
          <a:endParaRPr lang="en-US"/>
        </a:p>
      </dgm:t>
    </dgm:pt>
    <dgm:pt modelId="{790770A3-8A8B-4156-B19A-D31B1A59065B}" type="pres">
      <dgm:prSet presAssocID="{636B8577-04D2-41D1-B66B-F53054D90B3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C902CE2-46C3-4740-A381-D2377C8960BA}" type="pres">
      <dgm:prSet presAssocID="{636B8577-04D2-41D1-B66B-F53054D90B3D}" presName="hierFlow" presStyleCnt="0"/>
      <dgm:spPr/>
    </dgm:pt>
    <dgm:pt modelId="{85516344-1CA1-49C3-BCA2-B3B8DA7A395E}" type="pres">
      <dgm:prSet presAssocID="{636B8577-04D2-41D1-B66B-F53054D90B3D}" presName="firstBuf" presStyleCnt="0"/>
      <dgm:spPr/>
    </dgm:pt>
    <dgm:pt modelId="{8A5E8637-C610-4EE0-8147-47E701997E86}" type="pres">
      <dgm:prSet presAssocID="{636B8577-04D2-41D1-B66B-F53054D90B3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134F808-997D-42E1-86D1-EF2B208C1E41}" type="pres">
      <dgm:prSet presAssocID="{3047F699-F646-4A19-805B-48D44AA3AF82}" presName="Name14" presStyleCnt="0"/>
      <dgm:spPr/>
    </dgm:pt>
    <dgm:pt modelId="{11699618-856E-443A-8AC0-7A95F24099C1}" type="pres">
      <dgm:prSet presAssocID="{3047F699-F646-4A19-805B-48D44AA3AF82}" presName="level1Shape" presStyleLbl="node0" presStyleIdx="0" presStyleCnt="1">
        <dgm:presLayoutVars>
          <dgm:chPref val="3"/>
        </dgm:presLayoutVars>
      </dgm:prSet>
      <dgm:spPr/>
    </dgm:pt>
    <dgm:pt modelId="{B353A7A7-44CB-40C3-AFFB-B5BCFCACCA54}" type="pres">
      <dgm:prSet presAssocID="{3047F699-F646-4A19-805B-48D44AA3AF82}" presName="hierChild2" presStyleCnt="0"/>
      <dgm:spPr/>
    </dgm:pt>
    <dgm:pt modelId="{2BB8B988-D0F1-4E49-A3B6-48113727E182}" type="pres">
      <dgm:prSet presAssocID="{89DF67DC-FB1D-4A1C-8349-3D7072A242D8}" presName="Name19" presStyleLbl="parChTrans1D2" presStyleIdx="0" presStyleCnt="1"/>
      <dgm:spPr/>
    </dgm:pt>
    <dgm:pt modelId="{9C4E8B89-42D5-45D3-AEE8-8F33D044AC7A}" type="pres">
      <dgm:prSet presAssocID="{373645F4-944C-4290-8585-F11435BB1D53}" presName="Name21" presStyleCnt="0"/>
      <dgm:spPr/>
    </dgm:pt>
    <dgm:pt modelId="{6291FDF4-8DD3-4C87-913D-40D6BD96BB5D}" type="pres">
      <dgm:prSet presAssocID="{373645F4-944C-4290-8585-F11435BB1D53}" presName="level2Shape" presStyleLbl="node2" presStyleIdx="0" presStyleCnt="1"/>
      <dgm:spPr/>
    </dgm:pt>
    <dgm:pt modelId="{0C924870-BB65-4F64-8F50-E4910319034F}" type="pres">
      <dgm:prSet presAssocID="{373645F4-944C-4290-8585-F11435BB1D53}" presName="hierChild3" presStyleCnt="0"/>
      <dgm:spPr/>
    </dgm:pt>
    <dgm:pt modelId="{ECDB552F-DA8C-485F-B000-5014FEF803E5}" type="pres">
      <dgm:prSet presAssocID="{DAB85D23-F8C5-4FB3-B4BF-A3D11CC8F480}" presName="Name19" presStyleLbl="parChTrans1D3" presStyleIdx="0" presStyleCnt="2"/>
      <dgm:spPr/>
    </dgm:pt>
    <dgm:pt modelId="{A625F0DA-8393-4AE3-BCDE-02E8E222BFFD}" type="pres">
      <dgm:prSet presAssocID="{C535573D-21FC-4E72-B2E6-35B24F07E418}" presName="Name21" presStyleCnt="0"/>
      <dgm:spPr/>
    </dgm:pt>
    <dgm:pt modelId="{63D54831-B931-4317-9522-B8D168B94AD4}" type="pres">
      <dgm:prSet presAssocID="{C535573D-21FC-4E72-B2E6-35B24F07E418}" presName="level2Shape" presStyleLbl="node3" presStyleIdx="0" presStyleCnt="2"/>
      <dgm:spPr/>
    </dgm:pt>
    <dgm:pt modelId="{FCE18B4D-BDD9-44C8-A5B5-B06311355BB6}" type="pres">
      <dgm:prSet presAssocID="{C535573D-21FC-4E72-B2E6-35B24F07E418}" presName="hierChild3" presStyleCnt="0"/>
      <dgm:spPr/>
    </dgm:pt>
    <dgm:pt modelId="{0F00D3DB-3EC3-43B2-ACD1-DC86F9FD24E4}" type="pres">
      <dgm:prSet presAssocID="{3F58C6E6-607E-4F18-9A8F-A9A999E533BC}" presName="Name19" presStyleLbl="parChTrans1D4" presStyleIdx="0" presStyleCnt="5"/>
      <dgm:spPr/>
    </dgm:pt>
    <dgm:pt modelId="{02F3DF8F-8258-452B-A0C3-0DA8DFD0AACB}" type="pres">
      <dgm:prSet presAssocID="{DAF56ADA-C2DF-4AE0-984A-51842A54FD04}" presName="Name21" presStyleCnt="0"/>
      <dgm:spPr/>
    </dgm:pt>
    <dgm:pt modelId="{0EA74034-CC52-419B-B009-A13FE65B92D0}" type="pres">
      <dgm:prSet presAssocID="{DAF56ADA-C2DF-4AE0-984A-51842A54FD04}" presName="level2Shape" presStyleLbl="node4" presStyleIdx="0" presStyleCnt="5"/>
      <dgm:spPr/>
    </dgm:pt>
    <dgm:pt modelId="{2F57966D-3AC8-422D-9018-9C4B22060E00}" type="pres">
      <dgm:prSet presAssocID="{DAF56ADA-C2DF-4AE0-984A-51842A54FD04}" presName="hierChild3" presStyleCnt="0"/>
      <dgm:spPr/>
    </dgm:pt>
    <dgm:pt modelId="{2137B06C-9543-4D59-BD1A-8BF744DA4452}" type="pres">
      <dgm:prSet presAssocID="{F2986AEF-3AEE-4F5C-8514-CC8BD3E31094}" presName="Name19" presStyleLbl="parChTrans1D4" presStyleIdx="1" presStyleCnt="5"/>
      <dgm:spPr/>
    </dgm:pt>
    <dgm:pt modelId="{6B65C707-937E-49D3-84BE-B3FCEC9EBFED}" type="pres">
      <dgm:prSet presAssocID="{9487982C-DEAD-42FE-B5BA-E16BC5B14EFA}" presName="Name21" presStyleCnt="0"/>
      <dgm:spPr/>
    </dgm:pt>
    <dgm:pt modelId="{755F5520-A722-475C-B79B-2B0228FA612F}" type="pres">
      <dgm:prSet presAssocID="{9487982C-DEAD-42FE-B5BA-E16BC5B14EFA}" presName="level2Shape" presStyleLbl="node4" presStyleIdx="1" presStyleCnt="5"/>
      <dgm:spPr/>
    </dgm:pt>
    <dgm:pt modelId="{8A16965E-0162-49BF-B5DB-D99144D205C6}" type="pres">
      <dgm:prSet presAssocID="{9487982C-DEAD-42FE-B5BA-E16BC5B14EFA}" presName="hierChild3" presStyleCnt="0"/>
      <dgm:spPr/>
    </dgm:pt>
    <dgm:pt modelId="{DDE11115-8847-48E7-9700-9F21A763CEA2}" type="pres">
      <dgm:prSet presAssocID="{C15A53D4-DCB5-4C77-86B4-B1FB72E38AA9}" presName="Name19" presStyleLbl="parChTrans1D4" presStyleIdx="2" presStyleCnt="5"/>
      <dgm:spPr/>
    </dgm:pt>
    <dgm:pt modelId="{AAACA41A-583A-4690-805C-DA85FE5D133D}" type="pres">
      <dgm:prSet presAssocID="{EAA1A189-D1D2-4F66-962B-125199465A41}" presName="Name21" presStyleCnt="0"/>
      <dgm:spPr/>
    </dgm:pt>
    <dgm:pt modelId="{EB5012D3-E7CA-4344-BA4E-D0084815BDB6}" type="pres">
      <dgm:prSet presAssocID="{EAA1A189-D1D2-4F66-962B-125199465A41}" presName="level2Shape" presStyleLbl="node4" presStyleIdx="2" presStyleCnt="5" custScaleX="229619" custLinFactNeighborX="74192" custLinFactNeighborY="7250"/>
      <dgm:spPr/>
    </dgm:pt>
    <dgm:pt modelId="{4711E009-3A2D-4B0B-ACB6-CBFB0BDAF1B3}" type="pres">
      <dgm:prSet presAssocID="{EAA1A189-D1D2-4F66-962B-125199465A41}" presName="hierChild3" presStyleCnt="0"/>
      <dgm:spPr/>
    </dgm:pt>
    <dgm:pt modelId="{FBAB7D75-AF0F-4068-9FFB-4A852F47E4AC}" type="pres">
      <dgm:prSet presAssocID="{4EB8DF53-CCF6-40D9-86AF-547B03FDB43B}" presName="Name19" presStyleLbl="parChTrans1D3" presStyleIdx="1" presStyleCnt="2"/>
      <dgm:spPr/>
    </dgm:pt>
    <dgm:pt modelId="{E77DB532-0AF9-4BFC-B364-D176C0B97AB1}" type="pres">
      <dgm:prSet presAssocID="{5158C5EC-D786-46F9-BA34-865F94B4EC83}" presName="Name21" presStyleCnt="0"/>
      <dgm:spPr/>
    </dgm:pt>
    <dgm:pt modelId="{0389B72A-3613-4066-9E21-5ECC7DB1BEF7}" type="pres">
      <dgm:prSet presAssocID="{5158C5EC-D786-46F9-BA34-865F94B4EC83}" presName="level2Shape" presStyleLbl="node3" presStyleIdx="1" presStyleCnt="2"/>
      <dgm:spPr/>
    </dgm:pt>
    <dgm:pt modelId="{D84D65AB-262A-444D-A832-3852CA4E1E2B}" type="pres">
      <dgm:prSet presAssocID="{5158C5EC-D786-46F9-BA34-865F94B4EC83}" presName="hierChild3" presStyleCnt="0"/>
      <dgm:spPr/>
    </dgm:pt>
    <dgm:pt modelId="{05851EB6-B479-40EE-AE50-45EBE14B5A29}" type="pres">
      <dgm:prSet presAssocID="{451D3F2A-5FD6-4862-A36D-83A740F995DD}" presName="Name19" presStyleLbl="parChTrans1D4" presStyleIdx="3" presStyleCnt="5"/>
      <dgm:spPr/>
    </dgm:pt>
    <dgm:pt modelId="{52131763-8019-42E6-BAC3-78CB68C100A3}" type="pres">
      <dgm:prSet presAssocID="{79206F43-D3C1-4F47-B15E-67FE20A777D7}" presName="Name21" presStyleCnt="0"/>
      <dgm:spPr/>
    </dgm:pt>
    <dgm:pt modelId="{A09BF264-1509-4599-83C4-3EE5398842EF}" type="pres">
      <dgm:prSet presAssocID="{79206F43-D3C1-4F47-B15E-67FE20A777D7}" presName="level2Shape" presStyleLbl="node4" presStyleIdx="3" presStyleCnt="5"/>
      <dgm:spPr/>
    </dgm:pt>
    <dgm:pt modelId="{589F592D-5AAA-4BF4-9851-DD5B07C8C204}" type="pres">
      <dgm:prSet presAssocID="{79206F43-D3C1-4F47-B15E-67FE20A777D7}" presName="hierChild3" presStyleCnt="0"/>
      <dgm:spPr/>
    </dgm:pt>
    <dgm:pt modelId="{B7F94560-5049-40CD-9599-A314EC06D6AF}" type="pres">
      <dgm:prSet presAssocID="{DF0EBC16-6A73-4490-9438-15679E95A202}" presName="Name19" presStyleLbl="parChTrans1D4" presStyleIdx="4" presStyleCnt="5"/>
      <dgm:spPr/>
    </dgm:pt>
    <dgm:pt modelId="{556461AF-6AA4-448E-9927-6F55194F51CE}" type="pres">
      <dgm:prSet presAssocID="{67535497-C06C-47B7-AA1E-82692F5EE95E}" presName="Name21" presStyleCnt="0"/>
      <dgm:spPr/>
    </dgm:pt>
    <dgm:pt modelId="{4B9CD938-AB5D-4AFB-AA3E-00EFB81ED4F2}" type="pres">
      <dgm:prSet presAssocID="{67535497-C06C-47B7-AA1E-82692F5EE95E}" presName="level2Shape" presStyleLbl="node4" presStyleIdx="4" presStyleCnt="5"/>
      <dgm:spPr/>
    </dgm:pt>
    <dgm:pt modelId="{52251053-72CD-4AC5-B86B-68140DDE190F}" type="pres">
      <dgm:prSet presAssocID="{67535497-C06C-47B7-AA1E-82692F5EE95E}" presName="hierChild3" presStyleCnt="0"/>
      <dgm:spPr/>
    </dgm:pt>
    <dgm:pt modelId="{5A473DF5-EC55-466E-8065-94BC179BEE7C}" type="pres">
      <dgm:prSet presAssocID="{636B8577-04D2-41D1-B66B-F53054D90B3D}" presName="bgShapesFlow" presStyleCnt="0"/>
      <dgm:spPr/>
    </dgm:pt>
    <dgm:pt modelId="{A308B4D5-49B9-4FB7-8FC3-711C9BAFD597}" type="pres">
      <dgm:prSet presAssocID="{BE552FC7-36AC-4606-BCBB-2C67109E43AC}" presName="rectComp" presStyleCnt="0"/>
      <dgm:spPr/>
    </dgm:pt>
    <dgm:pt modelId="{AE81820F-5B7A-4CC5-8FBF-BF44743580E0}" type="pres">
      <dgm:prSet presAssocID="{BE552FC7-36AC-4606-BCBB-2C67109E43AC}" presName="bgRect" presStyleLbl="bgShp" presStyleIdx="0" presStyleCnt="3" custScaleY="216712"/>
      <dgm:spPr/>
    </dgm:pt>
    <dgm:pt modelId="{41EC0768-883B-49D6-81C3-D3071A48D223}" type="pres">
      <dgm:prSet presAssocID="{BE552FC7-36AC-4606-BCBB-2C67109E43AC}" presName="bgRectTx" presStyleLbl="bgShp" presStyleIdx="0" presStyleCnt="3">
        <dgm:presLayoutVars>
          <dgm:bulletEnabled val="1"/>
        </dgm:presLayoutVars>
      </dgm:prSet>
      <dgm:spPr/>
    </dgm:pt>
    <dgm:pt modelId="{A764974A-51D4-4EDD-91C0-B7189923C97C}" type="pres">
      <dgm:prSet presAssocID="{BE552FC7-36AC-4606-BCBB-2C67109E43AC}" presName="spComp" presStyleCnt="0"/>
      <dgm:spPr/>
    </dgm:pt>
    <dgm:pt modelId="{0528E14E-18FF-459A-BA5D-B0BCC1C10B47}" type="pres">
      <dgm:prSet presAssocID="{BE552FC7-36AC-4606-BCBB-2C67109E43AC}" presName="vSp" presStyleCnt="0"/>
      <dgm:spPr/>
    </dgm:pt>
    <dgm:pt modelId="{1BC17247-F4E0-4396-BCA1-A57DCE4B5D7B}" type="pres">
      <dgm:prSet presAssocID="{1D119F04-7FF3-4091-A72C-706495E8C635}" presName="rectComp" presStyleCnt="0"/>
      <dgm:spPr/>
    </dgm:pt>
    <dgm:pt modelId="{1D68BB98-5F5B-445C-8D10-E4E1EAC61557}" type="pres">
      <dgm:prSet presAssocID="{1D119F04-7FF3-4091-A72C-706495E8C635}" presName="bgRect" presStyleLbl="bgShp" presStyleIdx="1" presStyleCnt="3" custScaleY="224625"/>
      <dgm:spPr/>
    </dgm:pt>
    <dgm:pt modelId="{D688509A-691B-43D2-8BA1-56CBDE0F1363}" type="pres">
      <dgm:prSet presAssocID="{1D119F04-7FF3-4091-A72C-706495E8C635}" presName="bgRectTx" presStyleLbl="bgShp" presStyleIdx="1" presStyleCnt="3">
        <dgm:presLayoutVars>
          <dgm:bulletEnabled val="1"/>
        </dgm:presLayoutVars>
      </dgm:prSet>
      <dgm:spPr/>
    </dgm:pt>
    <dgm:pt modelId="{10153448-6D7E-4980-B155-56D59A4ACB51}" type="pres">
      <dgm:prSet presAssocID="{1D119F04-7FF3-4091-A72C-706495E8C635}" presName="spComp" presStyleCnt="0"/>
      <dgm:spPr/>
    </dgm:pt>
    <dgm:pt modelId="{14AA830A-A57D-4933-A3FD-AAF8E5498D64}" type="pres">
      <dgm:prSet presAssocID="{1D119F04-7FF3-4091-A72C-706495E8C635}" presName="vSp" presStyleCnt="0"/>
      <dgm:spPr/>
    </dgm:pt>
    <dgm:pt modelId="{4F7C0F5C-4515-4875-8A87-E8AF1086C2BD}" type="pres">
      <dgm:prSet presAssocID="{F62B0FB7-05F6-4681-996B-752C558E15F9}" presName="rectComp" presStyleCnt="0"/>
      <dgm:spPr/>
    </dgm:pt>
    <dgm:pt modelId="{CB7ABBAA-C6BE-491F-B8A7-153ECC9B6CD3}" type="pres">
      <dgm:prSet presAssocID="{F62B0FB7-05F6-4681-996B-752C558E15F9}" presName="bgRect" presStyleLbl="bgShp" presStyleIdx="2" presStyleCnt="3"/>
      <dgm:spPr/>
    </dgm:pt>
    <dgm:pt modelId="{C7A7EFB1-B8CB-4BBB-AFC1-F2509EF5C301}" type="pres">
      <dgm:prSet presAssocID="{F62B0FB7-05F6-4681-996B-752C558E15F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215A180C-ABCE-4308-A141-290B3AFBE0B4}" srcId="{636B8577-04D2-41D1-B66B-F53054D90B3D}" destId="{1D119F04-7FF3-4091-A72C-706495E8C635}" srcOrd="2" destOrd="0" parTransId="{17C3AFDC-F120-4F4C-86EA-26E179D53C9B}" sibTransId="{2F865175-BB0E-49E4-8ED3-CD1871D41E97}"/>
    <dgm:cxn modelId="{366D1E0C-3FFE-4FD1-988D-6174FA0C943B}" srcId="{373645F4-944C-4290-8585-F11435BB1D53}" destId="{5158C5EC-D786-46F9-BA34-865F94B4EC83}" srcOrd="1" destOrd="0" parTransId="{4EB8DF53-CCF6-40D9-86AF-547B03FDB43B}" sibTransId="{DF603A4B-DF1D-48F2-9510-FC26981E4FC1}"/>
    <dgm:cxn modelId="{5ACEE20C-4B9E-444A-92C9-F0478E85423F}" type="presOf" srcId="{89DF67DC-FB1D-4A1C-8349-3D7072A242D8}" destId="{2BB8B988-D0F1-4E49-A3B6-48113727E182}" srcOrd="0" destOrd="0" presId="urn:microsoft.com/office/officeart/2005/8/layout/hierarchy6"/>
    <dgm:cxn modelId="{29FBA711-0682-41EF-8547-714B255EDADF}" type="presOf" srcId="{636B8577-04D2-41D1-B66B-F53054D90B3D}" destId="{790770A3-8A8B-4156-B19A-D31B1A59065B}" srcOrd="0" destOrd="0" presId="urn:microsoft.com/office/officeart/2005/8/layout/hierarchy6"/>
    <dgm:cxn modelId="{8A8F8C24-A89B-4BAD-8416-448FBDC2ADA7}" srcId="{5158C5EC-D786-46F9-BA34-865F94B4EC83}" destId="{79206F43-D3C1-4F47-B15E-67FE20A777D7}" srcOrd="0" destOrd="0" parTransId="{451D3F2A-5FD6-4862-A36D-83A740F995DD}" sibTransId="{69215181-62CE-4017-BF88-B5308601425E}"/>
    <dgm:cxn modelId="{52F7BA24-EE6F-4E15-8432-A2FC9A339A21}" srcId="{636B8577-04D2-41D1-B66B-F53054D90B3D}" destId="{3047F699-F646-4A19-805B-48D44AA3AF82}" srcOrd="0" destOrd="0" parTransId="{0B682452-73F0-40D8-92CA-553B7693D691}" sibTransId="{EFB9E17E-84AA-4869-9D9B-85B3394965FA}"/>
    <dgm:cxn modelId="{5D30442B-26FE-4D4B-9BE3-519ADDE69CA6}" type="presOf" srcId="{1D119F04-7FF3-4091-A72C-706495E8C635}" destId="{D688509A-691B-43D2-8BA1-56CBDE0F1363}" srcOrd="1" destOrd="0" presId="urn:microsoft.com/office/officeart/2005/8/layout/hierarchy6"/>
    <dgm:cxn modelId="{80A0792E-3CD3-48A1-96B0-14ED1F745F86}" type="presOf" srcId="{C15A53D4-DCB5-4C77-86B4-B1FB72E38AA9}" destId="{DDE11115-8847-48E7-9700-9F21A763CEA2}" srcOrd="0" destOrd="0" presId="urn:microsoft.com/office/officeart/2005/8/layout/hierarchy6"/>
    <dgm:cxn modelId="{90F32330-EEFE-4204-BA75-A6625113EDAD}" type="presOf" srcId="{F62B0FB7-05F6-4681-996B-752C558E15F9}" destId="{C7A7EFB1-B8CB-4BBB-AFC1-F2509EF5C301}" srcOrd="1" destOrd="0" presId="urn:microsoft.com/office/officeart/2005/8/layout/hierarchy6"/>
    <dgm:cxn modelId="{AC63C232-698E-40E5-BDC6-F3FD36AEC3DF}" type="presOf" srcId="{4EB8DF53-CCF6-40D9-86AF-547B03FDB43B}" destId="{FBAB7D75-AF0F-4068-9FFB-4A852F47E4AC}" srcOrd="0" destOrd="0" presId="urn:microsoft.com/office/officeart/2005/8/layout/hierarchy6"/>
    <dgm:cxn modelId="{76C1773B-2D62-43EE-B292-949FE87E6CEF}" type="presOf" srcId="{5158C5EC-D786-46F9-BA34-865F94B4EC83}" destId="{0389B72A-3613-4066-9E21-5ECC7DB1BEF7}" srcOrd="0" destOrd="0" presId="urn:microsoft.com/office/officeart/2005/8/layout/hierarchy6"/>
    <dgm:cxn modelId="{577F775D-6436-4D6E-9EFC-55A604A373B4}" type="presOf" srcId="{9487982C-DEAD-42FE-B5BA-E16BC5B14EFA}" destId="{755F5520-A722-475C-B79B-2B0228FA612F}" srcOrd="0" destOrd="0" presId="urn:microsoft.com/office/officeart/2005/8/layout/hierarchy6"/>
    <dgm:cxn modelId="{A3FC0563-9C4C-45B0-A30E-A851E22A4CD4}" srcId="{5158C5EC-D786-46F9-BA34-865F94B4EC83}" destId="{67535497-C06C-47B7-AA1E-82692F5EE95E}" srcOrd="1" destOrd="0" parTransId="{DF0EBC16-6A73-4490-9438-15679E95A202}" sibTransId="{4044F35A-D667-441C-9AC1-58426EC8207B}"/>
    <dgm:cxn modelId="{F8ABB46B-B37F-4DC2-8131-B518B2B23233}" srcId="{3047F699-F646-4A19-805B-48D44AA3AF82}" destId="{373645F4-944C-4290-8585-F11435BB1D53}" srcOrd="0" destOrd="0" parTransId="{89DF67DC-FB1D-4A1C-8349-3D7072A242D8}" sibTransId="{997CB507-4E14-4253-B8EB-08ACA23C5818}"/>
    <dgm:cxn modelId="{886B7F4C-88DA-4E53-811A-50A1F5750447}" type="presOf" srcId="{1D119F04-7FF3-4091-A72C-706495E8C635}" destId="{1D68BB98-5F5B-445C-8D10-E4E1EAC61557}" srcOrd="0" destOrd="0" presId="urn:microsoft.com/office/officeart/2005/8/layout/hierarchy6"/>
    <dgm:cxn modelId="{F18E8F50-5427-49C9-A6FA-4C7CBECC7608}" type="presOf" srcId="{F62B0FB7-05F6-4681-996B-752C558E15F9}" destId="{CB7ABBAA-C6BE-491F-B8A7-153ECC9B6CD3}" srcOrd="0" destOrd="0" presId="urn:microsoft.com/office/officeart/2005/8/layout/hierarchy6"/>
    <dgm:cxn modelId="{00428182-9CA6-4091-8C93-6E46513F896D}" srcId="{636B8577-04D2-41D1-B66B-F53054D90B3D}" destId="{BE552FC7-36AC-4606-BCBB-2C67109E43AC}" srcOrd="1" destOrd="0" parTransId="{BE19E93E-5C36-4E64-A457-82DC76586D57}" sibTransId="{F023416E-5689-4D33-8FA0-68913C51E008}"/>
    <dgm:cxn modelId="{E5CDE482-D43F-4A5A-9760-1C1CC321C5D0}" type="presOf" srcId="{DAB85D23-F8C5-4FB3-B4BF-A3D11CC8F480}" destId="{ECDB552F-DA8C-485F-B000-5014FEF803E5}" srcOrd="0" destOrd="0" presId="urn:microsoft.com/office/officeart/2005/8/layout/hierarchy6"/>
    <dgm:cxn modelId="{64801F8A-46F5-4CD7-B8C5-7DF1BDD9EBF4}" type="presOf" srcId="{451D3F2A-5FD6-4862-A36D-83A740F995DD}" destId="{05851EB6-B479-40EE-AE50-45EBE14B5A29}" srcOrd="0" destOrd="0" presId="urn:microsoft.com/office/officeart/2005/8/layout/hierarchy6"/>
    <dgm:cxn modelId="{F61C5397-1197-422D-A66B-9CF6284200E0}" type="presOf" srcId="{DF0EBC16-6A73-4490-9438-15679E95A202}" destId="{B7F94560-5049-40CD-9599-A314EC06D6AF}" srcOrd="0" destOrd="0" presId="urn:microsoft.com/office/officeart/2005/8/layout/hierarchy6"/>
    <dgm:cxn modelId="{2EA5EE9A-2021-47CE-86D9-839C240130B6}" srcId="{373645F4-944C-4290-8585-F11435BB1D53}" destId="{C535573D-21FC-4E72-B2E6-35B24F07E418}" srcOrd="0" destOrd="0" parTransId="{DAB85D23-F8C5-4FB3-B4BF-A3D11CC8F480}" sibTransId="{4E2772A8-2F12-4279-8DF0-A9A5060E83EA}"/>
    <dgm:cxn modelId="{03BADFA7-BD58-467D-BB7B-D1642D0063EA}" type="presOf" srcId="{F2986AEF-3AEE-4F5C-8514-CC8BD3E31094}" destId="{2137B06C-9543-4D59-BD1A-8BF744DA4452}" srcOrd="0" destOrd="0" presId="urn:microsoft.com/office/officeart/2005/8/layout/hierarchy6"/>
    <dgm:cxn modelId="{68726DBA-D361-4054-9A93-5DCC5AB83BFE}" type="presOf" srcId="{EAA1A189-D1D2-4F66-962B-125199465A41}" destId="{EB5012D3-E7CA-4344-BA4E-D0084815BDB6}" srcOrd="0" destOrd="0" presId="urn:microsoft.com/office/officeart/2005/8/layout/hierarchy6"/>
    <dgm:cxn modelId="{EA9C3FBD-A758-4091-B883-94EBBFA647DC}" type="presOf" srcId="{BE552FC7-36AC-4606-BCBB-2C67109E43AC}" destId="{41EC0768-883B-49D6-81C3-D3071A48D223}" srcOrd="1" destOrd="0" presId="urn:microsoft.com/office/officeart/2005/8/layout/hierarchy6"/>
    <dgm:cxn modelId="{AB10A4BF-5067-4B9E-B8DA-D5685E9E9BE3}" srcId="{9487982C-DEAD-42FE-B5BA-E16BC5B14EFA}" destId="{EAA1A189-D1D2-4F66-962B-125199465A41}" srcOrd="0" destOrd="0" parTransId="{C15A53D4-DCB5-4C77-86B4-B1FB72E38AA9}" sibTransId="{295514F3-1C08-433C-B8E8-9E9AEF46E032}"/>
    <dgm:cxn modelId="{947089C5-8A10-4C0D-BBAA-1C42D0FCF708}" type="presOf" srcId="{BE552FC7-36AC-4606-BCBB-2C67109E43AC}" destId="{AE81820F-5B7A-4CC5-8FBF-BF44743580E0}" srcOrd="0" destOrd="0" presId="urn:microsoft.com/office/officeart/2005/8/layout/hierarchy6"/>
    <dgm:cxn modelId="{648FFDC5-A5A4-4B6A-A7EB-0993BE7E893B}" type="presOf" srcId="{3F58C6E6-607E-4F18-9A8F-A9A999E533BC}" destId="{0F00D3DB-3EC3-43B2-ACD1-DC86F9FD24E4}" srcOrd="0" destOrd="0" presId="urn:microsoft.com/office/officeart/2005/8/layout/hierarchy6"/>
    <dgm:cxn modelId="{13BCB6CB-2983-45DA-A133-E32FB909C18E}" srcId="{C535573D-21FC-4E72-B2E6-35B24F07E418}" destId="{9487982C-DEAD-42FE-B5BA-E16BC5B14EFA}" srcOrd="1" destOrd="0" parTransId="{F2986AEF-3AEE-4F5C-8514-CC8BD3E31094}" sibTransId="{D0DF0A66-46C3-40FF-9B10-073C434F805F}"/>
    <dgm:cxn modelId="{01A2FCCF-45C3-4D08-9BD4-CA2638891B5E}" srcId="{636B8577-04D2-41D1-B66B-F53054D90B3D}" destId="{F62B0FB7-05F6-4681-996B-752C558E15F9}" srcOrd="3" destOrd="0" parTransId="{DBCB28A9-1FA3-4572-84F6-25E645E21471}" sibTransId="{95A296BF-A8B7-45CA-9FC5-56B37FED051F}"/>
    <dgm:cxn modelId="{93B012D9-611B-4060-8B2A-ED1B199B6F4D}" type="presOf" srcId="{3047F699-F646-4A19-805B-48D44AA3AF82}" destId="{11699618-856E-443A-8AC0-7A95F24099C1}" srcOrd="0" destOrd="0" presId="urn:microsoft.com/office/officeart/2005/8/layout/hierarchy6"/>
    <dgm:cxn modelId="{A83E2DE7-3F4B-4EBE-AA09-1A8E9A1CDBE7}" type="presOf" srcId="{C535573D-21FC-4E72-B2E6-35B24F07E418}" destId="{63D54831-B931-4317-9522-B8D168B94AD4}" srcOrd="0" destOrd="0" presId="urn:microsoft.com/office/officeart/2005/8/layout/hierarchy6"/>
    <dgm:cxn modelId="{575AEBE7-0719-4032-AFE6-79240E8334AE}" type="presOf" srcId="{79206F43-D3C1-4F47-B15E-67FE20A777D7}" destId="{A09BF264-1509-4599-83C4-3EE5398842EF}" srcOrd="0" destOrd="0" presId="urn:microsoft.com/office/officeart/2005/8/layout/hierarchy6"/>
    <dgm:cxn modelId="{370DFCE9-E71A-4B69-AC10-C89C7E21F469}" type="presOf" srcId="{67535497-C06C-47B7-AA1E-82692F5EE95E}" destId="{4B9CD938-AB5D-4AFB-AA3E-00EFB81ED4F2}" srcOrd="0" destOrd="0" presId="urn:microsoft.com/office/officeart/2005/8/layout/hierarchy6"/>
    <dgm:cxn modelId="{2D4A7AF6-A890-45B3-AAB4-9AB5F6F1AF94}" srcId="{C535573D-21FC-4E72-B2E6-35B24F07E418}" destId="{DAF56ADA-C2DF-4AE0-984A-51842A54FD04}" srcOrd="0" destOrd="0" parTransId="{3F58C6E6-607E-4F18-9A8F-A9A999E533BC}" sibTransId="{E3773347-A42E-4AA8-9F55-D3AB38944D45}"/>
    <dgm:cxn modelId="{AB6748F9-51C0-49F6-86EA-E73D4845EBA7}" type="presOf" srcId="{373645F4-944C-4290-8585-F11435BB1D53}" destId="{6291FDF4-8DD3-4C87-913D-40D6BD96BB5D}" srcOrd="0" destOrd="0" presId="urn:microsoft.com/office/officeart/2005/8/layout/hierarchy6"/>
    <dgm:cxn modelId="{6886E8FE-6F96-49AC-B28B-F3616361E70C}" type="presOf" srcId="{DAF56ADA-C2DF-4AE0-984A-51842A54FD04}" destId="{0EA74034-CC52-419B-B009-A13FE65B92D0}" srcOrd="0" destOrd="0" presId="urn:microsoft.com/office/officeart/2005/8/layout/hierarchy6"/>
    <dgm:cxn modelId="{BE982B2F-7B14-45C2-B669-D018D77CCF45}" type="presParOf" srcId="{790770A3-8A8B-4156-B19A-D31B1A59065B}" destId="{6C902CE2-46C3-4740-A381-D2377C8960BA}" srcOrd="0" destOrd="0" presId="urn:microsoft.com/office/officeart/2005/8/layout/hierarchy6"/>
    <dgm:cxn modelId="{D4A855D8-D689-4872-B486-D31BFCB1CC75}" type="presParOf" srcId="{6C902CE2-46C3-4740-A381-D2377C8960BA}" destId="{85516344-1CA1-49C3-BCA2-B3B8DA7A395E}" srcOrd="0" destOrd="0" presId="urn:microsoft.com/office/officeart/2005/8/layout/hierarchy6"/>
    <dgm:cxn modelId="{EC295127-2A5D-4A65-A98A-1783D8D3DDDA}" type="presParOf" srcId="{6C902CE2-46C3-4740-A381-D2377C8960BA}" destId="{8A5E8637-C610-4EE0-8147-47E701997E86}" srcOrd="1" destOrd="0" presId="urn:microsoft.com/office/officeart/2005/8/layout/hierarchy6"/>
    <dgm:cxn modelId="{D5AB9563-F928-4D10-AD90-9F2BD6F33D76}" type="presParOf" srcId="{8A5E8637-C610-4EE0-8147-47E701997E86}" destId="{E134F808-997D-42E1-86D1-EF2B208C1E41}" srcOrd="0" destOrd="0" presId="urn:microsoft.com/office/officeart/2005/8/layout/hierarchy6"/>
    <dgm:cxn modelId="{3B3932CD-1F57-40D3-963E-F44415BBCB42}" type="presParOf" srcId="{E134F808-997D-42E1-86D1-EF2B208C1E41}" destId="{11699618-856E-443A-8AC0-7A95F24099C1}" srcOrd="0" destOrd="0" presId="urn:microsoft.com/office/officeart/2005/8/layout/hierarchy6"/>
    <dgm:cxn modelId="{1CA4E319-8C05-43D2-B40D-081FCC5908EE}" type="presParOf" srcId="{E134F808-997D-42E1-86D1-EF2B208C1E41}" destId="{B353A7A7-44CB-40C3-AFFB-B5BCFCACCA54}" srcOrd="1" destOrd="0" presId="urn:microsoft.com/office/officeart/2005/8/layout/hierarchy6"/>
    <dgm:cxn modelId="{9E4F81BA-1D7F-42EF-BCCB-04F0EAB3F7A8}" type="presParOf" srcId="{B353A7A7-44CB-40C3-AFFB-B5BCFCACCA54}" destId="{2BB8B988-D0F1-4E49-A3B6-48113727E182}" srcOrd="0" destOrd="0" presId="urn:microsoft.com/office/officeart/2005/8/layout/hierarchy6"/>
    <dgm:cxn modelId="{7CE47146-3CC6-4F23-94DB-75F14F361AC4}" type="presParOf" srcId="{B353A7A7-44CB-40C3-AFFB-B5BCFCACCA54}" destId="{9C4E8B89-42D5-45D3-AEE8-8F33D044AC7A}" srcOrd="1" destOrd="0" presId="urn:microsoft.com/office/officeart/2005/8/layout/hierarchy6"/>
    <dgm:cxn modelId="{893EFF71-5832-4C50-8950-711E949BABDC}" type="presParOf" srcId="{9C4E8B89-42D5-45D3-AEE8-8F33D044AC7A}" destId="{6291FDF4-8DD3-4C87-913D-40D6BD96BB5D}" srcOrd="0" destOrd="0" presId="urn:microsoft.com/office/officeart/2005/8/layout/hierarchy6"/>
    <dgm:cxn modelId="{BDFDF8C4-4275-4242-A75B-54065D2371D6}" type="presParOf" srcId="{9C4E8B89-42D5-45D3-AEE8-8F33D044AC7A}" destId="{0C924870-BB65-4F64-8F50-E4910319034F}" srcOrd="1" destOrd="0" presId="urn:microsoft.com/office/officeart/2005/8/layout/hierarchy6"/>
    <dgm:cxn modelId="{FAFE4ED0-8862-46A1-98F9-667D1D339792}" type="presParOf" srcId="{0C924870-BB65-4F64-8F50-E4910319034F}" destId="{ECDB552F-DA8C-485F-B000-5014FEF803E5}" srcOrd="0" destOrd="0" presId="urn:microsoft.com/office/officeart/2005/8/layout/hierarchy6"/>
    <dgm:cxn modelId="{867775E0-C9E3-4C31-B9EC-3E5DB765C1FC}" type="presParOf" srcId="{0C924870-BB65-4F64-8F50-E4910319034F}" destId="{A625F0DA-8393-4AE3-BCDE-02E8E222BFFD}" srcOrd="1" destOrd="0" presId="urn:microsoft.com/office/officeart/2005/8/layout/hierarchy6"/>
    <dgm:cxn modelId="{2F2983A9-1659-4B84-BC0D-252D72995083}" type="presParOf" srcId="{A625F0DA-8393-4AE3-BCDE-02E8E222BFFD}" destId="{63D54831-B931-4317-9522-B8D168B94AD4}" srcOrd="0" destOrd="0" presId="urn:microsoft.com/office/officeart/2005/8/layout/hierarchy6"/>
    <dgm:cxn modelId="{F6547A7B-B149-4417-904D-55D5F02D1D13}" type="presParOf" srcId="{A625F0DA-8393-4AE3-BCDE-02E8E222BFFD}" destId="{FCE18B4D-BDD9-44C8-A5B5-B06311355BB6}" srcOrd="1" destOrd="0" presId="urn:microsoft.com/office/officeart/2005/8/layout/hierarchy6"/>
    <dgm:cxn modelId="{0F1AC733-F1A7-4935-8E5E-6A6C1628D913}" type="presParOf" srcId="{FCE18B4D-BDD9-44C8-A5B5-B06311355BB6}" destId="{0F00D3DB-3EC3-43B2-ACD1-DC86F9FD24E4}" srcOrd="0" destOrd="0" presId="urn:microsoft.com/office/officeart/2005/8/layout/hierarchy6"/>
    <dgm:cxn modelId="{6EFEC1F0-CA08-49FC-9063-5110B2851937}" type="presParOf" srcId="{FCE18B4D-BDD9-44C8-A5B5-B06311355BB6}" destId="{02F3DF8F-8258-452B-A0C3-0DA8DFD0AACB}" srcOrd="1" destOrd="0" presId="urn:microsoft.com/office/officeart/2005/8/layout/hierarchy6"/>
    <dgm:cxn modelId="{C6B50031-88EB-40B5-BEA6-07AC9F081C58}" type="presParOf" srcId="{02F3DF8F-8258-452B-A0C3-0DA8DFD0AACB}" destId="{0EA74034-CC52-419B-B009-A13FE65B92D0}" srcOrd="0" destOrd="0" presId="urn:microsoft.com/office/officeart/2005/8/layout/hierarchy6"/>
    <dgm:cxn modelId="{4257EF12-33FD-4E0F-8835-8DCB1EF034C7}" type="presParOf" srcId="{02F3DF8F-8258-452B-A0C3-0DA8DFD0AACB}" destId="{2F57966D-3AC8-422D-9018-9C4B22060E00}" srcOrd="1" destOrd="0" presId="urn:microsoft.com/office/officeart/2005/8/layout/hierarchy6"/>
    <dgm:cxn modelId="{ECE77EC9-7897-412D-986D-D241FDA5678E}" type="presParOf" srcId="{FCE18B4D-BDD9-44C8-A5B5-B06311355BB6}" destId="{2137B06C-9543-4D59-BD1A-8BF744DA4452}" srcOrd="2" destOrd="0" presId="urn:microsoft.com/office/officeart/2005/8/layout/hierarchy6"/>
    <dgm:cxn modelId="{3058DD82-5D93-4F9D-ABC9-DE09DC15B3E5}" type="presParOf" srcId="{FCE18B4D-BDD9-44C8-A5B5-B06311355BB6}" destId="{6B65C707-937E-49D3-84BE-B3FCEC9EBFED}" srcOrd="3" destOrd="0" presId="urn:microsoft.com/office/officeart/2005/8/layout/hierarchy6"/>
    <dgm:cxn modelId="{FB3FDB7D-2BB4-4F5E-AE0D-B2D24CC415E0}" type="presParOf" srcId="{6B65C707-937E-49D3-84BE-B3FCEC9EBFED}" destId="{755F5520-A722-475C-B79B-2B0228FA612F}" srcOrd="0" destOrd="0" presId="urn:microsoft.com/office/officeart/2005/8/layout/hierarchy6"/>
    <dgm:cxn modelId="{435E7D59-DB60-4D69-8E13-8AF4AAD0CD25}" type="presParOf" srcId="{6B65C707-937E-49D3-84BE-B3FCEC9EBFED}" destId="{8A16965E-0162-49BF-B5DB-D99144D205C6}" srcOrd="1" destOrd="0" presId="urn:microsoft.com/office/officeart/2005/8/layout/hierarchy6"/>
    <dgm:cxn modelId="{CFAEAA50-EDEF-4767-A5F9-58C2C1E14EE5}" type="presParOf" srcId="{8A16965E-0162-49BF-B5DB-D99144D205C6}" destId="{DDE11115-8847-48E7-9700-9F21A763CEA2}" srcOrd="0" destOrd="0" presId="urn:microsoft.com/office/officeart/2005/8/layout/hierarchy6"/>
    <dgm:cxn modelId="{2126D972-38E2-4AB0-BFC1-9FF97D92E295}" type="presParOf" srcId="{8A16965E-0162-49BF-B5DB-D99144D205C6}" destId="{AAACA41A-583A-4690-805C-DA85FE5D133D}" srcOrd="1" destOrd="0" presId="urn:microsoft.com/office/officeart/2005/8/layout/hierarchy6"/>
    <dgm:cxn modelId="{7EF7B399-99B9-4FC6-A7FC-BAE063D9AD44}" type="presParOf" srcId="{AAACA41A-583A-4690-805C-DA85FE5D133D}" destId="{EB5012D3-E7CA-4344-BA4E-D0084815BDB6}" srcOrd="0" destOrd="0" presId="urn:microsoft.com/office/officeart/2005/8/layout/hierarchy6"/>
    <dgm:cxn modelId="{65206234-804A-47C5-A7EB-642B62E7B5C1}" type="presParOf" srcId="{AAACA41A-583A-4690-805C-DA85FE5D133D}" destId="{4711E009-3A2D-4B0B-ACB6-CBFB0BDAF1B3}" srcOrd="1" destOrd="0" presId="urn:microsoft.com/office/officeart/2005/8/layout/hierarchy6"/>
    <dgm:cxn modelId="{1FCCCBCB-B785-46B7-AE5D-A7B778B4B8FF}" type="presParOf" srcId="{0C924870-BB65-4F64-8F50-E4910319034F}" destId="{FBAB7D75-AF0F-4068-9FFB-4A852F47E4AC}" srcOrd="2" destOrd="0" presId="urn:microsoft.com/office/officeart/2005/8/layout/hierarchy6"/>
    <dgm:cxn modelId="{51F863CB-C79D-4E42-B1C8-397C6298F980}" type="presParOf" srcId="{0C924870-BB65-4F64-8F50-E4910319034F}" destId="{E77DB532-0AF9-4BFC-B364-D176C0B97AB1}" srcOrd="3" destOrd="0" presId="urn:microsoft.com/office/officeart/2005/8/layout/hierarchy6"/>
    <dgm:cxn modelId="{8337261C-DA6C-40E3-9571-5B841153542D}" type="presParOf" srcId="{E77DB532-0AF9-4BFC-B364-D176C0B97AB1}" destId="{0389B72A-3613-4066-9E21-5ECC7DB1BEF7}" srcOrd="0" destOrd="0" presId="urn:microsoft.com/office/officeart/2005/8/layout/hierarchy6"/>
    <dgm:cxn modelId="{B18C43E2-EB9D-496A-A534-1B48D4E91349}" type="presParOf" srcId="{E77DB532-0AF9-4BFC-B364-D176C0B97AB1}" destId="{D84D65AB-262A-444D-A832-3852CA4E1E2B}" srcOrd="1" destOrd="0" presId="urn:microsoft.com/office/officeart/2005/8/layout/hierarchy6"/>
    <dgm:cxn modelId="{033F1870-8F23-408F-936D-CB8BAA8D6D1F}" type="presParOf" srcId="{D84D65AB-262A-444D-A832-3852CA4E1E2B}" destId="{05851EB6-B479-40EE-AE50-45EBE14B5A29}" srcOrd="0" destOrd="0" presId="urn:microsoft.com/office/officeart/2005/8/layout/hierarchy6"/>
    <dgm:cxn modelId="{B4979613-D744-42D4-A143-7A61172B4C89}" type="presParOf" srcId="{D84D65AB-262A-444D-A832-3852CA4E1E2B}" destId="{52131763-8019-42E6-BAC3-78CB68C100A3}" srcOrd="1" destOrd="0" presId="urn:microsoft.com/office/officeart/2005/8/layout/hierarchy6"/>
    <dgm:cxn modelId="{B154B344-5F70-4C88-98DD-6F7977E17231}" type="presParOf" srcId="{52131763-8019-42E6-BAC3-78CB68C100A3}" destId="{A09BF264-1509-4599-83C4-3EE5398842EF}" srcOrd="0" destOrd="0" presId="urn:microsoft.com/office/officeart/2005/8/layout/hierarchy6"/>
    <dgm:cxn modelId="{6C337991-A4A2-4FB4-9984-BA83F65CC2DF}" type="presParOf" srcId="{52131763-8019-42E6-BAC3-78CB68C100A3}" destId="{589F592D-5AAA-4BF4-9851-DD5B07C8C204}" srcOrd="1" destOrd="0" presId="urn:microsoft.com/office/officeart/2005/8/layout/hierarchy6"/>
    <dgm:cxn modelId="{9AC3416F-6467-4AE8-BFDD-37AF6524302F}" type="presParOf" srcId="{D84D65AB-262A-444D-A832-3852CA4E1E2B}" destId="{B7F94560-5049-40CD-9599-A314EC06D6AF}" srcOrd="2" destOrd="0" presId="urn:microsoft.com/office/officeart/2005/8/layout/hierarchy6"/>
    <dgm:cxn modelId="{42E3899E-7BAA-453D-A0D5-84CC250FAA14}" type="presParOf" srcId="{D84D65AB-262A-444D-A832-3852CA4E1E2B}" destId="{556461AF-6AA4-448E-9927-6F55194F51CE}" srcOrd="3" destOrd="0" presId="urn:microsoft.com/office/officeart/2005/8/layout/hierarchy6"/>
    <dgm:cxn modelId="{71C978B2-4D10-4F03-B8A4-68147AD2A231}" type="presParOf" srcId="{556461AF-6AA4-448E-9927-6F55194F51CE}" destId="{4B9CD938-AB5D-4AFB-AA3E-00EFB81ED4F2}" srcOrd="0" destOrd="0" presId="urn:microsoft.com/office/officeart/2005/8/layout/hierarchy6"/>
    <dgm:cxn modelId="{E65015E3-843C-4327-894F-0CC1427BAA41}" type="presParOf" srcId="{556461AF-6AA4-448E-9927-6F55194F51CE}" destId="{52251053-72CD-4AC5-B86B-68140DDE190F}" srcOrd="1" destOrd="0" presId="urn:microsoft.com/office/officeart/2005/8/layout/hierarchy6"/>
    <dgm:cxn modelId="{428AED7C-C0C5-4C2F-BEDB-35C771B2A455}" type="presParOf" srcId="{790770A3-8A8B-4156-B19A-D31B1A59065B}" destId="{5A473DF5-EC55-466E-8065-94BC179BEE7C}" srcOrd="1" destOrd="0" presId="urn:microsoft.com/office/officeart/2005/8/layout/hierarchy6"/>
    <dgm:cxn modelId="{54DE253B-2F56-436E-A9CE-A5FD7AC0F703}" type="presParOf" srcId="{5A473DF5-EC55-466E-8065-94BC179BEE7C}" destId="{A308B4D5-49B9-4FB7-8FC3-711C9BAFD597}" srcOrd="0" destOrd="0" presId="urn:microsoft.com/office/officeart/2005/8/layout/hierarchy6"/>
    <dgm:cxn modelId="{E2AA5ED5-9352-4AB3-AF17-29F5107DF515}" type="presParOf" srcId="{A308B4D5-49B9-4FB7-8FC3-711C9BAFD597}" destId="{AE81820F-5B7A-4CC5-8FBF-BF44743580E0}" srcOrd="0" destOrd="0" presId="urn:microsoft.com/office/officeart/2005/8/layout/hierarchy6"/>
    <dgm:cxn modelId="{16A45EFA-2A3B-4EAA-8318-38C13ADA35ED}" type="presParOf" srcId="{A308B4D5-49B9-4FB7-8FC3-711C9BAFD597}" destId="{41EC0768-883B-49D6-81C3-D3071A48D223}" srcOrd="1" destOrd="0" presId="urn:microsoft.com/office/officeart/2005/8/layout/hierarchy6"/>
    <dgm:cxn modelId="{4A640C60-F058-4621-9049-FE77FFF0993A}" type="presParOf" srcId="{5A473DF5-EC55-466E-8065-94BC179BEE7C}" destId="{A764974A-51D4-4EDD-91C0-B7189923C97C}" srcOrd="1" destOrd="0" presId="urn:microsoft.com/office/officeart/2005/8/layout/hierarchy6"/>
    <dgm:cxn modelId="{EBA36530-4F3F-4026-A3B6-B27F5DDA7A12}" type="presParOf" srcId="{A764974A-51D4-4EDD-91C0-B7189923C97C}" destId="{0528E14E-18FF-459A-BA5D-B0BCC1C10B47}" srcOrd="0" destOrd="0" presId="urn:microsoft.com/office/officeart/2005/8/layout/hierarchy6"/>
    <dgm:cxn modelId="{1F11ECB9-7328-47B7-967D-1C9FCD28ED2A}" type="presParOf" srcId="{5A473DF5-EC55-466E-8065-94BC179BEE7C}" destId="{1BC17247-F4E0-4396-BCA1-A57DCE4B5D7B}" srcOrd="2" destOrd="0" presId="urn:microsoft.com/office/officeart/2005/8/layout/hierarchy6"/>
    <dgm:cxn modelId="{37AAEACA-CE58-4DAB-A5FB-8D242A1D4562}" type="presParOf" srcId="{1BC17247-F4E0-4396-BCA1-A57DCE4B5D7B}" destId="{1D68BB98-5F5B-445C-8D10-E4E1EAC61557}" srcOrd="0" destOrd="0" presId="urn:microsoft.com/office/officeart/2005/8/layout/hierarchy6"/>
    <dgm:cxn modelId="{7090F44A-EEA4-4340-9102-78E49546E11D}" type="presParOf" srcId="{1BC17247-F4E0-4396-BCA1-A57DCE4B5D7B}" destId="{D688509A-691B-43D2-8BA1-56CBDE0F1363}" srcOrd="1" destOrd="0" presId="urn:microsoft.com/office/officeart/2005/8/layout/hierarchy6"/>
    <dgm:cxn modelId="{7F651928-0372-4728-B07A-AC6DA5E02189}" type="presParOf" srcId="{5A473DF5-EC55-466E-8065-94BC179BEE7C}" destId="{10153448-6D7E-4980-B155-56D59A4ACB51}" srcOrd="3" destOrd="0" presId="urn:microsoft.com/office/officeart/2005/8/layout/hierarchy6"/>
    <dgm:cxn modelId="{29FBEDE1-5A62-4808-8868-F326CB4AC01D}" type="presParOf" srcId="{10153448-6D7E-4980-B155-56D59A4ACB51}" destId="{14AA830A-A57D-4933-A3FD-AAF8E5498D64}" srcOrd="0" destOrd="0" presId="urn:microsoft.com/office/officeart/2005/8/layout/hierarchy6"/>
    <dgm:cxn modelId="{AF443F03-0A5E-49F5-B9F3-84A95BF8EFD7}" type="presParOf" srcId="{5A473DF5-EC55-466E-8065-94BC179BEE7C}" destId="{4F7C0F5C-4515-4875-8A87-E8AF1086C2BD}" srcOrd="4" destOrd="0" presId="urn:microsoft.com/office/officeart/2005/8/layout/hierarchy6"/>
    <dgm:cxn modelId="{7922C7A4-4301-4963-858E-B04EEF9E7866}" type="presParOf" srcId="{4F7C0F5C-4515-4875-8A87-E8AF1086C2BD}" destId="{CB7ABBAA-C6BE-491F-B8A7-153ECC9B6CD3}" srcOrd="0" destOrd="0" presId="urn:microsoft.com/office/officeart/2005/8/layout/hierarchy6"/>
    <dgm:cxn modelId="{5E8DC108-5B5F-4281-ADCD-AAFB224FE0DC}" type="presParOf" srcId="{4F7C0F5C-4515-4875-8A87-E8AF1086C2BD}" destId="{C7A7EFB1-B8CB-4BBB-AFC1-F2509EF5C30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ABBAA-C6BE-491F-B8A7-153ECC9B6CD3}">
      <dsp:nvSpPr>
        <dsp:cNvPr id="0" name=""/>
        <dsp:cNvSpPr/>
      </dsp:nvSpPr>
      <dsp:spPr>
        <a:xfrm>
          <a:off x="0" y="4126704"/>
          <a:ext cx="6248400" cy="6931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Late Game</a:t>
          </a:r>
        </a:p>
      </dsp:txBody>
      <dsp:txXfrm>
        <a:off x="0" y="4126704"/>
        <a:ext cx="1874520" cy="693181"/>
      </dsp:txXfrm>
    </dsp:sp>
    <dsp:sp modelId="{1D68BB98-5F5B-445C-8D10-E4E1EAC61557}">
      <dsp:nvSpPr>
        <dsp:cNvPr id="0" name=""/>
        <dsp:cNvSpPr/>
      </dsp:nvSpPr>
      <dsp:spPr>
        <a:xfrm>
          <a:off x="0" y="2454114"/>
          <a:ext cx="6248400" cy="15570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Early Game</a:t>
          </a:r>
        </a:p>
      </dsp:txBody>
      <dsp:txXfrm>
        <a:off x="0" y="2454114"/>
        <a:ext cx="1874520" cy="1557059"/>
      </dsp:txXfrm>
    </dsp:sp>
    <dsp:sp modelId="{AE81820F-5B7A-4CC5-8FBF-BF44743580E0}">
      <dsp:nvSpPr>
        <dsp:cNvPr id="0" name=""/>
        <dsp:cNvSpPr/>
      </dsp:nvSpPr>
      <dsp:spPr>
        <a:xfrm>
          <a:off x="0" y="836376"/>
          <a:ext cx="6248400" cy="15022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Pre-Game</a:t>
          </a:r>
        </a:p>
      </dsp:txBody>
      <dsp:txXfrm>
        <a:off x="0" y="836376"/>
        <a:ext cx="1874520" cy="1502208"/>
      </dsp:txXfrm>
    </dsp:sp>
    <dsp:sp modelId="{11699618-856E-443A-8AC0-7A95F24099C1}">
      <dsp:nvSpPr>
        <dsp:cNvPr id="0" name=""/>
        <dsp:cNvSpPr/>
      </dsp:nvSpPr>
      <dsp:spPr>
        <a:xfrm>
          <a:off x="3565737" y="894141"/>
          <a:ext cx="866477" cy="577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Team Composition</a:t>
          </a:r>
        </a:p>
      </dsp:txBody>
      <dsp:txXfrm>
        <a:off x="3582656" y="911060"/>
        <a:ext cx="832639" cy="543813"/>
      </dsp:txXfrm>
    </dsp:sp>
    <dsp:sp modelId="{2BB8B988-D0F1-4E49-A3B6-48113727E182}">
      <dsp:nvSpPr>
        <dsp:cNvPr id="0" name=""/>
        <dsp:cNvSpPr/>
      </dsp:nvSpPr>
      <dsp:spPr>
        <a:xfrm>
          <a:off x="3953256" y="1471792"/>
          <a:ext cx="91440" cy="231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060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1FDF4-8DD3-4C87-913D-40D6BD96BB5D}">
      <dsp:nvSpPr>
        <dsp:cNvPr id="0" name=""/>
        <dsp:cNvSpPr/>
      </dsp:nvSpPr>
      <dsp:spPr>
        <a:xfrm>
          <a:off x="3565737" y="1702853"/>
          <a:ext cx="866477" cy="5776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Character Selection</a:t>
          </a:r>
        </a:p>
      </dsp:txBody>
      <dsp:txXfrm>
        <a:off x="3582656" y="1719772"/>
        <a:ext cx="832639" cy="543813"/>
      </dsp:txXfrm>
    </dsp:sp>
    <dsp:sp modelId="{ECDB552F-DA8C-485F-B000-5014FEF803E5}">
      <dsp:nvSpPr>
        <dsp:cNvPr id="0" name=""/>
        <dsp:cNvSpPr/>
      </dsp:nvSpPr>
      <dsp:spPr>
        <a:xfrm>
          <a:off x="2872555" y="2280505"/>
          <a:ext cx="1126420" cy="231060"/>
        </a:xfrm>
        <a:custGeom>
          <a:avLst/>
          <a:gdLst/>
          <a:ahLst/>
          <a:cxnLst/>
          <a:rect l="0" t="0" r="0" b="0"/>
          <a:pathLst>
            <a:path>
              <a:moveTo>
                <a:pt x="1126420" y="0"/>
              </a:moveTo>
              <a:lnTo>
                <a:pt x="1126420" y="115530"/>
              </a:lnTo>
              <a:lnTo>
                <a:pt x="0" y="115530"/>
              </a:lnTo>
              <a:lnTo>
                <a:pt x="0" y="231060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54831-B931-4317-9522-B8D168B94AD4}">
      <dsp:nvSpPr>
        <dsp:cNvPr id="0" name=""/>
        <dsp:cNvSpPr/>
      </dsp:nvSpPr>
      <dsp:spPr>
        <a:xfrm>
          <a:off x="2439316" y="2511565"/>
          <a:ext cx="866477" cy="5776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Abilities</a:t>
          </a:r>
        </a:p>
      </dsp:txBody>
      <dsp:txXfrm>
        <a:off x="2456235" y="2528484"/>
        <a:ext cx="832639" cy="543813"/>
      </dsp:txXfrm>
    </dsp:sp>
    <dsp:sp modelId="{0F00D3DB-3EC3-43B2-ACD1-DC86F9FD24E4}">
      <dsp:nvSpPr>
        <dsp:cNvPr id="0" name=""/>
        <dsp:cNvSpPr/>
      </dsp:nvSpPr>
      <dsp:spPr>
        <a:xfrm>
          <a:off x="2309345" y="3089217"/>
          <a:ext cx="563210" cy="231060"/>
        </a:xfrm>
        <a:custGeom>
          <a:avLst/>
          <a:gdLst/>
          <a:ahLst/>
          <a:cxnLst/>
          <a:rect l="0" t="0" r="0" b="0"/>
          <a:pathLst>
            <a:path>
              <a:moveTo>
                <a:pt x="563210" y="0"/>
              </a:moveTo>
              <a:lnTo>
                <a:pt x="563210" y="115530"/>
              </a:lnTo>
              <a:lnTo>
                <a:pt x="0" y="115530"/>
              </a:lnTo>
              <a:lnTo>
                <a:pt x="0" y="231060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74034-CC52-419B-B009-A13FE65B92D0}">
      <dsp:nvSpPr>
        <dsp:cNvPr id="0" name=""/>
        <dsp:cNvSpPr/>
      </dsp:nvSpPr>
      <dsp:spPr>
        <a:xfrm>
          <a:off x="1876106" y="3320277"/>
          <a:ext cx="866477" cy="5776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Personal Goal</a:t>
          </a:r>
        </a:p>
      </dsp:txBody>
      <dsp:txXfrm>
        <a:off x="1893025" y="3337196"/>
        <a:ext cx="832639" cy="543813"/>
      </dsp:txXfrm>
    </dsp:sp>
    <dsp:sp modelId="{2137B06C-9543-4D59-BD1A-8BF744DA4452}">
      <dsp:nvSpPr>
        <dsp:cNvPr id="0" name=""/>
        <dsp:cNvSpPr/>
      </dsp:nvSpPr>
      <dsp:spPr>
        <a:xfrm>
          <a:off x="2872555" y="3089217"/>
          <a:ext cx="563210" cy="231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30"/>
              </a:lnTo>
              <a:lnTo>
                <a:pt x="563210" y="115530"/>
              </a:lnTo>
              <a:lnTo>
                <a:pt x="563210" y="231060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F5520-A722-475C-B79B-2B0228FA612F}">
      <dsp:nvSpPr>
        <dsp:cNvPr id="0" name=""/>
        <dsp:cNvSpPr/>
      </dsp:nvSpPr>
      <dsp:spPr>
        <a:xfrm>
          <a:off x="3002527" y="3320277"/>
          <a:ext cx="866477" cy="5776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Regions</a:t>
          </a:r>
        </a:p>
      </dsp:txBody>
      <dsp:txXfrm>
        <a:off x="3019446" y="3337196"/>
        <a:ext cx="832639" cy="543813"/>
      </dsp:txXfrm>
    </dsp:sp>
    <dsp:sp modelId="{DDE11115-8847-48E7-9700-9F21A763CEA2}">
      <dsp:nvSpPr>
        <dsp:cNvPr id="0" name=""/>
        <dsp:cNvSpPr/>
      </dsp:nvSpPr>
      <dsp:spPr>
        <a:xfrm>
          <a:off x="3435765" y="3897929"/>
          <a:ext cx="642856" cy="272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470"/>
              </a:lnTo>
              <a:lnTo>
                <a:pt x="642856" y="136470"/>
              </a:lnTo>
              <a:lnTo>
                <a:pt x="642856" y="272940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012D3-E7CA-4344-BA4E-D0084815BDB6}">
      <dsp:nvSpPr>
        <dsp:cNvPr id="0" name=""/>
        <dsp:cNvSpPr/>
      </dsp:nvSpPr>
      <dsp:spPr>
        <a:xfrm>
          <a:off x="3083824" y="4170869"/>
          <a:ext cx="1989596" cy="577651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Team Objective</a:t>
          </a:r>
        </a:p>
      </dsp:txBody>
      <dsp:txXfrm>
        <a:off x="3100743" y="4187788"/>
        <a:ext cx="1955758" cy="543813"/>
      </dsp:txXfrm>
    </dsp:sp>
    <dsp:sp modelId="{FBAB7D75-AF0F-4068-9FFB-4A852F47E4AC}">
      <dsp:nvSpPr>
        <dsp:cNvPr id="0" name=""/>
        <dsp:cNvSpPr/>
      </dsp:nvSpPr>
      <dsp:spPr>
        <a:xfrm>
          <a:off x="3998976" y="2280505"/>
          <a:ext cx="1126420" cy="231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30"/>
              </a:lnTo>
              <a:lnTo>
                <a:pt x="1126420" y="115530"/>
              </a:lnTo>
              <a:lnTo>
                <a:pt x="1126420" y="231060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9B72A-3613-4066-9E21-5ECC7DB1BEF7}">
      <dsp:nvSpPr>
        <dsp:cNvPr id="0" name=""/>
        <dsp:cNvSpPr/>
      </dsp:nvSpPr>
      <dsp:spPr>
        <a:xfrm>
          <a:off x="4692157" y="2511565"/>
          <a:ext cx="866477" cy="5776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Components</a:t>
          </a:r>
        </a:p>
      </dsp:txBody>
      <dsp:txXfrm>
        <a:off x="4709076" y="2528484"/>
        <a:ext cx="832639" cy="543813"/>
      </dsp:txXfrm>
    </dsp:sp>
    <dsp:sp modelId="{05851EB6-B479-40EE-AE50-45EBE14B5A29}">
      <dsp:nvSpPr>
        <dsp:cNvPr id="0" name=""/>
        <dsp:cNvSpPr/>
      </dsp:nvSpPr>
      <dsp:spPr>
        <a:xfrm>
          <a:off x="4562186" y="3089217"/>
          <a:ext cx="563210" cy="231060"/>
        </a:xfrm>
        <a:custGeom>
          <a:avLst/>
          <a:gdLst/>
          <a:ahLst/>
          <a:cxnLst/>
          <a:rect l="0" t="0" r="0" b="0"/>
          <a:pathLst>
            <a:path>
              <a:moveTo>
                <a:pt x="563210" y="0"/>
              </a:moveTo>
              <a:lnTo>
                <a:pt x="563210" y="115530"/>
              </a:lnTo>
              <a:lnTo>
                <a:pt x="0" y="115530"/>
              </a:lnTo>
              <a:lnTo>
                <a:pt x="0" y="231060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F264-1509-4599-83C4-3EE5398842EF}">
      <dsp:nvSpPr>
        <dsp:cNvPr id="0" name=""/>
        <dsp:cNvSpPr/>
      </dsp:nvSpPr>
      <dsp:spPr>
        <a:xfrm>
          <a:off x="4128947" y="3320277"/>
          <a:ext cx="866477" cy="5776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Resources</a:t>
          </a:r>
        </a:p>
      </dsp:txBody>
      <dsp:txXfrm>
        <a:off x="4145866" y="3337196"/>
        <a:ext cx="832639" cy="543813"/>
      </dsp:txXfrm>
    </dsp:sp>
    <dsp:sp modelId="{B7F94560-5049-40CD-9599-A314EC06D6AF}">
      <dsp:nvSpPr>
        <dsp:cNvPr id="0" name=""/>
        <dsp:cNvSpPr/>
      </dsp:nvSpPr>
      <dsp:spPr>
        <a:xfrm>
          <a:off x="5125396" y="3089217"/>
          <a:ext cx="563210" cy="231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30"/>
              </a:lnTo>
              <a:lnTo>
                <a:pt x="563210" y="115530"/>
              </a:lnTo>
              <a:lnTo>
                <a:pt x="563210" y="231060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CD938-AB5D-4AFB-AA3E-00EFB81ED4F2}">
      <dsp:nvSpPr>
        <dsp:cNvPr id="0" name=""/>
        <dsp:cNvSpPr/>
      </dsp:nvSpPr>
      <dsp:spPr>
        <a:xfrm>
          <a:off x="5255368" y="3320277"/>
          <a:ext cx="866477" cy="5776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Enemy Composition</a:t>
          </a:r>
        </a:p>
      </dsp:txBody>
      <dsp:txXfrm>
        <a:off x="5272287" y="3337196"/>
        <a:ext cx="832639" cy="543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F3EF6BB-AB48-4BAB-B587-6C5F35F1C1D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972EE19-9335-4951-BD3D-AE66599D9C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299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6BB-AB48-4BAB-B587-6C5F35F1C1D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EE19-9335-4951-BD3D-AE66599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F3EF6BB-AB48-4BAB-B587-6C5F35F1C1D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972EE19-9335-4951-BD3D-AE66599D9C9A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962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6BB-AB48-4BAB-B587-6C5F35F1C1D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EE19-9335-4951-BD3D-AE66599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3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F3EF6BB-AB48-4BAB-B587-6C5F35F1C1D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972EE19-9335-4951-BD3D-AE66599D9C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130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6BB-AB48-4BAB-B587-6C5F35F1C1D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EE19-9335-4951-BD3D-AE66599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6BB-AB48-4BAB-B587-6C5F35F1C1D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EE19-9335-4951-BD3D-AE66599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6BB-AB48-4BAB-B587-6C5F35F1C1D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EE19-9335-4951-BD3D-AE66599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8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6BB-AB48-4BAB-B587-6C5F35F1C1D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EE19-9335-4951-BD3D-AE66599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6BB-AB48-4BAB-B587-6C5F35F1C1D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EE19-9335-4951-BD3D-AE66599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2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6BB-AB48-4BAB-B587-6C5F35F1C1D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EE19-9335-4951-BD3D-AE66599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F3EF6BB-AB48-4BAB-B587-6C5F35F1C1D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972EE19-9335-4951-BD3D-AE66599D9C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08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E6E0-2291-4A5A-B409-74FE38303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sz="5400" dirty="0"/>
              <a:t>ame</a:t>
            </a:r>
            <a:br>
              <a:rPr lang="en-US" dirty="0"/>
            </a:br>
            <a:r>
              <a:rPr lang="en-US" dirty="0"/>
              <a:t>C</a:t>
            </a:r>
            <a:r>
              <a:rPr lang="en-US" sz="5400" dirty="0"/>
              <a:t>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5D237-1160-4ACD-BCBE-B232FA7DD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4838699"/>
            <a:ext cx="7034362" cy="1405581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/>
              <a:t>Presentation #1</a:t>
            </a:r>
          </a:p>
          <a:p>
            <a:r>
              <a:rPr lang="en-US" dirty="0"/>
              <a:t>CSCE-552-001</a:t>
            </a:r>
          </a:p>
          <a:p>
            <a:r>
              <a:rPr lang="en-US" dirty="0"/>
              <a:t>Due: 15</a:t>
            </a:r>
            <a:r>
              <a:rPr lang="en-US" baseline="30000" dirty="0"/>
              <a:t>th</a:t>
            </a:r>
            <a:r>
              <a:rPr lang="en-US" dirty="0"/>
              <a:t> September 2017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Team “BOTS”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Abbi </a:t>
            </a:r>
            <a:r>
              <a:rPr lang="en-US" dirty="0" err="1"/>
              <a:t>Reisig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M. Brady O’Leary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A. Danielle Talley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CB2E-873B-4019-8255-8C96D181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" y="559678"/>
            <a:ext cx="4359686" cy="4952492"/>
          </a:xfrm>
        </p:spPr>
        <p:txBody>
          <a:bodyPr/>
          <a:lstStyle/>
          <a:p>
            <a:r>
              <a:rPr lang="en-US" dirty="0"/>
              <a:t>Team “BOTS”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2872-2D2D-4D5D-AFD1-9E7FA0624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Abbi </a:t>
            </a:r>
            <a:r>
              <a:rPr lang="en-US" dirty="0" err="1"/>
              <a:t>Reisig</a:t>
            </a:r>
            <a:endParaRPr lang="en-US" dirty="0"/>
          </a:p>
          <a:p>
            <a:r>
              <a:rPr lang="en-US" dirty="0"/>
              <a:t>M. Brady O’Leary</a:t>
            </a:r>
          </a:p>
          <a:p>
            <a:r>
              <a:rPr lang="en-US" dirty="0"/>
              <a:t>A. Danielle Talley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6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8939-49F9-4A47-983F-80C63FBC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1F5F-9F88-4AC7-BDF8-BCBDCB125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The goal of this game is to create a networked multiplayer 3D game in Unity that is a blend of </a:t>
            </a:r>
            <a:r>
              <a:rPr lang="en-US" dirty="0" err="1"/>
              <a:t>PvP</a:t>
            </a:r>
            <a:r>
              <a:rPr lang="en-US" dirty="0"/>
              <a:t> and </a:t>
            </a:r>
            <a:r>
              <a:rPr lang="en-US" dirty="0" err="1"/>
              <a:t>PvE</a:t>
            </a:r>
            <a:r>
              <a:rPr lang="en-US" dirty="0"/>
              <a:t>, whose level is procedurally generated, and that empowers the players based on strategic, cooperative gameplay.</a:t>
            </a:r>
          </a:p>
        </p:txBody>
      </p:sp>
    </p:spTree>
    <p:extLst>
      <p:ext uri="{BB962C8B-B14F-4D97-AF65-F5344CB8AC3E}">
        <p14:creationId xmlns:p14="http://schemas.microsoft.com/office/powerpoint/2010/main" val="76562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EA6F-DFAC-45D7-8C77-BFADB0B6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FAFDF7-4EC4-4AEA-BDEE-2B8BFB105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811066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9FAD31-4658-4A17-BE3B-E8E748AC4DF0}"/>
              </a:ext>
            </a:extLst>
          </p:cNvPr>
          <p:cNvCxnSpPr/>
          <p:nvPr/>
        </p:nvCxnSpPr>
        <p:spPr>
          <a:xfrm>
            <a:off x="7462520" y="4498340"/>
            <a:ext cx="0" cy="12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ACC767-5F0E-4AE1-B03D-B00DB7A1A1E6}"/>
              </a:ext>
            </a:extLst>
          </p:cNvPr>
          <p:cNvCxnSpPr>
            <a:cxnSpLocks/>
          </p:cNvCxnSpPr>
          <p:nvPr/>
        </p:nvCxnSpPr>
        <p:spPr>
          <a:xfrm flipH="1" flipV="1">
            <a:off x="7459980" y="4620260"/>
            <a:ext cx="3472180" cy="254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F15936-CE35-4C27-92C1-09A31FA40FC4}"/>
              </a:ext>
            </a:extLst>
          </p:cNvPr>
          <p:cNvCxnSpPr/>
          <p:nvPr/>
        </p:nvCxnSpPr>
        <p:spPr>
          <a:xfrm>
            <a:off x="10932160" y="4498340"/>
            <a:ext cx="0" cy="12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0B82F7-4F3F-47CD-8150-B79F80F57CEB}"/>
              </a:ext>
            </a:extLst>
          </p:cNvPr>
          <p:cNvCxnSpPr/>
          <p:nvPr/>
        </p:nvCxnSpPr>
        <p:spPr>
          <a:xfrm>
            <a:off x="9728200" y="4498340"/>
            <a:ext cx="0" cy="1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4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1975-5C4A-416A-8890-35B06225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3A2E-39B2-473E-B005-E00E2E2C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Four regions (one for each corner) randomly selected:</a:t>
            </a:r>
          </a:p>
          <a:p>
            <a:pPr lvl="1"/>
            <a:r>
              <a:rPr lang="en-US" dirty="0"/>
              <a:t>Mountains</a:t>
            </a:r>
          </a:p>
          <a:p>
            <a:pPr lvl="1"/>
            <a:r>
              <a:rPr lang="en-US" dirty="0"/>
              <a:t>Forest</a:t>
            </a:r>
          </a:p>
          <a:p>
            <a:pPr lvl="1"/>
            <a:r>
              <a:rPr lang="en-US" dirty="0"/>
              <a:t>Desert</a:t>
            </a:r>
          </a:p>
          <a:p>
            <a:pPr lvl="1"/>
            <a:r>
              <a:rPr lang="en-US" dirty="0"/>
              <a:t>Swamp</a:t>
            </a:r>
          </a:p>
          <a:p>
            <a:pPr lvl="1"/>
            <a:r>
              <a:rPr lang="en-US" dirty="0"/>
              <a:t>Coast</a:t>
            </a:r>
          </a:p>
          <a:p>
            <a:r>
              <a:rPr lang="en-US" dirty="0"/>
              <a:t>The center is open grassland</a:t>
            </a:r>
          </a:p>
          <a:p>
            <a:pPr lvl="1"/>
            <a:r>
              <a:rPr lang="en-US" dirty="0"/>
              <a:t>“No man’s land”</a:t>
            </a:r>
          </a:p>
          <a:p>
            <a:r>
              <a:rPr lang="en-US" dirty="0"/>
              <a:t>The configuration of the map and each region will be generated each match</a:t>
            </a:r>
          </a:p>
          <a:p>
            <a:r>
              <a:rPr lang="en-US" dirty="0"/>
              <a:t>Resources and enemies will be region specific</a:t>
            </a:r>
          </a:p>
          <a:p>
            <a:pPr lvl="1"/>
            <a:r>
              <a:rPr lang="en-US" dirty="0"/>
              <a:t>Excluding generic (common) resources that might appear in multiple regions at varying percentages (wood, rocks, etc.)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7AE43-0FB3-4BBE-80F0-583ED9E53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960" y="1121093"/>
            <a:ext cx="2297904" cy="189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6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EB61-75B3-4224-81AF-EBA503B4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47F28C-18CC-4C03-A1D4-31A97343B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85114"/>
              </p:ext>
            </p:extLst>
          </p:nvPr>
        </p:nvGraphicFramePr>
        <p:xfrm>
          <a:off x="5252720" y="1027408"/>
          <a:ext cx="6248400" cy="44856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372857955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1356422275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51986522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73838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Interval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 marL="54334" marR="54334"/>
                </a:tc>
                <a:extLst>
                  <a:ext uri="{0D108BD9-81ED-4DB2-BD59-A6C34878D82A}">
                    <a16:rowId xmlns:a16="http://schemas.microsoft.com/office/drawing/2014/main" val="252346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 1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September 2017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week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Preliminary Design</a:t>
                      </a:r>
                    </a:p>
                  </a:txBody>
                  <a:tcPr marL="54334" marR="54334"/>
                </a:tc>
                <a:extLst>
                  <a:ext uri="{0D108BD9-81ED-4DB2-BD59-A6C34878D82A}">
                    <a16:rowId xmlns:a16="http://schemas.microsoft.com/office/drawing/2014/main" val="248666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 2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September 2017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week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In-Depth Design</a:t>
                      </a:r>
                    </a:p>
                  </a:txBody>
                  <a:tcPr marL="54334" marR="54334"/>
                </a:tc>
                <a:extLst>
                  <a:ext uri="{0D108BD9-81ED-4DB2-BD59-A6C34878D82A}">
                    <a16:rowId xmlns:a16="http://schemas.microsoft.com/office/drawing/2014/main" val="194449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 3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October 2017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weeks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 Functionality</a:t>
                      </a:r>
                    </a:p>
                  </a:txBody>
                  <a:tcPr marL="54334" marR="54334"/>
                </a:tc>
                <a:extLst>
                  <a:ext uri="{0D108BD9-81ED-4DB2-BD59-A6C34878D82A}">
                    <a16:rowId xmlns:a16="http://schemas.microsoft.com/office/drawing/2014/main" val="192174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 4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November 2017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weeks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 Modeling</a:t>
                      </a:r>
                    </a:p>
                  </a:txBody>
                  <a:tcPr marL="54334" marR="54334"/>
                </a:tc>
                <a:extLst>
                  <a:ext uri="{0D108BD9-81ED-4DB2-BD59-A6C34878D82A}">
                    <a16:rowId xmlns:a16="http://schemas.microsoft.com/office/drawing/2014/main" val="351163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 5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November 2017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weeks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Interfaces</a:t>
                      </a:r>
                    </a:p>
                  </a:txBody>
                  <a:tcPr marL="54334" marR="54334"/>
                </a:tc>
                <a:extLst>
                  <a:ext uri="{0D108BD9-81ED-4DB2-BD59-A6C34878D82A}">
                    <a16:rowId xmlns:a16="http://schemas.microsoft.com/office/drawing/2014/main" val="121831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 6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December 2017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weeks</a:t>
                      </a:r>
                    </a:p>
                  </a:txBody>
                  <a:tcPr marL="54334" marR="543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Refine</a:t>
                      </a:r>
                    </a:p>
                  </a:txBody>
                  <a:tcPr marL="54334" marR="54334"/>
                </a:tc>
                <a:extLst>
                  <a:ext uri="{0D108BD9-81ED-4DB2-BD59-A6C34878D82A}">
                    <a16:rowId xmlns:a16="http://schemas.microsoft.com/office/drawing/2014/main" val="60027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3436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251</TotalTime>
  <Words>232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Corbel</vt:lpstr>
      <vt:lpstr>Headlines</vt:lpstr>
      <vt:lpstr>Game Concept</vt:lpstr>
      <vt:lpstr>Team “BOTS”</vt:lpstr>
      <vt:lpstr>Mission Statement</vt:lpstr>
      <vt:lpstr>Decision Tree</vt:lpstr>
      <vt:lpstr>Level Design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AUDREY TALLEY</dc:creator>
  <cp:lastModifiedBy>AUDREY TALLEY</cp:lastModifiedBy>
  <cp:revision>14</cp:revision>
  <dcterms:created xsi:type="dcterms:W3CDTF">2017-09-12T19:13:02Z</dcterms:created>
  <dcterms:modified xsi:type="dcterms:W3CDTF">2017-09-12T23:24:18Z</dcterms:modified>
</cp:coreProperties>
</file>