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ABE3B-2EF9-4B52-9400-45B4317DA13F}" v="9" dt="2020-12-23T01:06:25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shat Jalali" userId="f6ee5e2a73c2ea8f" providerId="LiveId" clId="{967ABE3B-2EF9-4B52-9400-45B4317DA13F}"/>
    <pc:docChg chg="undo custSel mod addSld delSld modSld">
      <pc:chgData name="Neshat Jalali" userId="f6ee5e2a73c2ea8f" providerId="LiveId" clId="{967ABE3B-2EF9-4B52-9400-45B4317DA13F}" dt="2020-12-23T01:10:49.215" v="2666" actId="20577"/>
      <pc:docMkLst>
        <pc:docMk/>
      </pc:docMkLst>
      <pc:sldChg chg="modSp mod">
        <pc:chgData name="Neshat Jalali" userId="f6ee5e2a73c2ea8f" providerId="LiveId" clId="{967ABE3B-2EF9-4B52-9400-45B4317DA13F}" dt="2020-12-23T00:16:10.091" v="283" actId="113"/>
        <pc:sldMkLst>
          <pc:docMk/>
          <pc:sldMk cId="2939549321" sldId="258"/>
        </pc:sldMkLst>
        <pc:spChg chg="mod">
          <ac:chgData name="Neshat Jalali" userId="f6ee5e2a73c2ea8f" providerId="LiveId" clId="{967ABE3B-2EF9-4B52-9400-45B4317DA13F}" dt="2020-12-23T00:16:10.091" v="283" actId="113"/>
          <ac:spMkLst>
            <pc:docMk/>
            <pc:sldMk cId="2939549321" sldId="258"/>
            <ac:spMk id="2" creationId="{A4ECB6DF-3FF3-49EF-B8BF-3B80C23105B1}"/>
          </ac:spMkLst>
        </pc:spChg>
        <pc:spChg chg="mod">
          <ac:chgData name="Neshat Jalali" userId="f6ee5e2a73c2ea8f" providerId="LiveId" clId="{967ABE3B-2EF9-4B52-9400-45B4317DA13F}" dt="2020-12-23T00:11:25.531" v="0" actId="20577"/>
          <ac:spMkLst>
            <pc:docMk/>
            <pc:sldMk cId="2939549321" sldId="258"/>
            <ac:spMk id="3" creationId="{42D847FD-8622-4CDF-BCEB-DA9EB9E8591F}"/>
          </ac:spMkLst>
        </pc:spChg>
      </pc:sldChg>
      <pc:sldChg chg="modSp new del mod">
        <pc:chgData name="Neshat Jalali" userId="f6ee5e2a73c2ea8f" providerId="LiveId" clId="{967ABE3B-2EF9-4B52-9400-45B4317DA13F}" dt="2020-12-23T00:25:54.318" v="567" actId="2696"/>
        <pc:sldMkLst>
          <pc:docMk/>
          <pc:sldMk cId="1781791903" sldId="259"/>
        </pc:sldMkLst>
        <pc:spChg chg="mod">
          <ac:chgData name="Neshat Jalali" userId="f6ee5e2a73c2ea8f" providerId="LiveId" clId="{967ABE3B-2EF9-4B52-9400-45B4317DA13F}" dt="2020-12-23T00:12:56.231" v="5" actId="20577"/>
          <ac:spMkLst>
            <pc:docMk/>
            <pc:sldMk cId="1781791903" sldId="259"/>
            <ac:spMk id="2" creationId="{B3432B0F-60F5-4EEE-8091-F6E42A127B00}"/>
          </ac:spMkLst>
        </pc:spChg>
      </pc:sldChg>
      <pc:sldChg chg="addSp delSp modSp add mod setBg">
        <pc:chgData name="Neshat Jalali" userId="f6ee5e2a73c2ea8f" providerId="LiveId" clId="{967ABE3B-2EF9-4B52-9400-45B4317DA13F}" dt="2020-12-23T00:25:36.725" v="565" actId="27636"/>
        <pc:sldMkLst>
          <pc:docMk/>
          <pc:sldMk cId="2170527385" sldId="260"/>
        </pc:sldMkLst>
        <pc:spChg chg="mod">
          <ac:chgData name="Neshat Jalali" userId="f6ee5e2a73c2ea8f" providerId="LiveId" clId="{967ABE3B-2EF9-4B52-9400-45B4317DA13F}" dt="2020-12-23T00:16:04.039" v="282" actId="113"/>
          <ac:spMkLst>
            <pc:docMk/>
            <pc:sldMk cId="2170527385" sldId="260"/>
            <ac:spMk id="2" creationId="{A4ECB6DF-3FF3-49EF-B8BF-3B80C23105B1}"/>
          </ac:spMkLst>
        </pc:spChg>
        <pc:spChg chg="mod">
          <ac:chgData name="Neshat Jalali" userId="f6ee5e2a73c2ea8f" providerId="LiveId" clId="{967ABE3B-2EF9-4B52-9400-45B4317DA13F}" dt="2020-12-23T00:25:36.725" v="565" actId="27636"/>
          <ac:spMkLst>
            <pc:docMk/>
            <pc:sldMk cId="2170527385" sldId="260"/>
            <ac:spMk id="3" creationId="{42D847FD-8622-4CDF-BCEB-DA9EB9E8591F}"/>
          </ac:spMkLst>
        </pc:spChg>
        <pc:spChg chg="add del mod">
          <ac:chgData name="Neshat Jalali" userId="f6ee5e2a73c2ea8f" providerId="LiveId" clId="{967ABE3B-2EF9-4B52-9400-45B4317DA13F}" dt="2020-12-23T00:15:44.354" v="277" actId="478"/>
          <ac:spMkLst>
            <pc:docMk/>
            <pc:sldMk cId="2170527385" sldId="260"/>
            <ac:spMk id="5" creationId="{14356513-D696-4FF8-8746-997326275E6B}"/>
          </ac:spMkLst>
        </pc:spChg>
        <pc:picChg chg="del mod">
          <ac:chgData name="Neshat Jalali" userId="f6ee5e2a73c2ea8f" providerId="LiveId" clId="{967ABE3B-2EF9-4B52-9400-45B4317DA13F}" dt="2020-12-23T00:15:39.142" v="275" actId="478"/>
          <ac:picMkLst>
            <pc:docMk/>
            <pc:sldMk cId="2170527385" sldId="260"/>
            <ac:picMk id="8" creationId="{F0D31EC9-D237-40B6-8B04-D86F0981E187}"/>
          </ac:picMkLst>
        </pc:picChg>
      </pc:sldChg>
      <pc:sldChg chg="addSp delSp modSp add mod">
        <pc:chgData name="Neshat Jalali" userId="f6ee5e2a73c2ea8f" providerId="LiveId" clId="{967ABE3B-2EF9-4B52-9400-45B4317DA13F}" dt="2020-12-23T00:33:40.900" v="1266" actId="20577"/>
        <pc:sldMkLst>
          <pc:docMk/>
          <pc:sldMk cId="1632791469" sldId="261"/>
        </pc:sldMkLst>
        <pc:spChg chg="mod">
          <ac:chgData name="Neshat Jalali" userId="f6ee5e2a73c2ea8f" providerId="LiveId" clId="{967ABE3B-2EF9-4B52-9400-45B4317DA13F}" dt="2020-12-23T00:26:59.963" v="579" actId="20577"/>
          <ac:spMkLst>
            <pc:docMk/>
            <pc:sldMk cId="1632791469" sldId="261"/>
            <ac:spMk id="2" creationId="{A4ECB6DF-3FF3-49EF-B8BF-3B80C23105B1}"/>
          </ac:spMkLst>
        </pc:spChg>
        <pc:spChg chg="mod">
          <ac:chgData name="Neshat Jalali" userId="f6ee5e2a73c2ea8f" providerId="LiveId" clId="{967ABE3B-2EF9-4B52-9400-45B4317DA13F}" dt="2020-12-23T00:33:40.900" v="1266" actId="20577"/>
          <ac:spMkLst>
            <pc:docMk/>
            <pc:sldMk cId="1632791469" sldId="261"/>
            <ac:spMk id="3" creationId="{42D847FD-8622-4CDF-BCEB-DA9EB9E8591F}"/>
          </ac:spMkLst>
        </pc:spChg>
        <pc:picChg chg="add del">
          <ac:chgData name="Neshat Jalali" userId="f6ee5e2a73c2ea8f" providerId="LiveId" clId="{967ABE3B-2EF9-4B52-9400-45B4317DA13F}" dt="2020-12-23T00:27:31.441" v="624" actId="478"/>
          <ac:picMkLst>
            <pc:docMk/>
            <pc:sldMk cId="1632791469" sldId="261"/>
            <ac:picMk id="5" creationId="{0E34C290-C832-4CEF-BAB6-27F2744D5321}"/>
          </ac:picMkLst>
        </pc:picChg>
      </pc:sldChg>
      <pc:sldChg chg="addSp delSp modSp add mod setBg">
        <pc:chgData name="Neshat Jalali" userId="f6ee5e2a73c2ea8f" providerId="LiveId" clId="{967ABE3B-2EF9-4B52-9400-45B4317DA13F}" dt="2020-12-23T00:48:20.378" v="1768" actId="22"/>
        <pc:sldMkLst>
          <pc:docMk/>
          <pc:sldMk cId="3358201036" sldId="262"/>
        </pc:sldMkLst>
        <pc:spChg chg="mod">
          <ac:chgData name="Neshat Jalali" userId="f6ee5e2a73c2ea8f" providerId="LiveId" clId="{967ABE3B-2EF9-4B52-9400-45B4317DA13F}" dt="2020-12-23T00:46:43.644" v="1751" actId="14100"/>
          <ac:spMkLst>
            <pc:docMk/>
            <pc:sldMk cId="3358201036" sldId="262"/>
            <ac:spMk id="2" creationId="{A4ECB6DF-3FF3-49EF-B8BF-3B80C23105B1}"/>
          </ac:spMkLst>
        </pc:spChg>
        <pc:spChg chg="mod">
          <ac:chgData name="Neshat Jalali" userId="f6ee5e2a73c2ea8f" providerId="LiveId" clId="{967ABE3B-2EF9-4B52-9400-45B4317DA13F}" dt="2020-12-23T00:47:43.570" v="1765" actId="1076"/>
          <ac:spMkLst>
            <pc:docMk/>
            <pc:sldMk cId="3358201036" sldId="262"/>
            <ac:spMk id="3" creationId="{42D847FD-8622-4CDF-BCEB-DA9EB9E8591F}"/>
          </ac:spMkLst>
        </pc:spChg>
        <pc:picChg chg="add mod">
          <ac:chgData name="Neshat Jalali" userId="f6ee5e2a73c2ea8f" providerId="LiveId" clId="{967ABE3B-2EF9-4B52-9400-45B4317DA13F}" dt="2020-12-23T00:47:58.001" v="1766" actId="1076"/>
          <ac:picMkLst>
            <pc:docMk/>
            <pc:sldMk cId="3358201036" sldId="262"/>
            <ac:picMk id="5" creationId="{674A4867-9BF6-4789-AC5E-FBFC6B0AFDD3}"/>
          </ac:picMkLst>
        </pc:picChg>
        <pc:picChg chg="add del">
          <ac:chgData name="Neshat Jalali" userId="f6ee5e2a73c2ea8f" providerId="LiveId" clId="{967ABE3B-2EF9-4B52-9400-45B4317DA13F}" dt="2020-12-23T00:48:20.378" v="1768" actId="22"/>
          <ac:picMkLst>
            <pc:docMk/>
            <pc:sldMk cId="3358201036" sldId="262"/>
            <ac:picMk id="7" creationId="{E4E3F033-1406-4068-9813-61B73292FAB4}"/>
          </ac:picMkLst>
        </pc:picChg>
      </pc:sldChg>
      <pc:sldChg chg="addSp delSp modSp add mod setBg">
        <pc:chgData name="Neshat Jalali" userId="f6ee5e2a73c2ea8f" providerId="LiveId" clId="{967ABE3B-2EF9-4B52-9400-45B4317DA13F}" dt="2020-12-23T00:56:43.265" v="1931" actId="27636"/>
        <pc:sldMkLst>
          <pc:docMk/>
          <pc:sldMk cId="2385528976" sldId="263"/>
        </pc:sldMkLst>
        <pc:spChg chg="mod">
          <ac:chgData name="Neshat Jalali" userId="f6ee5e2a73c2ea8f" providerId="LiveId" clId="{967ABE3B-2EF9-4B52-9400-45B4317DA13F}" dt="2020-12-23T00:55:20.275" v="1908" actId="14100"/>
          <ac:spMkLst>
            <pc:docMk/>
            <pc:sldMk cId="2385528976" sldId="263"/>
            <ac:spMk id="2" creationId="{A4ECB6DF-3FF3-49EF-B8BF-3B80C23105B1}"/>
          </ac:spMkLst>
        </pc:spChg>
        <pc:spChg chg="mod">
          <ac:chgData name="Neshat Jalali" userId="f6ee5e2a73c2ea8f" providerId="LiveId" clId="{967ABE3B-2EF9-4B52-9400-45B4317DA13F}" dt="2020-12-23T00:56:43.265" v="1931" actId="27636"/>
          <ac:spMkLst>
            <pc:docMk/>
            <pc:sldMk cId="2385528976" sldId="263"/>
            <ac:spMk id="3" creationId="{42D847FD-8622-4CDF-BCEB-DA9EB9E8591F}"/>
          </ac:spMkLst>
        </pc:spChg>
        <pc:picChg chg="del">
          <ac:chgData name="Neshat Jalali" userId="f6ee5e2a73c2ea8f" providerId="LiveId" clId="{967ABE3B-2EF9-4B52-9400-45B4317DA13F}" dt="2020-12-23T00:50:16.201" v="1771" actId="478"/>
          <ac:picMkLst>
            <pc:docMk/>
            <pc:sldMk cId="2385528976" sldId="263"/>
            <ac:picMk id="5" creationId="{674A4867-9BF6-4789-AC5E-FBFC6B0AFDD3}"/>
          </ac:picMkLst>
        </pc:picChg>
        <pc:picChg chg="add mod">
          <ac:chgData name="Neshat Jalali" userId="f6ee5e2a73c2ea8f" providerId="LiveId" clId="{967ABE3B-2EF9-4B52-9400-45B4317DA13F}" dt="2020-12-23T00:55:00.101" v="1904" actId="14100"/>
          <ac:picMkLst>
            <pc:docMk/>
            <pc:sldMk cId="2385528976" sldId="263"/>
            <ac:picMk id="6" creationId="{0AE17CDC-EA89-41ED-9E51-EF2A18C43093}"/>
          </ac:picMkLst>
        </pc:picChg>
      </pc:sldChg>
      <pc:sldChg chg="addSp delSp modSp add mod">
        <pc:chgData name="Neshat Jalali" userId="f6ee5e2a73c2ea8f" providerId="LiveId" clId="{967ABE3B-2EF9-4B52-9400-45B4317DA13F}" dt="2020-12-23T01:06:20.742" v="2576" actId="22"/>
        <pc:sldMkLst>
          <pc:docMk/>
          <pc:sldMk cId="2486381208" sldId="264"/>
        </pc:sldMkLst>
        <pc:spChg chg="mod">
          <ac:chgData name="Neshat Jalali" userId="f6ee5e2a73c2ea8f" providerId="LiveId" clId="{967ABE3B-2EF9-4B52-9400-45B4317DA13F}" dt="2020-12-23T01:06:08.556" v="2574" actId="20577"/>
          <ac:spMkLst>
            <pc:docMk/>
            <pc:sldMk cId="2486381208" sldId="264"/>
            <ac:spMk id="2" creationId="{A4ECB6DF-3FF3-49EF-B8BF-3B80C23105B1}"/>
          </ac:spMkLst>
        </pc:spChg>
        <pc:spChg chg="mod">
          <ac:chgData name="Neshat Jalali" userId="f6ee5e2a73c2ea8f" providerId="LiveId" clId="{967ABE3B-2EF9-4B52-9400-45B4317DA13F}" dt="2020-12-23T01:05:33.442" v="2573" actId="403"/>
          <ac:spMkLst>
            <pc:docMk/>
            <pc:sldMk cId="2486381208" sldId="264"/>
            <ac:spMk id="3" creationId="{42D847FD-8622-4CDF-BCEB-DA9EB9E8591F}"/>
          </ac:spMkLst>
        </pc:spChg>
        <pc:spChg chg="add del">
          <ac:chgData name="Neshat Jalali" userId="f6ee5e2a73c2ea8f" providerId="LiveId" clId="{967ABE3B-2EF9-4B52-9400-45B4317DA13F}" dt="2020-12-23T01:06:20.742" v="2576" actId="22"/>
          <ac:spMkLst>
            <pc:docMk/>
            <pc:sldMk cId="2486381208" sldId="264"/>
            <ac:spMk id="5" creationId="{81100AE4-43DF-416B-B145-65D00FCE9DB9}"/>
          </ac:spMkLst>
        </pc:spChg>
      </pc:sldChg>
      <pc:sldChg chg="modSp add mod">
        <pc:chgData name="Neshat Jalali" userId="f6ee5e2a73c2ea8f" providerId="LiveId" clId="{967ABE3B-2EF9-4B52-9400-45B4317DA13F}" dt="2020-12-23T01:10:49.215" v="2666" actId="20577"/>
        <pc:sldMkLst>
          <pc:docMk/>
          <pc:sldMk cId="533927959" sldId="265"/>
        </pc:sldMkLst>
        <pc:spChg chg="mod">
          <ac:chgData name="Neshat Jalali" userId="f6ee5e2a73c2ea8f" providerId="LiveId" clId="{967ABE3B-2EF9-4B52-9400-45B4317DA13F}" dt="2020-12-23T01:08:01.633" v="2593" actId="20577"/>
          <ac:spMkLst>
            <pc:docMk/>
            <pc:sldMk cId="533927959" sldId="265"/>
            <ac:spMk id="2" creationId="{A4ECB6DF-3FF3-49EF-B8BF-3B80C23105B1}"/>
          </ac:spMkLst>
        </pc:spChg>
        <pc:spChg chg="mod">
          <ac:chgData name="Neshat Jalali" userId="f6ee5e2a73c2ea8f" providerId="LiveId" clId="{967ABE3B-2EF9-4B52-9400-45B4317DA13F}" dt="2020-12-23T01:10:49.215" v="2666" actId="20577"/>
          <ac:spMkLst>
            <pc:docMk/>
            <pc:sldMk cId="533927959" sldId="265"/>
            <ac:spMk id="3" creationId="{42D847FD-8622-4CDF-BCEB-DA9EB9E859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new_york_datase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new_york_datase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5025-7936-4D23-AC92-72E435F3C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Battle of the Neighborhoods:</a:t>
            </a:r>
            <a:br>
              <a:rPr lang="en-US" sz="2400" dirty="0"/>
            </a:br>
            <a:r>
              <a:rPr lang="en-US" sz="2400" cap="none" dirty="0"/>
              <a:t>Mediterranean Restaurants in New York City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D1A0-506A-4E22-B108-A2E9EE04B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Neshat J </a:t>
            </a:r>
            <a:r>
              <a:rPr lang="en-US" dirty="0" err="1"/>
              <a:t>Heravi</a:t>
            </a:r>
            <a:endParaRPr lang="en-US" dirty="0"/>
          </a:p>
          <a:p>
            <a:r>
              <a:rPr lang="en-US" dirty="0"/>
              <a:t>December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825A9-34AC-498C-9BB9-AFACE513194D}"/>
              </a:ext>
            </a:extLst>
          </p:cNvPr>
          <p:cNvSpPr txBox="1"/>
          <p:nvPr/>
        </p:nvSpPr>
        <p:spPr>
          <a:xfrm>
            <a:off x="4069080" y="942396"/>
            <a:ext cx="360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IBM- Applied Data Science Capstone</a:t>
            </a:r>
          </a:p>
          <a:p>
            <a:pPr algn="ctr"/>
            <a:r>
              <a:rPr lang="en-US" dirty="0"/>
              <a:t> Coursera.org</a:t>
            </a:r>
          </a:p>
        </p:txBody>
      </p:sp>
    </p:spTree>
    <p:extLst>
      <p:ext uri="{BB962C8B-B14F-4D97-AF65-F5344CB8AC3E}">
        <p14:creationId xmlns:p14="http://schemas.microsoft.com/office/powerpoint/2010/main" val="34427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B6DF-3FF3-49EF-B8BF-3B80C231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35496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7FD-8622-4CDF-BCEB-DA9EB9E8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7" y="1871664"/>
            <a:ext cx="5329237" cy="386836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dirty="0"/>
              <a:t>The objective of this project is to apply Data Science methodology and techniques to solve the problem at hand;  Where is the best location to open a brand-new Mediterranean restaurant in New York City? And which restaurant has the best rating as of now?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D31EC9-D237-40B6-8B04-D86F0981E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287" r="7653" b="-4"/>
          <a:stretch/>
        </p:blipFill>
        <p:spPr>
          <a:xfrm>
            <a:off x="6338318" y="1948343"/>
            <a:ext cx="4664252" cy="386836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3954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B6DF-3FF3-49EF-B8BF-3B80C231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35496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7FD-8622-4CDF-BCEB-DA9EB9E8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6" y="1634490"/>
            <a:ext cx="10912793" cy="48948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Data Required</a:t>
            </a:r>
          </a:p>
          <a:p>
            <a:r>
              <a:rPr lang="en-US" sz="2400" dirty="0"/>
              <a:t>New York City’s boroughs and neighborhoods</a:t>
            </a:r>
          </a:p>
          <a:p>
            <a:r>
              <a:rPr lang="en-US" sz="2400" dirty="0"/>
              <a:t>Latitude and longitude location of each neighborhood</a:t>
            </a:r>
          </a:p>
          <a:p>
            <a:r>
              <a:rPr lang="en-US" sz="2400" dirty="0"/>
              <a:t>Detail information for the Mediterranean restaurants; such as number of likes and ratings</a:t>
            </a:r>
          </a:p>
          <a:p>
            <a:pPr marL="0" indent="0">
              <a:buNone/>
            </a:pPr>
            <a:r>
              <a:rPr lang="en-US" sz="2800" b="1" dirty="0"/>
              <a:t>Data Source</a:t>
            </a:r>
          </a:p>
          <a:p>
            <a:r>
              <a:rPr lang="en-US" sz="2400" dirty="0"/>
              <a:t>New York City’s location data from open source:  </a:t>
            </a:r>
            <a:r>
              <a:rPr lang="en-US" sz="2400" dirty="0">
                <a:hlinkClick r:id="rId2"/>
              </a:rPr>
              <a:t>http://cocl.us/new_york_dataset</a:t>
            </a:r>
            <a:endParaRPr lang="en-US" sz="2400" dirty="0"/>
          </a:p>
          <a:p>
            <a:r>
              <a:rPr lang="en-US" sz="2400" dirty="0"/>
              <a:t>Getting the latitude and longitude data using Geocoder libraryhttp://cocl.us/new_york_dataset t from Python</a:t>
            </a:r>
          </a:p>
          <a:p>
            <a:r>
              <a:rPr lang="en-US" sz="2400" dirty="0"/>
              <a:t>Getting the restaurant data from Foursquare API</a:t>
            </a:r>
          </a:p>
          <a:p>
            <a:r>
              <a:rPr lang="en-US" sz="2400" dirty="0"/>
              <a:t>Using Folium library in Python to create maps</a:t>
            </a:r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52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B6DF-3FF3-49EF-B8BF-3B80C231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35496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7FD-8622-4CDF-BCEB-DA9EB9E8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6" y="1634490"/>
            <a:ext cx="10912793" cy="48948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Got the data from the open source (</a:t>
            </a:r>
            <a:r>
              <a:rPr lang="en-US" sz="2400" dirty="0">
                <a:hlinkClick r:id="rId2"/>
              </a:rPr>
              <a:t>http://cocl.us/new_york_dataset</a:t>
            </a:r>
            <a:r>
              <a:rPr lang="en-US" sz="2400" dirty="0"/>
              <a:t>) and processed it into </a:t>
            </a:r>
            <a:r>
              <a:rPr lang="en-US" sz="2400" dirty="0" err="1"/>
              <a:t>dataframe</a:t>
            </a:r>
            <a:endParaRPr lang="en-US" sz="2400" dirty="0"/>
          </a:p>
          <a:p>
            <a:r>
              <a:rPr lang="en-US" sz="2400" dirty="0"/>
              <a:t>Used the Geocoder package to access the latitude and longitude of each neighborhood</a:t>
            </a:r>
          </a:p>
          <a:p>
            <a:r>
              <a:rPr lang="en-US" sz="2400" dirty="0"/>
              <a:t>Extracted the Mediterranean data from Foursquare API</a:t>
            </a:r>
          </a:p>
          <a:p>
            <a:r>
              <a:rPr lang="en-US" sz="2400" dirty="0"/>
              <a:t>Converted the data type  from ‘object’ to ‘float64’ to be able to apply statistical analysis</a:t>
            </a:r>
          </a:p>
          <a:p>
            <a:r>
              <a:rPr lang="en-US" sz="2400" dirty="0"/>
              <a:t>Sorted the Mediterranean restaurants based on number of likes and the ratings</a:t>
            </a:r>
          </a:p>
          <a:p>
            <a:r>
              <a:rPr lang="en-US" sz="2400" dirty="0"/>
              <a:t>Got the average rating of the Mediterranean restaurants in each neighborhood</a:t>
            </a:r>
          </a:p>
          <a:p>
            <a:r>
              <a:rPr lang="en-US" sz="2400" dirty="0"/>
              <a:t>Used visualization techniques to assist the data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79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B6DF-3FF3-49EF-B8BF-3B80C231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3"/>
            <a:ext cx="7729728" cy="421196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7FD-8622-4CDF-BCEB-DA9EB9E8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088" y="1814513"/>
            <a:ext cx="6257924" cy="488632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Total of 39 Mediterranean restaurants (in New York City) data are available in Foursquare’s database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There are 32 unique Mediterranean restaurants and 7 chain restaurants.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Manhattan has the highest number of Mediterranean restaurants (27 restaurants)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Soho and Flatiron have the highest number of Mediterranean restaurants among other neighborhoods (4 in each)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A4867-9BF6-4789-AC5E-FBFC6B0AF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3" r="17221"/>
          <a:stretch/>
        </p:blipFill>
        <p:spPr>
          <a:xfrm>
            <a:off x="7005352" y="1814513"/>
            <a:ext cx="4134422" cy="342894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5820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B6DF-3FF3-49EF-B8BF-3B80C231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77" y="372986"/>
            <a:ext cx="3044953" cy="427114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7FD-8622-4CDF-BCEB-DA9EB9E8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81" y="1040130"/>
            <a:ext cx="4366260" cy="544488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000" dirty="0"/>
              <a:t>Manhattan with the average rating of 8.53 for  the Mediterranean restaurants has the highest rating among boroughs.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results show that West Village has the highest average rating among the Mediterranean restaurant (average rating of 9.30)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‘Jack's Wife Freda’ located in Soho (Manhattan) has the highest number of likes. This restaurant has 1,720 likes! The ranting of this restaurant is 8.7 out of 10.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he ‘CAVA’ restaurants (located in Little Italy in Manhattan) has the highest ranking of 9.3 out of 10.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17CDC-EA89-41ED-9E51-EF2A18C43093}"/>
              </a:ext>
            </a:extLst>
          </p:cNvPr>
          <p:cNvPicPr/>
          <p:nvPr/>
        </p:nvPicPr>
        <p:blipFill rotWithShape="1">
          <a:blip r:embed="rId2"/>
          <a:srcRect r="33778" b="-1"/>
          <a:stretch/>
        </p:blipFill>
        <p:spPr>
          <a:xfrm>
            <a:off x="5086350" y="10"/>
            <a:ext cx="71056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2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B6DF-3FF3-49EF-B8BF-3B80C231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35496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b="1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7FD-8622-4CDF-BCEB-DA9EB9E8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6" y="1634490"/>
            <a:ext cx="10912793" cy="48948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results of this project can help any investors looking for a suitable place in city of New York to open a Mediterranean restaurant. Per the analysis, although Manhattan has the greatest number of Mediterranean restaurants, it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still has a lot of capacity for more.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 sugges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 using multiple sources to get the venues data (in addition to Foursquare) since not all databases are complete! We don’t want to miss out on any data points!</a:t>
            </a:r>
            <a:endParaRPr lang="en-US" sz="24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Folium was used to create an interactive map to put most of the data together. Visualization maps help data analysis a lot! However, when the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Jupyter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notebook was transferred to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unfortunately the maps will not show! (error: Make this Notebook Trusted to load map: File -&gt; Trust Notebook). Even when I made the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Jupyter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notebook trusted, it still did not work. The solution to this issue is to use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nbviewer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to be able to see the maps!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638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B6DF-3FF3-49EF-B8BF-3B80C231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35496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7FD-8622-4CDF-BCEB-DA9EB9E8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6" y="1634490"/>
            <a:ext cx="10912793" cy="48948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 would suggest the investors to open their new Mediterranean restaurant in Manhattan and in the Soho neighborhood!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Although Soho has 4 other Mediterranean restaurant it seems that they all have a high rate of success! It seems that due to high demand, Manhattan has many restaurants and majority are successful!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Based on the name of the restaurants, unfortunately I did not detect any Persian restaurants! Which might be a great news to the investors since it shows there is a huge opportunity in opening a brand-new Persian restaurant in the heart of Soho!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 would also make sure to try out the Jack's Wife Freda next </a:t>
            </a:r>
            <a:r>
              <a:rPr lang="en-US" sz="24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time that I am 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 town!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Finally, I would suggest a more thorough analysis using multiple location data sources! All the analysis in this report depend on the Foursquare data accuracy and limitations!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9279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Parcel</vt:lpstr>
      <vt:lpstr>Battle of the Neighborhoods: Mediterranean Restaurants in New York City</vt:lpstr>
      <vt:lpstr>Problem Statement</vt:lpstr>
      <vt:lpstr>data</vt:lpstr>
      <vt:lpstr>Methodology</vt:lpstr>
      <vt:lpstr>Results</vt:lpstr>
      <vt:lpstr>Results</vt:lpstr>
      <vt:lpstr>Discussions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Neighborhoods: Mediterranean Restaurants in New York City</dc:title>
  <dc:creator>Neshat Jalali</dc:creator>
  <cp:lastModifiedBy>Neshat Jalali</cp:lastModifiedBy>
  <cp:revision>1</cp:revision>
  <dcterms:created xsi:type="dcterms:W3CDTF">2020-12-23T00:51:53Z</dcterms:created>
  <dcterms:modified xsi:type="dcterms:W3CDTF">2020-12-23T01:10:58Z</dcterms:modified>
</cp:coreProperties>
</file>