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88163" autoAdjust="0"/>
  </p:normalViewPr>
  <p:slideViewPr>
    <p:cSldViewPr snapToGrid="0">
      <p:cViewPr varScale="1">
        <p:scale>
          <a:sx n="150" d="100"/>
          <a:sy n="150" d="100"/>
        </p:scale>
        <p:origin x="71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5aefe63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5aefe63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225"/>
            <a:ext cx="9719919" cy="5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976100" y="1196900"/>
            <a:ext cx="4774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“Data has always been numbers on a screen. But when you give it a voice — when you hear it — it stops being just data. It becomes a story you can feel.”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Ofir Nesher</cp:lastModifiedBy>
  <cp:revision>5</cp:revision>
  <dcterms:modified xsi:type="dcterms:W3CDTF">2025-08-11T19:48:10Z</dcterms:modified>
</cp:coreProperties>
</file>