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1"/>
  </p:sldMasterIdLst>
  <p:sldIdLst>
    <p:sldId id="256" r:id="rId2"/>
    <p:sldId id="258" r:id="rId3"/>
    <p:sldId id="271" r:id="rId4"/>
    <p:sldId id="269" r:id="rId5"/>
    <p:sldId id="270" r:id="rId6"/>
    <p:sldId id="268" r:id="rId7"/>
    <p:sldId id="261" r:id="rId8"/>
    <p:sldId id="263" r:id="rId9"/>
    <p:sldId id="272" r:id="rId10"/>
    <p:sldId id="264" r:id="rId11"/>
    <p:sldId id="265" r:id="rId12"/>
    <p:sldId id="273" r:id="rId13"/>
    <p:sldId id="274" r:id="rId14"/>
    <p:sldId id="275" r:id="rId15"/>
    <p:sldId id="276" r:id="rId16"/>
    <p:sldId id="278" r:id="rId17"/>
    <p:sldId id="279" r:id="rId18"/>
    <p:sldId id="280" r:id="rId19"/>
    <p:sldId id="262" r:id="rId20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6" autoAdjust="0"/>
    <p:restoredTop sz="94660"/>
  </p:normalViewPr>
  <p:slideViewPr>
    <p:cSldViewPr snapToGrid="0">
      <p:cViewPr>
        <p:scale>
          <a:sx n="80" d="100"/>
          <a:sy n="80" d="100"/>
        </p:scale>
        <p:origin x="-11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3B4E286-DEF8-44F6-BC93-9DB5F14AB14B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9B05C56-B464-47D3-B85C-845B27E4C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E286-DEF8-44F6-BC93-9DB5F14AB14B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5C56-B464-47D3-B85C-845B27E4C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E286-DEF8-44F6-BC93-9DB5F14AB14B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5C56-B464-47D3-B85C-845B27E4C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3B4E286-DEF8-44F6-BC93-9DB5F14AB14B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9B05C56-B464-47D3-B85C-845B27E4C0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3B4E286-DEF8-44F6-BC93-9DB5F14AB14B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9B05C56-B464-47D3-B85C-845B27E4C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E286-DEF8-44F6-BC93-9DB5F14AB14B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5C56-B464-47D3-B85C-845B27E4C0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E286-DEF8-44F6-BC93-9DB5F14AB14B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5C56-B464-47D3-B85C-845B27E4C0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3B4E286-DEF8-44F6-BC93-9DB5F14AB14B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9B05C56-B464-47D3-B85C-845B27E4C0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E286-DEF8-44F6-BC93-9DB5F14AB14B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5C56-B464-47D3-B85C-845B27E4C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3B4E286-DEF8-44F6-BC93-9DB5F14AB14B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9B05C56-B464-47D3-B85C-845B27E4C0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3B4E286-DEF8-44F6-BC93-9DB5F14AB14B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9B05C56-B464-47D3-B85C-845B27E4C0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3B4E286-DEF8-44F6-BC93-9DB5F14AB14B}" type="datetimeFigureOut">
              <a:rPr lang="en-US" smtClean="0"/>
              <a:pPr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9B05C56-B464-47D3-B85C-845B27E4C0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2551" y="1021278"/>
            <a:ext cx="6605649" cy="1650670"/>
          </a:xfrm>
        </p:spPr>
        <p:txBody>
          <a:bodyPr>
            <a:normAutofit/>
          </a:bodyPr>
          <a:lstStyle/>
          <a:p>
            <a:r>
              <a:rPr lang="en-US" b="1" dirty="0" smtClean="0"/>
              <a:t>Sentiment </a:t>
            </a:r>
            <a:r>
              <a:rPr lang="en-US" b="1" dirty="0"/>
              <a:t>Analysis with Emotion Based Audio Player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26970" y="3454729"/>
            <a:ext cx="3450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 the supervision of </a:t>
            </a:r>
          </a:p>
          <a:p>
            <a:r>
              <a:rPr lang="en-US" dirty="0" smtClean="0"/>
              <a:t>    </a:t>
            </a:r>
            <a:r>
              <a:rPr lang="en-US" b="1" dirty="0" err="1" smtClean="0"/>
              <a:t>Mrs.G.Sirisha,</a:t>
            </a:r>
            <a:r>
              <a:rPr lang="en-US" sz="1200" b="1" dirty="0" err="1" smtClean="0"/>
              <a:t>M.tech</a:t>
            </a:r>
            <a:endParaRPr lang="en-US" sz="1200" b="1" dirty="0" smtClean="0"/>
          </a:p>
          <a:p>
            <a:r>
              <a:rPr lang="en-US" sz="1200" b="1" dirty="0"/>
              <a:t> </a:t>
            </a:r>
            <a:r>
              <a:rPr lang="en-US" sz="1200" b="1" dirty="0" smtClean="0"/>
              <a:t>          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252355" y="5133107"/>
            <a:ext cx="3706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N.Srilekha</a:t>
            </a:r>
            <a:r>
              <a:rPr lang="en-US" dirty="0" smtClean="0"/>
              <a:t>  -17BQ1A12B2</a:t>
            </a:r>
          </a:p>
          <a:p>
            <a:r>
              <a:rPr lang="en-US" dirty="0" err="1" smtClean="0"/>
              <a:t>K.Neshma</a:t>
            </a:r>
            <a:r>
              <a:rPr lang="en-US" dirty="0" smtClean="0"/>
              <a:t>   -17BQ1A1266</a:t>
            </a:r>
          </a:p>
          <a:p>
            <a:r>
              <a:rPr lang="en-US" dirty="0" err="1" smtClean="0"/>
              <a:t>L.Kavya</a:t>
            </a:r>
            <a:r>
              <a:rPr lang="en-US" dirty="0"/>
              <a:t> </a:t>
            </a:r>
            <a:r>
              <a:rPr lang="en-US" dirty="0" err="1" smtClean="0"/>
              <a:t>sri</a:t>
            </a:r>
            <a:r>
              <a:rPr lang="en-US" dirty="0" smtClean="0"/>
              <a:t> -17BQ1A1291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7530" y="296881"/>
            <a:ext cx="1499506" cy="7799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>
                <a:solidFill>
                  <a:schemeClr val="tx1"/>
                </a:solidFill>
              </a:rPr>
              <a:t>Sequence </a:t>
            </a:r>
            <a:r>
              <a:rPr lang="en-US" sz="2800" u="sng" dirty="0" smtClean="0">
                <a:solidFill>
                  <a:schemeClr val="tx1"/>
                </a:solidFill>
              </a:rPr>
              <a:t>diagram:</a:t>
            </a:r>
            <a:endParaRPr lang="en-US" sz="2800" u="sng" dirty="0">
              <a:solidFill>
                <a:schemeClr val="tx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558" y="1531620"/>
            <a:ext cx="8207829" cy="5061857"/>
          </a:xfrm>
        </p:spPr>
      </p:pic>
    </p:spTree>
    <p:extLst>
      <p:ext uri="{BB962C8B-B14F-4D97-AF65-F5344CB8AC3E}">
        <p14:creationId xmlns:p14="http://schemas.microsoft.com/office/powerpoint/2010/main" xmlns="" val="157575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54705"/>
          </a:xfrm>
        </p:spPr>
        <p:txBody>
          <a:bodyPr>
            <a:noAutofit/>
          </a:bodyPr>
          <a:lstStyle/>
          <a:p>
            <a:r>
              <a:rPr lang="en-US" sz="2800" u="sng" dirty="0" smtClean="0">
                <a:solidFill>
                  <a:schemeClr val="tx1"/>
                </a:solidFill>
              </a:rPr>
              <a:t>Activity </a:t>
            </a:r>
            <a:r>
              <a:rPr lang="en-US" sz="2800" u="sng" dirty="0" smtClean="0">
                <a:solidFill>
                  <a:schemeClr val="tx1"/>
                </a:solidFill>
              </a:rPr>
              <a:t>diagram:</a:t>
            </a:r>
            <a:endParaRPr lang="en-US" sz="2800" u="sng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4443" y="736270"/>
            <a:ext cx="5290024" cy="5928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0687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>
                <a:solidFill>
                  <a:schemeClr val="tx1"/>
                </a:solidFill>
              </a:rPr>
              <a:t>Modules:</a:t>
            </a:r>
            <a:endParaRPr lang="en-US" sz="2800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Capture image</a:t>
            </a:r>
          </a:p>
          <a:p>
            <a:r>
              <a:rPr lang="en-US" dirty="0" smtClean="0"/>
              <a:t>Emotion extraction</a:t>
            </a:r>
          </a:p>
          <a:p>
            <a:r>
              <a:rPr lang="en-US" dirty="0" smtClean="0"/>
              <a:t>Audio Integration</a:t>
            </a:r>
          </a:p>
          <a:p>
            <a:r>
              <a:rPr lang="en-US" dirty="0" smtClean="0"/>
              <a:t>Play songs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494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32509"/>
            <a:ext cx="7467600" cy="6141443"/>
          </a:xfrm>
        </p:spPr>
        <p:txBody>
          <a:bodyPr>
            <a:normAutofit/>
          </a:bodyPr>
          <a:lstStyle/>
          <a:p>
            <a:r>
              <a:rPr lang="en-ZA" u="sng" dirty="0" smtClean="0"/>
              <a:t>Capturing image</a:t>
            </a:r>
            <a:r>
              <a:rPr lang="en-ZA" u="sng" dirty="0" smtClean="0"/>
              <a:t>:</a:t>
            </a:r>
          </a:p>
          <a:p>
            <a:endParaRPr lang="en-ZA" dirty="0" smtClean="0"/>
          </a:p>
          <a:p>
            <a:pPr marL="0" indent="0">
              <a:buFont typeface="Wingdings" pitchFamily="2" charset="2"/>
              <a:buChar char="Ø"/>
            </a:pPr>
            <a:r>
              <a:rPr lang="en-ZA" dirty="0"/>
              <a:t> </a:t>
            </a:r>
            <a:r>
              <a:rPr lang="en-ZA" sz="1800" dirty="0" smtClean="0"/>
              <a:t>The </a:t>
            </a:r>
            <a:r>
              <a:rPr lang="en-ZA" sz="1800" dirty="0" smtClean="0"/>
              <a:t>audio player </a:t>
            </a:r>
            <a:r>
              <a:rPr lang="en-ZA" sz="1800" dirty="0"/>
              <a:t> </a:t>
            </a:r>
            <a:r>
              <a:rPr lang="en-ZA" sz="1800" dirty="0" smtClean="0"/>
              <a:t>appears  </a:t>
            </a:r>
            <a:r>
              <a:rPr lang="en-ZA" sz="1800" dirty="0"/>
              <a:t>and opens device’s camera to capture the </a:t>
            </a:r>
            <a:r>
              <a:rPr lang="en-ZA" sz="1800" dirty="0" smtClean="0"/>
              <a:t>emotion.</a:t>
            </a:r>
          </a:p>
          <a:p>
            <a:pPr marL="0" indent="0">
              <a:buFont typeface="Wingdings" pitchFamily="2" charset="2"/>
              <a:buChar char="Ø"/>
            </a:pPr>
            <a:r>
              <a:rPr lang="en-ZA" sz="1800" dirty="0" smtClean="0"/>
              <a:t>A</a:t>
            </a:r>
            <a:r>
              <a:rPr lang="en-ZA" sz="1800" dirty="0" smtClean="0"/>
              <a:t>ll </a:t>
            </a:r>
            <a:r>
              <a:rPr lang="en-ZA" sz="1800" dirty="0" smtClean="0"/>
              <a:t>these process are carried out in the backside of the music player.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1942" y="2719450"/>
            <a:ext cx="3241964" cy="293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8310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8414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0950" y="213756"/>
            <a:ext cx="7467600" cy="5892061"/>
          </a:xfrm>
        </p:spPr>
        <p:txBody>
          <a:bodyPr/>
          <a:lstStyle/>
          <a:p>
            <a:r>
              <a:rPr lang="en-US" u="sng" dirty="0" smtClean="0"/>
              <a:t>Emotion extraction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0" indent="0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ZA" sz="1800" dirty="0" smtClean="0"/>
              <a:t>After </a:t>
            </a:r>
            <a:r>
              <a:rPr lang="en-ZA" sz="1800" dirty="0"/>
              <a:t>the picture is </a:t>
            </a:r>
            <a:r>
              <a:rPr lang="en-ZA" sz="1800" dirty="0" smtClean="0"/>
              <a:t>captured by the inbuilt camera, the </a:t>
            </a:r>
            <a:r>
              <a:rPr lang="en-ZA" sz="1800" dirty="0"/>
              <a:t>captured image </a:t>
            </a:r>
            <a:r>
              <a:rPr lang="en-ZA" sz="1800" dirty="0" smtClean="0"/>
              <a:t>is used to </a:t>
            </a:r>
            <a:r>
              <a:rPr lang="en-ZA" sz="1800" dirty="0"/>
              <a:t>detect the image’s emotion. </a:t>
            </a:r>
            <a:endParaRPr lang="en-ZA" sz="1800" dirty="0" smtClean="0"/>
          </a:p>
          <a:p>
            <a:pPr marL="0" indent="0">
              <a:buFont typeface="Wingdings" pitchFamily="2" charset="2"/>
              <a:buChar char="Ø"/>
            </a:pPr>
            <a:r>
              <a:rPr lang="en-ZA" sz="1800" dirty="0" smtClean="0"/>
              <a:t>The </a:t>
            </a:r>
            <a:r>
              <a:rPr lang="en-ZA" sz="1800" dirty="0"/>
              <a:t>user’s emotion is  </a:t>
            </a:r>
            <a:r>
              <a:rPr lang="en-ZA" sz="1800" dirty="0" smtClean="0"/>
              <a:t>extracted. </a:t>
            </a:r>
            <a:r>
              <a:rPr lang="en-ZA" sz="1800" dirty="0"/>
              <a:t>The application supports four emotions: happiness, sadness, </a:t>
            </a:r>
            <a:r>
              <a:rPr lang="en-ZA" sz="1800" dirty="0" smtClean="0"/>
              <a:t>surprise</a:t>
            </a:r>
            <a:r>
              <a:rPr lang="en-ZA" sz="1800" dirty="0" smtClean="0"/>
              <a:t>, anger, neutral</a:t>
            </a:r>
            <a:r>
              <a:rPr lang="en-ZA" sz="1800" dirty="0" smtClean="0"/>
              <a:t>.</a:t>
            </a:r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37968" y="3542602"/>
            <a:ext cx="5268061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809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13756"/>
            <a:ext cx="7467600" cy="6260196"/>
          </a:xfrm>
        </p:spPr>
        <p:txBody>
          <a:bodyPr>
            <a:normAutofit/>
          </a:bodyPr>
          <a:lstStyle/>
          <a:p>
            <a:r>
              <a:rPr lang="en-US" u="sng" dirty="0" smtClean="0"/>
              <a:t>Audio Integration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0" indent="0">
              <a:buFont typeface="Wingdings" pitchFamily="2" charset="2"/>
              <a:buChar char="Ø"/>
            </a:pPr>
            <a:r>
              <a:rPr lang="en-ZA" sz="1800" dirty="0" smtClean="0"/>
              <a:t>The </a:t>
            </a:r>
            <a:r>
              <a:rPr lang="en-ZA" sz="1800" dirty="0"/>
              <a:t>emotion extraction module and audio feature extraction module is finally mapped and combined using an Emotion-Audio integration </a:t>
            </a:r>
            <a:r>
              <a:rPr lang="en-ZA" sz="1800" dirty="0" smtClean="0"/>
              <a:t>module</a:t>
            </a:r>
            <a:r>
              <a:rPr lang="en-ZA" sz="1800" dirty="0" smtClean="0"/>
              <a:t>.</a:t>
            </a:r>
          </a:p>
          <a:p>
            <a:pPr marL="0" indent="0">
              <a:buFont typeface="Wingdings" pitchFamily="2" charset="2"/>
              <a:buChar char="Ø"/>
            </a:pPr>
            <a:r>
              <a:rPr lang="en-ZA" sz="1800" dirty="0" smtClean="0"/>
              <a:t> For </a:t>
            </a:r>
            <a:r>
              <a:rPr lang="en-ZA" sz="1800" dirty="0"/>
              <a:t>example, if an input facial image is categorized under joy, the system will display songs under joy, joy-anger, Joy-Excitement, Joy-surprise </a:t>
            </a:r>
            <a:r>
              <a:rPr lang="en-ZA" sz="1800" dirty="0" smtClean="0"/>
              <a:t>category.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26919" y="2992582"/>
            <a:ext cx="5320145" cy="333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129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27512"/>
            <a:ext cx="7467600" cy="6046440"/>
          </a:xfrm>
        </p:spPr>
        <p:txBody>
          <a:bodyPr/>
          <a:lstStyle/>
          <a:p>
            <a:r>
              <a:rPr lang="en-US" u="sng" dirty="0" smtClean="0"/>
              <a:t>Open </a:t>
            </a:r>
            <a:r>
              <a:rPr lang="en-US" u="sng" dirty="0" smtClean="0"/>
              <a:t>playlists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0" indent="0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ZA" sz="1800" dirty="0" smtClean="0"/>
              <a:t>In </a:t>
            </a:r>
            <a:r>
              <a:rPr lang="en-ZA" sz="1800" dirty="0"/>
              <a:t>this module a list of songs forms the </a:t>
            </a:r>
            <a:r>
              <a:rPr lang="en-ZA" sz="1800" dirty="0" smtClean="0"/>
              <a:t>input</a:t>
            </a:r>
            <a:r>
              <a:rPr lang="en-ZA" sz="1800" dirty="0" smtClean="0"/>
              <a:t>. </a:t>
            </a:r>
          </a:p>
          <a:p>
            <a:pPr marL="0" indent="0">
              <a:buFont typeface="Wingdings" pitchFamily="2" charset="2"/>
              <a:buChar char="Ø"/>
            </a:pPr>
            <a:r>
              <a:rPr lang="en-ZA" sz="1800" dirty="0" smtClean="0"/>
              <a:t>According  </a:t>
            </a:r>
            <a:r>
              <a:rPr lang="en-ZA" sz="1800" dirty="0" smtClean="0"/>
              <a:t>to the emotion of the user ,the </a:t>
            </a:r>
            <a:r>
              <a:rPr lang="en-ZA" sz="1800" dirty="0" smtClean="0"/>
              <a:t>playlists </a:t>
            </a:r>
            <a:r>
              <a:rPr lang="en-ZA" sz="1800" dirty="0" smtClean="0"/>
              <a:t>are opened and songs are played.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4431" y="2398816"/>
            <a:ext cx="4370120" cy="395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33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82266"/>
          </a:xfrm>
        </p:spPr>
        <p:txBody>
          <a:bodyPr>
            <a:normAutofit/>
          </a:bodyPr>
          <a:lstStyle/>
          <a:p>
            <a:r>
              <a:rPr lang="en-US" sz="2800" u="sng" dirty="0" smtClean="0">
                <a:solidFill>
                  <a:schemeClr val="tx1"/>
                </a:solidFill>
              </a:rPr>
              <a:t>Output:</a:t>
            </a:r>
            <a:endParaRPr lang="en-US" sz="2800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16281"/>
            <a:ext cx="7467600" cy="535767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/>
              <a:t>After capturing the image by the </a:t>
            </a:r>
            <a:r>
              <a:rPr lang="en-US" sz="1800" dirty="0" smtClean="0"/>
              <a:t>camera, emotion </a:t>
            </a:r>
            <a:r>
              <a:rPr lang="en-US" sz="1800" dirty="0" smtClean="0"/>
              <a:t>is detected and music player will start.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According to the emotion such as happy</a:t>
            </a:r>
            <a:r>
              <a:rPr lang="en-US" sz="1800" dirty="0" smtClean="0"/>
              <a:t>, sad, anger </a:t>
            </a:r>
            <a:r>
              <a:rPr lang="en-US" sz="1800" dirty="0" smtClean="0"/>
              <a:t>and neutral their </a:t>
            </a:r>
            <a:r>
              <a:rPr lang="en-US" sz="1800" dirty="0" smtClean="0"/>
              <a:t>playlists </a:t>
            </a:r>
            <a:r>
              <a:rPr lang="en-US" sz="1800" dirty="0" smtClean="0"/>
              <a:t>will be opened and songs are played.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Music player also has the features of playing the songs in queue mode</a:t>
            </a:r>
            <a:r>
              <a:rPr lang="en-US" sz="1800" dirty="0" smtClean="0"/>
              <a:t>, emotion </a:t>
            </a:r>
            <a:r>
              <a:rPr lang="en-US" sz="1800" dirty="0" smtClean="0"/>
              <a:t>mode and random mode.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0083" y="3396342"/>
            <a:ext cx="2493818" cy="320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7143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>
                <a:solidFill>
                  <a:schemeClr val="tx1"/>
                </a:solidFill>
              </a:rPr>
              <a:t>Conclusion:</a:t>
            </a:r>
            <a:br>
              <a:rPr lang="en-US" sz="2800" u="sng" dirty="0" smtClean="0">
                <a:solidFill>
                  <a:schemeClr val="tx1"/>
                </a:solidFill>
              </a:rPr>
            </a:br>
            <a:endParaRPr lang="en-US" sz="2800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5325" y="1493322"/>
            <a:ext cx="7467600" cy="48737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/>
              <a:t>Emotion recognition is a rising trend which helps in reducing </a:t>
            </a:r>
            <a:r>
              <a:rPr lang="en-US" sz="1800" dirty="0" smtClean="0"/>
              <a:t>the</a:t>
            </a:r>
          </a:p>
          <a:p>
            <a:pPr>
              <a:buNone/>
            </a:pPr>
            <a:r>
              <a:rPr lang="en-US" sz="1800" dirty="0" smtClean="0"/>
              <a:t>time </a:t>
            </a:r>
            <a:r>
              <a:rPr lang="en-US" sz="1800" dirty="0" smtClean="0"/>
              <a:t>involved in completing tasks</a:t>
            </a:r>
            <a:r>
              <a:rPr lang="en-US" sz="1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This </a:t>
            </a:r>
            <a:r>
              <a:rPr lang="en-US" sz="1800" dirty="0" smtClean="0"/>
              <a:t>system helps the user by playing songs based on </a:t>
            </a:r>
            <a:r>
              <a:rPr lang="en-US" sz="1800" dirty="0" smtClean="0"/>
              <a:t>the users</a:t>
            </a:r>
          </a:p>
          <a:p>
            <a:pPr>
              <a:buNone/>
            </a:pPr>
            <a:r>
              <a:rPr lang="en-US" sz="1800" dirty="0" smtClean="0"/>
              <a:t>facial expression.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Totally </a:t>
            </a:r>
            <a:r>
              <a:rPr lang="en-US" sz="1800" dirty="0" smtClean="0"/>
              <a:t>our work aims to develop a player which is based on </a:t>
            </a:r>
            <a:r>
              <a:rPr lang="en-US" sz="1800" dirty="0" smtClean="0"/>
              <a:t>user</a:t>
            </a:r>
          </a:p>
          <a:p>
            <a:pPr>
              <a:buNone/>
            </a:pPr>
            <a:r>
              <a:rPr lang="en-US" sz="1800" dirty="0" smtClean="0"/>
              <a:t>need </a:t>
            </a:r>
            <a:r>
              <a:rPr lang="en-US" sz="1800" dirty="0" smtClean="0"/>
              <a:t>and it helps to revive in case of free time or leisure time if </a:t>
            </a:r>
            <a:r>
              <a:rPr lang="en-US" sz="1800" dirty="0" smtClean="0"/>
              <a:t>we</a:t>
            </a:r>
          </a:p>
          <a:p>
            <a:pPr>
              <a:buNone/>
            </a:pPr>
            <a:r>
              <a:rPr lang="en-US" sz="1800" dirty="0" smtClean="0"/>
              <a:t>want </a:t>
            </a:r>
            <a:r>
              <a:rPr lang="en-US" sz="1800" dirty="0" smtClean="0"/>
              <a:t>to hear music based on our current situation.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08593"/>
          </a:xfrm>
        </p:spPr>
        <p:txBody>
          <a:bodyPr/>
          <a:lstStyle/>
          <a:p>
            <a:r>
              <a:rPr lang="en-IN" sz="7200" dirty="0" smtClean="0">
                <a:solidFill>
                  <a:schemeClr val="tx1"/>
                </a:solidFill>
                <a:latin typeface="Copperplate Gothic Bold" pitchFamily="34" charset="0"/>
              </a:rPr>
              <a:t>   THANK </a:t>
            </a:r>
            <a:r>
              <a:rPr lang="en-IN" sz="7200" dirty="0" smtClean="0">
                <a:solidFill>
                  <a:schemeClr val="tx1"/>
                </a:solidFill>
                <a:latin typeface="Copperplate Gothic Bold" pitchFamily="34" charset="0"/>
              </a:rPr>
              <a:t>YOU</a:t>
            </a:r>
            <a:endParaRPr lang="en-US" sz="7200" dirty="0">
              <a:solidFill>
                <a:schemeClr val="tx1"/>
              </a:solidFill>
              <a:latin typeface="Copperplate Gothic Bold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72271"/>
          </a:xfrm>
        </p:spPr>
        <p:txBody>
          <a:bodyPr>
            <a:normAutofit/>
          </a:bodyPr>
          <a:lstStyle/>
          <a:p>
            <a:pPr algn="l"/>
            <a:r>
              <a:rPr lang="en-IN" sz="2800" u="sng" dirty="0" smtClean="0">
                <a:solidFill>
                  <a:schemeClr val="tx1"/>
                </a:solidFill>
              </a:rPr>
              <a:t>Abstract:</a:t>
            </a:r>
            <a:endParaRPr lang="en-US" sz="2800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3132" y="1698171"/>
            <a:ext cx="8205850" cy="268382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2000" dirty="0" smtClean="0"/>
              <a:t>Sentiment </a:t>
            </a:r>
            <a:r>
              <a:rPr lang="en-US" sz="2000" dirty="0"/>
              <a:t>analysis is the use of natural language </a:t>
            </a:r>
            <a:r>
              <a:rPr lang="en-US" sz="2000" dirty="0" smtClean="0"/>
              <a:t>processing</a:t>
            </a:r>
          </a:p>
          <a:p>
            <a:pPr>
              <a:buNone/>
            </a:pPr>
            <a:r>
              <a:rPr lang="en-US" sz="2000" dirty="0" smtClean="0"/>
              <a:t>analysis </a:t>
            </a:r>
            <a:r>
              <a:rPr lang="en-US" sz="2000" dirty="0"/>
              <a:t>to systematically identify</a:t>
            </a:r>
            <a:r>
              <a:rPr lang="en-US" sz="2000" dirty="0" smtClean="0"/>
              <a:t>, extract </a:t>
            </a:r>
            <a:r>
              <a:rPr lang="en-US" sz="2000" dirty="0"/>
              <a:t>and study </a:t>
            </a:r>
            <a:r>
              <a:rPr lang="en-US" sz="2000" dirty="0" smtClean="0"/>
              <a:t>affective</a:t>
            </a:r>
          </a:p>
          <a:p>
            <a:pPr>
              <a:buNone/>
            </a:pPr>
            <a:r>
              <a:rPr lang="en-US" sz="2000" dirty="0" smtClean="0"/>
              <a:t>states </a:t>
            </a:r>
            <a:r>
              <a:rPr lang="en-US" sz="2000" dirty="0" smtClean="0"/>
              <a:t>of information</a:t>
            </a:r>
            <a:r>
              <a:rPr lang="en-US" sz="2000" dirty="0" smtClean="0"/>
              <a:t>. It </a:t>
            </a:r>
            <a:r>
              <a:rPr lang="en-US" sz="2000" dirty="0"/>
              <a:t>plays an important role in extraction of </a:t>
            </a:r>
            <a:r>
              <a:rPr lang="en-US" sz="2000" dirty="0" smtClean="0"/>
              <a:t>an</a:t>
            </a:r>
          </a:p>
          <a:p>
            <a:pPr>
              <a:buNone/>
            </a:pPr>
            <a:r>
              <a:rPr lang="en-US" sz="2000" dirty="0" smtClean="0"/>
              <a:t>individual’s </a:t>
            </a:r>
            <a:r>
              <a:rPr lang="en-US" sz="2000" dirty="0"/>
              <a:t>behavior and emotional state. </a:t>
            </a:r>
            <a:r>
              <a:rPr lang="en-US" sz="2000" dirty="0" smtClean="0"/>
              <a:t>Based </a:t>
            </a:r>
            <a:r>
              <a:rPr lang="en-US" sz="2000" dirty="0"/>
              <a:t>on </a:t>
            </a:r>
            <a:r>
              <a:rPr lang="en-US" sz="2000" dirty="0" smtClean="0"/>
              <a:t>the type </a:t>
            </a:r>
            <a:r>
              <a:rPr lang="en-US" sz="2000" dirty="0" smtClean="0"/>
              <a:t>of</a:t>
            </a:r>
          </a:p>
          <a:p>
            <a:pPr>
              <a:buNone/>
            </a:pPr>
            <a:r>
              <a:rPr lang="en-US" sz="2000" dirty="0" smtClean="0"/>
              <a:t>emotions </a:t>
            </a:r>
            <a:r>
              <a:rPr lang="en-US" sz="2000" dirty="0" smtClean="0"/>
              <a:t>captured by the inbuilt camera</a:t>
            </a:r>
            <a:r>
              <a:rPr lang="en-US" sz="2000" dirty="0" smtClean="0"/>
              <a:t>, the </a:t>
            </a:r>
            <a:r>
              <a:rPr lang="en-US" sz="2000" dirty="0" smtClean="0"/>
              <a:t>playlist </a:t>
            </a:r>
            <a:r>
              <a:rPr lang="en-US" sz="2000" dirty="0"/>
              <a:t>in the </a:t>
            </a:r>
            <a:r>
              <a:rPr lang="en-US" sz="2000" dirty="0" smtClean="0"/>
              <a:t>audio</a:t>
            </a:r>
          </a:p>
          <a:p>
            <a:pPr>
              <a:buNone/>
            </a:pPr>
            <a:r>
              <a:rPr lang="en-US" sz="2000" dirty="0" smtClean="0"/>
              <a:t>player </a:t>
            </a:r>
            <a:r>
              <a:rPr lang="en-US" sz="2000" dirty="0"/>
              <a:t>will be opened and </a:t>
            </a:r>
            <a:r>
              <a:rPr lang="en-US" sz="2000" dirty="0" smtClean="0"/>
              <a:t>played</a:t>
            </a:r>
            <a:r>
              <a:rPr lang="en-US" sz="2000" dirty="0" smtClean="0"/>
              <a:t>. If </a:t>
            </a:r>
            <a:r>
              <a:rPr lang="en-US" sz="2000" dirty="0"/>
              <a:t>we want, we can also play </a:t>
            </a:r>
            <a:r>
              <a:rPr lang="en-US" sz="2000" dirty="0" smtClean="0"/>
              <a:t>songs</a:t>
            </a:r>
          </a:p>
          <a:p>
            <a:pPr>
              <a:buNone/>
            </a:pPr>
            <a:r>
              <a:rPr lang="en-US" sz="2000" dirty="0" smtClean="0"/>
              <a:t>in </a:t>
            </a:r>
            <a:r>
              <a:rPr lang="en-US" sz="2000" dirty="0"/>
              <a:t>the background.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87263"/>
          </a:xfrm>
        </p:spPr>
        <p:txBody>
          <a:bodyPr>
            <a:normAutofit/>
          </a:bodyPr>
          <a:lstStyle/>
          <a:p>
            <a:r>
              <a:rPr lang="en-US" sz="2800" u="sng" dirty="0" smtClean="0">
                <a:solidFill>
                  <a:schemeClr val="tx1"/>
                </a:solidFill>
              </a:rPr>
              <a:t>Introduction:</a:t>
            </a:r>
            <a:endParaRPr lang="en-US" sz="2800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0950" y="1500329"/>
            <a:ext cx="7467600" cy="5357671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dirty="0"/>
              <a:t>Music is an important entertainment medium for </a:t>
            </a:r>
            <a:r>
              <a:rPr lang="en-US" sz="1800" dirty="0" smtClean="0"/>
              <a:t>with advancement</a:t>
            </a:r>
          </a:p>
          <a:p>
            <a:pPr algn="just">
              <a:buNone/>
            </a:pPr>
            <a:r>
              <a:rPr lang="en-US" sz="1800" dirty="0" smtClean="0"/>
              <a:t>of </a:t>
            </a:r>
            <a:r>
              <a:rPr lang="en-US" sz="1800" dirty="0"/>
              <a:t>technology, the optimization </a:t>
            </a:r>
            <a:r>
              <a:rPr lang="en-US" sz="1800" dirty="0" smtClean="0"/>
              <a:t>of manual </a:t>
            </a:r>
            <a:r>
              <a:rPr lang="en-US" sz="1800" dirty="0"/>
              <a:t>work has gained a lot </a:t>
            </a:r>
            <a:r>
              <a:rPr lang="en-US" sz="1800" dirty="0" smtClean="0"/>
              <a:t>of</a:t>
            </a:r>
          </a:p>
          <a:p>
            <a:pPr algn="just">
              <a:buNone/>
            </a:pPr>
            <a:r>
              <a:rPr lang="en-US" sz="1800" dirty="0" smtClean="0"/>
              <a:t>attention</a:t>
            </a:r>
            <a:r>
              <a:rPr lang="en-US" sz="1800" dirty="0"/>
              <a:t>. </a:t>
            </a:r>
            <a:r>
              <a:rPr lang="en-US" sz="1800" dirty="0" smtClean="0"/>
              <a:t>Currently, there </a:t>
            </a:r>
            <a:r>
              <a:rPr lang="en-US" sz="1800" dirty="0"/>
              <a:t>are many traditional music players </a:t>
            </a:r>
            <a:r>
              <a:rPr lang="en-US" sz="1800" dirty="0" smtClean="0"/>
              <a:t>that</a:t>
            </a:r>
          </a:p>
          <a:p>
            <a:pPr algn="just">
              <a:buNone/>
            </a:pPr>
            <a:r>
              <a:rPr lang="en-US" sz="1800" dirty="0" smtClean="0"/>
              <a:t>require songs </a:t>
            </a:r>
            <a:r>
              <a:rPr lang="en-US" sz="1800" dirty="0"/>
              <a:t>to be manually selected and organized. </a:t>
            </a:r>
            <a:r>
              <a:rPr lang="en-US" sz="1800" dirty="0" smtClean="0"/>
              <a:t>User, have to</a:t>
            </a:r>
          </a:p>
          <a:p>
            <a:pPr algn="just">
              <a:buNone/>
            </a:pPr>
            <a:r>
              <a:rPr lang="en-US" sz="1800" dirty="0" smtClean="0"/>
              <a:t>create </a:t>
            </a:r>
            <a:r>
              <a:rPr lang="en-US" sz="1800" dirty="0"/>
              <a:t>and update play list for each </a:t>
            </a:r>
            <a:r>
              <a:rPr lang="en-US" sz="1800" dirty="0" smtClean="0"/>
              <a:t>mood, which </a:t>
            </a:r>
            <a:r>
              <a:rPr lang="en-US" sz="1800" dirty="0"/>
              <a:t>is time </a:t>
            </a:r>
            <a:r>
              <a:rPr lang="en-US" sz="1800" dirty="0" smtClean="0"/>
              <a:t>consuming.</a:t>
            </a:r>
          </a:p>
          <a:p>
            <a:pPr algn="just">
              <a:buNone/>
            </a:pPr>
            <a:r>
              <a:rPr lang="en-US" sz="1800" dirty="0" smtClean="0"/>
              <a:t>Although </a:t>
            </a:r>
            <a:r>
              <a:rPr lang="en-US" sz="1800" dirty="0"/>
              <a:t>some of </a:t>
            </a:r>
            <a:r>
              <a:rPr lang="en-US" sz="1800" dirty="0" smtClean="0"/>
              <a:t>these features </a:t>
            </a:r>
            <a:r>
              <a:rPr lang="en-US" sz="1800" dirty="0"/>
              <a:t>are enjoyable for user, there is </a:t>
            </a:r>
            <a:r>
              <a:rPr lang="en-US" sz="1800" dirty="0" smtClean="0"/>
              <a:t>room</a:t>
            </a:r>
          </a:p>
          <a:p>
            <a:pPr algn="just">
              <a:buNone/>
            </a:pPr>
            <a:r>
              <a:rPr lang="en-US" sz="1800" dirty="0" smtClean="0"/>
              <a:t>t</a:t>
            </a:r>
            <a:r>
              <a:rPr lang="en-US" sz="1800" dirty="0" smtClean="0"/>
              <a:t>o improve </a:t>
            </a:r>
            <a:r>
              <a:rPr lang="en-US" sz="1800" dirty="0"/>
              <a:t>in the field of automation when it comes </a:t>
            </a:r>
            <a:r>
              <a:rPr lang="en-US" sz="1800" dirty="0" smtClean="0"/>
              <a:t>to music players.</a:t>
            </a:r>
          </a:p>
          <a:p>
            <a:pPr algn="just">
              <a:buNone/>
            </a:pPr>
            <a:r>
              <a:rPr lang="en-US" sz="1800" dirty="0" smtClean="0"/>
              <a:t>Selecting </a:t>
            </a:r>
            <a:r>
              <a:rPr lang="en-US" sz="1800" dirty="0"/>
              <a:t>songs automatically </a:t>
            </a:r>
            <a:r>
              <a:rPr lang="en-US" sz="1800" dirty="0" smtClean="0"/>
              <a:t>and organizing </a:t>
            </a:r>
            <a:r>
              <a:rPr lang="en-US" sz="1800" dirty="0"/>
              <a:t>these based on </a:t>
            </a:r>
            <a:r>
              <a:rPr lang="en-US" sz="1800" dirty="0" smtClean="0"/>
              <a:t>the</a:t>
            </a:r>
          </a:p>
          <a:p>
            <a:pPr algn="just">
              <a:buNone/>
            </a:pPr>
            <a:r>
              <a:rPr lang="en-US" sz="1800" dirty="0" smtClean="0"/>
              <a:t>user’s </a:t>
            </a:r>
            <a:r>
              <a:rPr lang="en-US" sz="1800" dirty="0"/>
              <a:t>mood </a:t>
            </a:r>
            <a:r>
              <a:rPr lang="en-US" sz="1800" dirty="0" smtClean="0"/>
              <a:t>gives user’s </a:t>
            </a:r>
            <a:r>
              <a:rPr lang="en-US" sz="1800" dirty="0"/>
              <a:t>a better experience. </a:t>
            </a:r>
          </a:p>
        </p:txBody>
      </p:sp>
    </p:spTree>
    <p:extLst>
      <p:ext uri="{BB962C8B-B14F-4D97-AF65-F5344CB8AC3E}">
        <p14:creationId xmlns:p14="http://schemas.microsoft.com/office/powerpoint/2010/main" xmlns="" val="237608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4770"/>
          </a:xfrm>
        </p:spPr>
        <p:txBody>
          <a:bodyPr>
            <a:normAutofit/>
          </a:bodyPr>
          <a:lstStyle/>
          <a:p>
            <a:r>
              <a:rPr lang="en-US" sz="2800" u="sng" dirty="0" smtClean="0">
                <a:solidFill>
                  <a:schemeClr val="tx1"/>
                </a:solidFill>
              </a:rPr>
              <a:t>Existing </a:t>
            </a:r>
            <a:r>
              <a:rPr lang="en-US" sz="2800" u="sng" dirty="0" smtClean="0">
                <a:solidFill>
                  <a:schemeClr val="tx1"/>
                </a:solidFill>
              </a:rPr>
              <a:t>System:</a:t>
            </a:r>
            <a:endParaRPr lang="en-US" sz="2800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22514" y="1742704"/>
            <a:ext cx="7651668" cy="3755571"/>
          </a:xfrm>
        </p:spPr>
        <p:txBody>
          <a:bodyPr/>
          <a:lstStyle/>
          <a:p>
            <a:pPr>
              <a:buNone/>
            </a:pPr>
            <a:r>
              <a:rPr lang="en-US" sz="1800" dirty="0"/>
              <a:t>There are many existing music player </a:t>
            </a:r>
            <a:r>
              <a:rPr lang="en-US" sz="1800" dirty="0" smtClean="0"/>
              <a:t>applications. Some </a:t>
            </a:r>
            <a:r>
              <a:rPr lang="en-US" sz="1800" dirty="0"/>
              <a:t>of </a:t>
            </a:r>
            <a:r>
              <a:rPr lang="en-US" sz="1800" dirty="0" smtClean="0"/>
              <a:t>the</a:t>
            </a:r>
          </a:p>
          <a:p>
            <a:pPr>
              <a:buNone/>
            </a:pPr>
            <a:r>
              <a:rPr lang="en-US" sz="1800" dirty="0" smtClean="0"/>
              <a:t>interesting </a:t>
            </a:r>
            <a:r>
              <a:rPr lang="en-US" sz="1800" dirty="0"/>
              <a:t>applications among </a:t>
            </a:r>
            <a:r>
              <a:rPr lang="en-US" sz="1800" dirty="0" smtClean="0"/>
              <a:t>them are:</a:t>
            </a:r>
            <a:endParaRPr lang="en-US" sz="1800" dirty="0"/>
          </a:p>
          <a:p>
            <a:pPr>
              <a:buNone/>
            </a:pPr>
            <a:r>
              <a:rPr lang="en-US" sz="1800" dirty="0" err="1"/>
              <a:t>Gaana</a:t>
            </a:r>
            <a:r>
              <a:rPr lang="en-US" sz="1800" dirty="0"/>
              <a:t>, </a:t>
            </a:r>
            <a:r>
              <a:rPr lang="en-US" sz="1800" dirty="0" err="1"/>
              <a:t>Saavan</a:t>
            </a:r>
            <a:r>
              <a:rPr lang="en-US" sz="1800" dirty="0"/>
              <a:t>, </a:t>
            </a:r>
            <a:r>
              <a:rPr lang="en-US" sz="1800" dirty="0" err="1"/>
              <a:t>Spotify</a:t>
            </a:r>
            <a:r>
              <a:rPr lang="en-US" sz="1800" dirty="0"/>
              <a:t> – These application </a:t>
            </a:r>
            <a:r>
              <a:rPr lang="en-US" sz="1800" dirty="0" smtClean="0"/>
              <a:t>gives good user</a:t>
            </a:r>
          </a:p>
          <a:p>
            <a:pPr>
              <a:buNone/>
            </a:pPr>
            <a:r>
              <a:rPr lang="en-US" sz="1800" dirty="0" smtClean="0"/>
              <a:t>accessibility </a:t>
            </a:r>
            <a:r>
              <a:rPr lang="en-US" sz="1800" dirty="0"/>
              <a:t>features to play songs </a:t>
            </a:r>
            <a:r>
              <a:rPr lang="en-US" sz="1800" dirty="0" smtClean="0"/>
              <a:t>and recommends </a:t>
            </a:r>
            <a:r>
              <a:rPr lang="en-US" sz="1800" dirty="0"/>
              <a:t>user with </a:t>
            </a:r>
            <a:r>
              <a:rPr lang="en-US" sz="1800" dirty="0" smtClean="0"/>
              <a:t>other</a:t>
            </a:r>
          </a:p>
          <a:p>
            <a:pPr>
              <a:buNone/>
            </a:pPr>
            <a:r>
              <a:rPr lang="en-US" sz="1800" dirty="0" smtClean="0"/>
              <a:t>songs </a:t>
            </a:r>
            <a:r>
              <a:rPr lang="en-US" sz="1800" dirty="0"/>
              <a:t>of similar genre</a:t>
            </a:r>
            <a:r>
              <a:rPr lang="en-US" sz="1800" dirty="0" smtClean="0"/>
              <a:t>.</a:t>
            </a:r>
            <a:endParaRPr lang="en-US" sz="1800" dirty="0"/>
          </a:p>
          <a:p>
            <a:pPr>
              <a:buNone/>
            </a:pPr>
            <a:r>
              <a:rPr lang="en-IN" sz="1800" u="sng" dirty="0"/>
              <a:t>Limitations of existing system:</a:t>
            </a:r>
          </a:p>
          <a:p>
            <a:r>
              <a:rPr lang="en-US" sz="1800" dirty="0"/>
              <a:t>It requires the user to manually select the songs.</a:t>
            </a:r>
          </a:p>
          <a:p>
            <a:r>
              <a:rPr lang="en-US" sz="1800" dirty="0"/>
              <a:t>Randomly played songs may not match the mood of the user.</a:t>
            </a:r>
            <a:endParaRPr lang="en-US" sz="1800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086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84146"/>
          </a:xfrm>
        </p:spPr>
        <p:txBody>
          <a:bodyPr>
            <a:normAutofit/>
          </a:bodyPr>
          <a:lstStyle/>
          <a:p>
            <a:r>
              <a:rPr lang="en-US" sz="2800" u="sng" dirty="0" smtClean="0">
                <a:solidFill>
                  <a:schemeClr val="tx1"/>
                </a:solidFill>
              </a:rPr>
              <a:t>Proposed </a:t>
            </a:r>
            <a:r>
              <a:rPr lang="en-US" sz="2800" u="sng" dirty="0" smtClean="0">
                <a:solidFill>
                  <a:schemeClr val="tx1"/>
                </a:solidFill>
              </a:rPr>
              <a:t>System:</a:t>
            </a:r>
            <a:endParaRPr lang="en-US" sz="2800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We </a:t>
            </a:r>
            <a:r>
              <a:rPr lang="en-US" sz="2000" dirty="0"/>
              <a:t>consider the notion of collecting human emotion </a:t>
            </a:r>
            <a:r>
              <a:rPr lang="en-US" sz="2000" dirty="0" smtClean="0"/>
              <a:t>from</a:t>
            </a:r>
          </a:p>
          <a:p>
            <a:pPr>
              <a:buNone/>
            </a:pPr>
            <a:r>
              <a:rPr lang="en-US" sz="2000" dirty="0" smtClean="0"/>
              <a:t>the </a:t>
            </a:r>
            <a:r>
              <a:rPr lang="en-US" sz="2000" dirty="0"/>
              <a:t>user’s expressions, and explore how </a:t>
            </a:r>
            <a:r>
              <a:rPr lang="en-US" sz="2000" dirty="0" smtClean="0"/>
              <a:t>this </a:t>
            </a:r>
            <a:r>
              <a:rPr lang="en-US" sz="2000" dirty="0" smtClean="0"/>
              <a:t>information</a:t>
            </a:r>
          </a:p>
          <a:p>
            <a:pPr>
              <a:buNone/>
            </a:pPr>
            <a:r>
              <a:rPr lang="en-US" sz="2000" dirty="0" smtClean="0"/>
              <a:t>could </a:t>
            </a:r>
            <a:r>
              <a:rPr lang="en-US" sz="2000" dirty="0"/>
              <a:t>be used to improve the user’s experience with </a:t>
            </a:r>
            <a:r>
              <a:rPr lang="en-US" sz="2000" dirty="0" smtClean="0"/>
              <a:t>audio</a:t>
            </a:r>
          </a:p>
          <a:p>
            <a:pPr>
              <a:buNone/>
            </a:pPr>
            <a:r>
              <a:rPr lang="en-US" sz="2000" dirty="0" smtClean="0"/>
              <a:t>players</a:t>
            </a:r>
            <a:r>
              <a:rPr lang="en-US" sz="2000" dirty="0"/>
              <a:t>. We present a new emotion based and </a:t>
            </a:r>
            <a:r>
              <a:rPr lang="en-US" sz="2000" dirty="0" smtClean="0"/>
              <a:t>user </a:t>
            </a:r>
            <a:r>
              <a:rPr lang="en-US" sz="2000" dirty="0" smtClean="0"/>
              <a:t>interactive</a:t>
            </a:r>
          </a:p>
          <a:p>
            <a:pPr>
              <a:buNone/>
            </a:pPr>
            <a:r>
              <a:rPr lang="en-US" sz="2000" dirty="0" smtClean="0"/>
              <a:t>music </a:t>
            </a:r>
            <a:r>
              <a:rPr lang="en-US" sz="2000" dirty="0"/>
              <a:t>system.</a:t>
            </a:r>
            <a:r>
              <a:rPr lang="en-IN" sz="2000" dirty="0"/>
              <a:t>Proposed System </a:t>
            </a:r>
            <a:r>
              <a:rPr lang="en-US" sz="2000" dirty="0"/>
              <a:t>aims to </a:t>
            </a:r>
            <a:r>
              <a:rPr lang="en-US" sz="2000" dirty="0" smtClean="0"/>
              <a:t>provide user </a:t>
            </a:r>
            <a:r>
              <a:rPr lang="en-US" sz="2000" dirty="0" smtClean="0"/>
              <a:t>preferred</a:t>
            </a:r>
          </a:p>
          <a:p>
            <a:pPr>
              <a:buNone/>
            </a:pPr>
            <a:r>
              <a:rPr lang="en-US" sz="2000" dirty="0" smtClean="0"/>
              <a:t>music </a:t>
            </a:r>
            <a:r>
              <a:rPr lang="en-US" sz="2000" dirty="0"/>
              <a:t>based on emotion by </a:t>
            </a:r>
            <a:r>
              <a:rPr lang="en-US" sz="2000" dirty="0" err="1" smtClean="0"/>
              <a:t>recognising</a:t>
            </a:r>
            <a:r>
              <a:rPr lang="en-US" sz="2000" dirty="0" smtClean="0"/>
              <a:t> </a:t>
            </a:r>
            <a:r>
              <a:rPr lang="en-US" sz="2000" dirty="0" smtClean="0"/>
              <a:t>face </a:t>
            </a:r>
            <a:r>
              <a:rPr lang="en-US" sz="2000" dirty="0" smtClean="0"/>
              <a:t>expressions.</a:t>
            </a:r>
          </a:p>
          <a:p>
            <a:pPr>
              <a:buNone/>
            </a:pPr>
            <a:r>
              <a:rPr lang="en-US" sz="2000" dirty="0" smtClean="0"/>
              <a:t>Based </a:t>
            </a:r>
            <a:r>
              <a:rPr lang="en-US" sz="2000" dirty="0"/>
              <a:t>on user emotions, songs related to </a:t>
            </a:r>
            <a:r>
              <a:rPr lang="en-US" sz="2000" dirty="0" smtClean="0"/>
              <a:t>that  emotion </a:t>
            </a:r>
            <a:r>
              <a:rPr lang="en-US" sz="2000" dirty="0"/>
              <a:t>will </a:t>
            </a:r>
            <a:r>
              <a:rPr lang="en-US" sz="2000" dirty="0" smtClean="0"/>
              <a:t>be</a:t>
            </a:r>
          </a:p>
          <a:p>
            <a:pPr>
              <a:buNone/>
            </a:pPr>
            <a:r>
              <a:rPr lang="en-US" sz="2000" dirty="0" smtClean="0"/>
              <a:t>played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743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>
                <a:solidFill>
                  <a:schemeClr val="tx1"/>
                </a:solidFill>
              </a:rPr>
              <a:t>Design </a:t>
            </a:r>
            <a:r>
              <a:rPr lang="en-US" sz="2800" u="sng" dirty="0" smtClean="0">
                <a:solidFill>
                  <a:schemeClr val="tx1"/>
                </a:solidFill>
              </a:rPr>
              <a:t>Aspects:</a:t>
            </a:r>
            <a:endParaRPr lang="en-US" sz="2800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88177"/>
            <a:ext cx="7467600" cy="458577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Domain name: Social network analysis</a:t>
            </a:r>
          </a:p>
          <a:p>
            <a:r>
              <a:rPr lang="en-US" sz="2000" dirty="0" smtClean="0"/>
              <a:t>Programming languages : Python</a:t>
            </a:r>
          </a:p>
          <a:p>
            <a:r>
              <a:rPr lang="en-US" sz="2000" dirty="0" smtClean="0"/>
              <a:t>Tools:  Visual Studio.</a:t>
            </a:r>
          </a:p>
        </p:txBody>
      </p:sp>
    </p:spTree>
    <p:extLst>
      <p:ext uri="{BB962C8B-B14F-4D97-AF65-F5344CB8AC3E}">
        <p14:creationId xmlns:p14="http://schemas.microsoft.com/office/powerpoint/2010/main" xmlns="" val="250018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42852"/>
            <a:ext cx="8229600" cy="642942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Architecture:</a:t>
            </a:r>
            <a:endParaRPr kumimoji="0" lang="en-US" sz="44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1891" y="1626918"/>
            <a:ext cx="7849590" cy="39203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33676"/>
          </a:xfrm>
        </p:spPr>
        <p:txBody>
          <a:bodyPr>
            <a:normAutofit/>
          </a:bodyPr>
          <a:lstStyle/>
          <a:p>
            <a:r>
              <a:rPr lang="en-US" sz="2800" u="sng" dirty="0" smtClean="0">
                <a:solidFill>
                  <a:schemeClr val="tx1"/>
                </a:solidFill>
              </a:rPr>
              <a:t>Class diagram:</a:t>
            </a:r>
            <a:endParaRPr lang="en-US" sz="2800" u="sng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5914" y="1187223"/>
            <a:ext cx="6999515" cy="4952319"/>
          </a:xfrm>
        </p:spPr>
      </p:pic>
    </p:spTree>
    <p:extLst>
      <p:ext uri="{BB962C8B-B14F-4D97-AF65-F5344CB8AC3E}">
        <p14:creationId xmlns:p14="http://schemas.microsoft.com/office/powerpoint/2010/main" xmlns="" val="54415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99139"/>
          </a:xfrm>
        </p:spPr>
        <p:txBody>
          <a:bodyPr>
            <a:normAutofit/>
          </a:bodyPr>
          <a:lstStyle/>
          <a:p>
            <a:r>
              <a:rPr lang="en-US" sz="2800" u="sng" dirty="0" smtClean="0">
                <a:solidFill>
                  <a:schemeClr val="tx1"/>
                </a:solidFill>
              </a:rPr>
              <a:t>Use-case diagram:</a:t>
            </a:r>
            <a:endParaRPr lang="en-US" sz="2800" u="sng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5013" y="1104404"/>
            <a:ext cx="7718961" cy="5753595"/>
          </a:xfrm>
        </p:spPr>
      </p:pic>
    </p:spTree>
    <p:extLst>
      <p:ext uri="{BB962C8B-B14F-4D97-AF65-F5344CB8AC3E}">
        <p14:creationId xmlns:p14="http://schemas.microsoft.com/office/powerpoint/2010/main" xmlns="" val="14207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992</TotalTime>
  <Words>697</Words>
  <Application>Microsoft Office PowerPoint</Application>
  <PresentationFormat>On-screen Show (4:3)</PresentationFormat>
  <Paragraphs>89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Oriel</vt:lpstr>
      <vt:lpstr>Sentiment Analysis with Emotion Based Audio Player </vt:lpstr>
      <vt:lpstr>Abstract:</vt:lpstr>
      <vt:lpstr>Introduction:</vt:lpstr>
      <vt:lpstr>Existing System:</vt:lpstr>
      <vt:lpstr>Proposed System:</vt:lpstr>
      <vt:lpstr>Design Aspects:</vt:lpstr>
      <vt:lpstr>Slide 7</vt:lpstr>
      <vt:lpstr>Class diagram:</vt:lpstr>
      <vt:lpstr>Use-case diagram:</vt:lpstr>
      <vt:lpstr>Sequence diagram:</vt:lpstr>
      <vt:lpstr>Activity diagram:</vt:lpstr>
      <vt:lpstr>Modules:</vt:lpstr>
      <vt:lpstr>Slide 13</vt:lpstr>
      <vt:lpstr>Slide 14</vt:lpstr>
      <vt:lpstr>Slide 15</vt:lpstr>
      <vt:lpstr>Slide 16</vt:lpstr>
      <vt:lpstr>Output:</vt:lpstr>
      <vt:lpstr>Conclusion: </vt:lpstr>
      <vt:lpstr>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with Emotion Based Audio Player</dc:title>
  <dc:creator>srilekha</dc:creator>
  <cp:lastModifiedBy>Windows User</cp:lastModifiedBy>
  <cp:revision>59</cp:revision>
  <dcterms:modified xsi:type="dcterms:W3CDTF">2021-05-20T14:57:42Z</dcterms:modified>
</cp:coreProperties>
</file>