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53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61176"/>
            <a:ext cx="5829300" cy="332108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10335"/>
            <a:ext cx="5143500" cy="23031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07879"/>
            <a:ext cx="1478756" cy="80841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07879"/>
            <a:ext cx="4350544" cy="80841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78200"/>
            <a:ext cx="5915025" cy="396807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383818"/>
            <a:ext cx="5915025" cy="208671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39394"/>
            <a:ext cx="2914650" cy="6052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39394"/>
            <a:ext cx="2914650" cy="6052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7881"/>
            <a:ext cx="5915025" cy="184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38451"/>
            <a:ext cx="2901255" cy="11460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84490"/>
            <a:ext cx="2901255" cy="5125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38451"/>
            <a:ext cx="2915543" cy="11460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84490"/>
            <a:ext cx="2915543" cy="5125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5952"/>
            <a:ext cx="2211884" cy="222583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73483"/>
            <a:ext cx="3471863" cy="67790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61787"/>
            <a:ext cx="2211884" cy="530181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5952"/>
            <a:ext cx="2211884" cy="222583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73483"/>
            <a:ext cx="3471863" cy="67790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61787"/>
            <a:ext cx="2211884" cy="530181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07881"/>
            <a:ext cx="5915025" cy="184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39394"/>
            <a:ext cx="5915025" cy="605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841509"/>
            <a:ext cx="1543050" cy="50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841509"/>
            <a:ext cx="2314575" cy="50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841509"/>
            <a:ext cx="1543050" cy="50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A4B216-437B-925A-2F27-2FD34B2F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28"/>
            <a:ext cx="6858000" cy="95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1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Murilo Rocha Lemes</dc:creator>
  <cp:lastModifiedBy>Murilo Rocha Lemes</cp:lastModifiedBy>
  <cp:revision>1</cp:revision>
  <dcterms:created xsi:type="dcterms:W3CDTF">2025-04-27T02:39:35Z</dcterms:created>
  <dcterms:modified xsi:type="dcterms:W3CDTF">2025-04-27T02:41:40Z</dcterms:modified>
</cp:coreProperties>
</file>