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0" r:id="rId3"/>
  </p:sldMasterIdLst>
  <p:notesMasterIdLst>
    <p:notesMasterId r:id="rId16"/>
  </p:notesMasterIdLst>
  <p:sldIdLst>
    <p:sldId id="256" r:id="rId4"/>
    <p:sldId id="267" r:id="rId5"/>
    <p:sldId id="269" r:id="rId6"/>
    <p:sldId id="259" r:id="rId7"/>
    <p:sldId id="271" r:id="rId8"/>
    <p:sldId id="270" r:id="rId9"/>
    <p:sldId id="258" r:id="rId10"/>
    <p:sldId id="272" r:id="rId11"/>
    <p:sldId id="273" r:id="rId12"/>
    <p:sldId id="274" r:id="rId13"/>
    <p:sldId id="275" r:id="rId14"/>
    <p:sldId id="27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3A98891-E837-4DE0-9066-7C72FC2A6CEB}">
          <p14:sldIdLst>
            <p14:sldId id="256"/>
            <p14:sldId id="267"/>
          </p14:sldIdLst>
        </p14:section>
        <p14:section name="Architecture Overview" id="{28500615-6270-4EB4-8648-798E1DB93304}">
          <p14:sldIdLst>
            <p14:sldId id="269"/>
            <p14:sldId id="259"/>
            <p14:sldId id="271"/>
            <p14:sldId id="270"/>
          </p14:sldIdLst>
        </p14:section>
        <p14:section name="E2E Data Engineering Projects" id="{4DBC69E5-3F06-4D1B-AD43-49EEC61ADD11}">
          <p14:sldIdLst>
            <p14:sldId id="258"/>
            <p14:sldId id="272"/>
            <p14:sldId id="273"/>
            <p14:sldId id="274"/>
            <p14:sldId id="275"/>
          </p14:sldIdLst>
        </p14:section>
        <p14:section name="Thank you!" id="{FC0FE0B4-6B35-471C-A926-A3DBB5DBEA3B}">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81"/>
    <a:srgbClr val="E1E1FF"/>
    <a:srgbClr val="512373"/>
    <a:srgbClr val="669900"/>
    <a:srgbClr val="CCCCFF"/>
    <a:srgbClr val="33CC33"/>
    <a:srgbClr val="CCFF99"/>
    <a:srgbClr val="92D050"/>
    <a:srgbClr val="6666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053" autoAdjust="0"/>
  </p:normalViewPr>
  <p:slideViewPr>
    <p:cSldViewPr snapToGrid="0">
      <p:cViewPr varScale="1">
        <p:scale>
          <a:sx n="137" d="100"/>
          <a:sy n="137" d="100"/>
        </p:scale>
        <p:origin x="82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ilo Rocha Lemes" userId="7700fe1c617f09cb" providerId="LiveId" clId="{C548D5B6-D5F3-453F-8CC3-C5DF8477DFE9}"/>
    <pc:docChg chg="undo redo custSel addSld delSld modSld sldOrd delMainMaster modMainMaster addSection modSection">
      <pc:chgData name="Murilo Rocha Lemes" userId="7700fe1c617f09cb" providerId="LiveId" clId="{C548D5B6-D5F3-453F-8CC3-C5DF8477DFE9}" dt="2025-04-27T02:43:46.187" v="25538" actId="17846"/>
      <pc:docMkLst>
        <pc:docMk/>
      </pc:docMkLst>
      <pc:sldChg chg="addSp delSp modSp mod">
        <pc:chgData name="Murilo Rocha Lemes" userId="7700fe1c617f09cb" providerId="LiveId" clId="{C548D5B6-D5F3-453F-8CC3-C5DF8477DFE9}" dt="2025-04-25T02:06:15.874" v="14491" actId="207"/>
        <pc:sldMkLst>
          <pc:docMk/>
          <pc:sldMk cId="0" sldId="256"/>
        </pc:sldMkLst>
        <pc:spChg chg="mod">
          <ac:chgData name="Murilo Rocha Lemes" userId="7700fe1c617f09cb" providerId="LiveId" clId="{C548D5B6-D5F3-453F-8CC3-C5DF8477DFE9}" dt="2025-04-21T21:11:58.786" v="4118"/>
          <ac:spMkLst>
            <pc:docMk/>
            <pc:sldMk cId="0" sldId="256"/>
            <ac:spMk id="1646" creationId="{00000000-0000-0000-0000-000000000000}"/>
          </ac:spMkLst>
        </pc:spChg>
        <pc:spChg chg="mod">
          <ac:chgData name="Murilo Rocha Lemes" userId="7700fe1c617f09cb" providerId="LiveId" clId="{C548D5B6-D5F3-453F-8CC3-C5DF8477DFE9}" dt="2025-04-21T21:11:58.786" v="4118"/>
          <ac:spMkLst>
            <pc:docMk/>
            <pc:sldMk cId="0" sldId="256"/>
            <ac:spMk id="1652" creationId="{00000000-0000-0000-0000-000000000000}"/>
          </ac:spMkLst>
        </pc:spChg>
        <pc:spChg chg="mod">
          <ac:chgData name="Murilo Rocha Lemes" userId="7700fe1c617f09cb" providerId="LiveId" clId="{C548D5B6-D5F3-453F-8CC3-C5DF8477DFE9}" dt="2025-04-21T21:11:58.786" v="4118"/>
          <ac:spMkLst>
            <pc:docMk/>
            <pc:sldMk cId="0" sldId="256"/>
            <ac:spMk id="1707" creationId="{00000000-0000-0000-0000-000000000000}"/>
          </ac:spMkLst>
        </pc:spChg>
        <pc:spChg chg="mod">
          <ac:chgData name="Murilo Rocha Lemes" userId="7700fe1c617f09cb" providerId="LiveId" clId="{C548D5B6-D5F3-453F-8CC3-C5DF8477DFE9}" dt="2025-04-21T21:11:58.786" v="4118"/>
          <ac:spMkLst>
            <pc:docMk/>
            <pc:sldMk cId="0" sldId="256"/>
            <ac:spMk id="1713" creationId="{00000000-0000-0000-0000-000000000000}"/>
          </ac:spMkLst>
        </pc:spChg>
        <pc:spChg chg="mod">
          <ac:chgData name="Murilo Rocha Lemes" userId="7700fe1c617f09cb" providerId="LiveId" clId="{C548D5B6-D5F3-453F-8CC3-C5DF8477DFE9}" dt="2025-04-21T21:11:58.786" v="4118"/>
          <ac:spMkLst>
            <pc:docMk/>
            <pc:sldMk cId="0" sldId="256"/>
            <ac:spMk id="1722" creationId="{00000000-0000-0000-0000-000000000000}"/>
          </ac:spMkLst>
        </pc:spChg>
        <pc:spChg chg="mod">
          <ac:chgData name="Murilo Rocha Lemes" userId="7700fe1c617f09cb" providerId="LiveId" clId="{C548D5B6-D5F3-453F-8CC3-C5DF8477DFE9}" dt="2025-04-21T21:11:58.786" v="4118"/>
          <ac:spMkLst>
            <pc:docMk/>
            <pc:sldMk cId="0" sldId="256"/>
            <ac:spMk id="1753" creationId="{00000000-0000-0000-0000-000000000000}"/>
          </ac:spMkLst>
        </pc:spChg>
        <pc:spChg chg="mod">
          <ac:chgData name="Murilo Rocha Lemes" userId="7700fe1c617f09cb" providerId="LiveId" clId="{C548D5B6-D5F3-453F-8CC3-C5DF8477DFE9}" dt="2025-04-21T21:11:58.786" v="4118"/>
          <ac:spMkLst>
            <pc:docMk/>
            <pc:sldMk cId="0" sldId="256"/>
            <ac:spMk id="1758" creationId="{00000000-0000-0000-0000-000000000000}"/>
          </ac:spMkLst>
        </pc:spChg>
        <pc:spChg chg="mod">
          <ac:chgData name="Murilo Rocha Lemes" userId="7700fe1c617f09cb" providerId="LiveId" clId="{C548D5B6-D5F3-453F-8CC3-C5DF8477DFE9}" dt="2025-04-21T21:11:58.786" v="4118"/>
          <ac:spMkLst>
            <pc:docMk/>
            <pc:sldMk cId="0" sldId="256"/>
            <ac:spMk id="1782" creationId="{00000000-0000-0000-0000-000000000000}"/>
          </ac:spMkLst>
        </pc:spChg>
        <pc:spChg chg="mod">
          <ac:chgData name="Murilo Rocha Lemes" userId="7700fe1c617f09cb" providerId="LiveId" clId="{C548D5B6-D5F3-453F-8CC3-C5DF8477DFE9}" dt="2025-04-21T21:11:58.786" v="4118"/>
          <ac:spMkLst>
            <pc:docMk/>
            <pc:sldMk cId="0" sldId="256"/>
            <ac:spMk id="1798" creationId="{00000000-0000-0000-0000-000000000000}"/>
          </ac:spMkLst>
        </pc:spChg>
        <pc:spChg chg="mod">
          <ac:chgData name="Murilo Rocha Lemes" userId="7700fe1c617f09cb" providerId="LiveId" clId="{C548D5B6-D5F3-453F-8CC3-C5DF8477DFE9}" dt="2025-04-21T21:11:58.786" v="4118"/>
          <ac:spMkLst>
            <pc:docMk/>
            <pc:sldMk cId="0" sldId="256"/>
            <ac:spMk id="1812" creationId="{00000000-0000-0000-0000-000000000000}"/>
          </ac:spMkLst>
        </pc:spChg>
        <pc:spChg chg="mod">
          <ac:chgData name="Murilo Rocha Lemes" userId="7700fe1c617f09cb" providerId="LiveId" clId="{C548D5B6-D5F3-453F-8CC3-C5DF8477DFE9}" dt="2025-04-24T00:40:02.791" v="11886" actId="20577"/>
          <ac:spMkLst>
            <pc:docMk/>
            <pc:sldMk cId="0" sldId="256"/>
            <ac:spMk id="1838" creationId="{00000000-0000-0000-0000-000000000000}"/>
          </ac:spMkLst>
        </pc:spChg>
        <pc:spChg chg="mod">
          <ac:chgData name="Murilo Rocha Lemes" userId="7700fe1c617f09cb" providerId="LiveId" clId="{C548D5B6-D5F3-453F-8CC3-C5DF8477DFE9}" dt="2025-04-25T02:06:15.874" v="14491" actId="207"/>
          <ac:spMkLst>
            <pc:docMk/>
            <pc:sldMk cId="0" sldId="256"/>
            <ac:spMk id="1839" creationId="{00000000-0000-0000-0000-000000000000}"/>
          </ac:spMkLst>
        </pc:spChg>
      </pc:sldChg>
      <pc:sldChg chg="addSp delSp modSp mod ord">
        <pc:chgData name="Murilo Rocha Lemes" userId="7700fe1c617f09cb" providerId="LiveId" clId="{C548D5B6-D5F3-453F-8CC3-C5DF8477DFE9}" dt="2025-04-25T01:56:19.537" v="14449" actId="20577"/>
        <pc:sldMkLst>
          <pc:docMk/>
          <pc:sldMk cId="0" sldId="258"/>
        </pc:sldMkLst>
        <pc:spChg chg="mod">
          <ac:chgData name="Murilo Rocha Lemes" userId="7700fe1c617f09cb" providerId="LiveId" clId="{C548D5B6-D5F3-453F-8CC3-C5DF8477DFE9}" dt="2025-04-25T01:56:19.537" v="14449" actId="20577"/>
          <ac:spMkLst>
            <pc:docMk/>
            <pc:sldMk cId="0" sldId="258"/>
            <ac:spMk id="1856" creationId="{00000000-0000-0000-0000-000000000000}"/>
          </ac:spMkLst>
        </pc:spChg>
      </pc:sldChg>
      <pc:sldChg chg="addSp delSp modSp add mod modClrScheme delAnim modAnim chgLayout">
        <pc:chgData name="Murilo Rocha Lemes" userId="7700fe1c617f09cb" providerId="LiveId" clId="{C548D5B6-D5F3-453F-8CC3-C5DF8477DFE9}" dt="2025-04-27T02:05:01.057" v="24623" actId="20577"/>
        <pc:sldMkLst>
          <pc:docMk/>
          <pc:sldMk cId="0" sldId="259"/>
        </pc:sldMkLst>
        <pc:spChg chg="add mod">
          <ac:chgData name="Murilo Rocha Lemes" userId="7700fe1c617f09cb" providerId="LiveId" clId="{C548D5B6-D5F3-453F-8CC3-C5DF8477DFE9}" dt="2025-04-25T01:51:22.447" v="14424" actId="164"/>
          <ac:spMkLst>
            <pc:docMk/>
            <pc:sldMk cId="0" sldId="259"/>
            <ac:spMk id="3" creationId="{493AD43D-837E-86D4-EFC3-43EE96F508F0}"/>
          </ac:spMkLst>
        </pc:spChg>
        <pc:spChg chg="add mod ord">
          <ac:chgData name="Murilo Rocha Lemes" userId="7700fe1c617f09cb" providerId="LiveId" clId="{C548D5B6-D5F3-453F-8CC3-C5DF8477DFE9}" dt="2025-04-25T01:56:41.068" v="14457" actId="20577"/>
          <ac:spMkLst>
            <pc:docMk/>
            <pc:sldMk cId="0" sldId="259"/>
            <ac:spMk id="16" creationId="{55C3EA76-9909-98BC-1EC0-006048596D79}"/>
          </ac:spMkLst>
        </pc:spChg>
        <pc:spChg chg="add mod">
          <ac:chgData name="Murilo Rocha Lemes" userId="7700fe1c617f09cb" providerId="LiveId" clId="{C548D5B6-D5F3-453F-8CC3-C5DF8477DFE9}" dt="2025-04-25T01:50:32.858" v="14421" actId="164"/>
          <ac:spMkLst>
            <pc:docMk/>
            <pc:sldMk cId="0" sldId="259"/>
            <ac:spMk id="49" creationId="{CEEAD3A6-EE6B-3BE6-F4D2-6BAA3AEB1A43}"/>
          </ac:spMkLst>
        </pc:spChg>
        <pc:spChg chg="add mod">
          <ac:chgData name="Murilo Rocha Lemes" userId="7700fe1c617f09cb" providerId="LiveId" clId="{C548D5B6-D5F3-453F-8CC3-C5DF8477DFE9}" dt="2025-04-25T01:52:14.623" v="14427" actId="164"/>
          <ac:spMkLst>
            <pc:docMk/>
            <pc:sldMk cId="0" sldId="259"/>
            <ac:spMk id="1039" creationId="{EBCC316F-6786-EDAA-0883-E7292445B8B8}"/>
          </ac:spMkLst>
        </pc:spChg>
        <pc:spChg chg="add mod">
          <ac:chgData name="Murilo Rocha Lemes" userId="7700fe1c617f09cb" providerId="LiveId" clId="{C548D5B6-D5F3-453F-8CC3-C5DF8477DFE9}" dt="2025-04-25T01:52:14.623" v="14427" actId="164"/>
          <ac:spMkLst>
            <pc:docMk/>
            <pc:sldMk cId="0" sldId="259"/>
            <ac:spMk id="1040" creationId="{4542BC2D-7BA8-EC72-3CC4-FFD971209957}"/>
          </ac:spMkLst>
        </pc:spChg>
        <pc:spChg chg="add mod">
          <ac:chgData name="Murilo Rocha Lemes" userId="7700fe1c617f09cb" providerId="LiveId" clId="{C548D5B6-D5F3-453F-8CC3-C5DF8477DFE9}" dt="2025-04-25T01:52:14.623" v="14427" actId="164"/>
          <ac:spMkLst>
            <pc:docMk/>
            <pc:sldMk cId="0" sldId="259"/>
            <ac:spMk id="1041" creationId="{24B39551-6656-081D-3BEB-5AB8785B99E8}"/>
          </ac:spMkLst>
        </pc:spChg>
        <pc:spChg chg="add mod">
          <ac:chgData name="Murilo Rocha Lemes" userId="7700fe1c617f09cb" providerId="LiveId" clId="{C548D5B6-D5F3-453F-8CC3-C5DF8477DFE9}" dt="2025-04-25T01:52:14.623" v="14427" actId="164"/>
          <ac:spMkLst>
            <pc:docMk/>
            <pc:sldMk cId="0" sldId="259"/>
            <ac:spMk id="1042" creationId="{0DFFF993-E0B6-09BF-612B-7DD0DDF845F8}"/>
          </ac:spMkLst>
        </pc:spChg>
        <pc:spChg chg="add mod">
          <ac:chgData name="Murilo Rocha Lemes" userId="7700fe1c617f09cb" providerId="LiveId" clId="{C548D5B6-D5F3-453F-8CC3-C5DF8477DFE9}" dt="2025-04-25T01:52:14.623" v="14427" actId="164"/>
          <ac:spMkLst>
            <pc:docMk/>
            <pc:sldMk cId="0" sldId="259"/>
            <ac:spMk id="1045" creationId="{14B86B40-0487-87C5-9CC5-F721A1BED399}"/>
          </ac:spMkLst>
        </pc:spChg>
        <pc:spChg chg="add mod">
          <ac:chgData name="Murilo Rocha Lemes" userId="7700fe1c617f09cb" providerId="LiveId" clId="{C548D5B6-D5F3-453F-8CC3-C5DF8477DFE9}" dt="2025-04-21T17:00:28.735" v="3051" actId="1035"/>
          <ac:spMkLst>
            <pc:docMk/>
            <pc:sldMk cId="0" sldId="259"/>
            <ac:spMk id="1048" creationId="{33D9C704-02A3-E67A-4B19-574E01638E3F}"/>
          </ac:spMkLst>
        </pc:spChg>
        <pc:spChg chg="add mod">
          <ac:chgData name="Murilo Rocha Lemes" userId="7700fe1c617f09cb" providerId="LiveId" clId="{C548D5B6-D5F3-453F-8CC3-C5DF8477DFE9}" dt="2025-04-21T22:31:52.855" v="5850" actId="1035"/>
          <ac:spMkLst>
            <pc:docMk/>
            <pc:sldMk cId="0" sldId="259"/>
            <ac:spMk id="1051" creationId="{AFA44B1D-A38F-2220-EF0A-EDEE67356DE1}"/>
          </ac:spMkLst>
        </pc:spChg>
        <pc:spChg chg="add mod ord">
          <ac:chgData name="Murilo Rocha Lemes" userId="7700fe1c617f09cb" providerId="LiveId" clId="{C548D5B6-D5F3-453F-8CC3-C5DF8477DFE9}" dt="2025-04-25T01:50:32.858" v="14421" actId="164"/>
          <ac:spMkLst>
            <pc:docMk/>
            <pc:sldMk cId="0" sldId="259"/>
            <ac:spMk id="1052" creationId="{E6AA3203-6FA8-B65B-8B69-A4994B790F3E}"/>
          </ac:spMkLst>
        </pc:spChg>
        <pc:spChg chg="add del mod ord">
          <ac:chgData name="Murilo Rocha Lemes" userId="7700fe1c617f09cb" providerId="LiveId" clId="{C548D5B6-D5F3-453F-8CC3-C5DF8477DFE9}" dt="2025-04-25T01:54:12.428" v="14437" actId="164"/>
          <ac:spMkLst>
            <pc:docMk/>
            <pc:sldMk cId="0" sldId="259"/>
            <ac:spMk id="1057" creationId="{111217D5-8529-5C8D-01E4-6D24C867474C}"/>
          </ac:spMkLst>
        </pc:spChg>
        <pc:spChg chg="add mod">
          <ac:chgData name="Murilo Rocha Lemes" userId="7700fe1c617f09cb" providerId="LiveId" clId="{C548D5B6-D5F3-453F-8CC3-C5DF8477DFE9}" dt="2025-04-22T02:00:19.132" v="7127" actId="20577"/>
          <ac:spMkLst>
            <pc:docMk/>
            <pc:sldMk cId="0" sldId="259"/>
            <ac:spMk id="1058" creationId="{FE730996-A1C1-530B-301B-D79FD432A755}"/>
          </ac:spMkLst>
        </pc:spChg>
        <pc:spChg chg="add mod">
          <ac:chgData name="Murilo Rocha Lemes" userId="7700fe1c617f09cb" providerId="LiveId" clId="{C548D5B6-D5F3-453F-8CC3-C5DF8477DFE9}" dt="2025-04-25T01:51:22.447" v="14424" actId="164"/>
          <ac:spMkLst>
            <pc:docMk/>
            <pc:sldMk cId="0" sldId="259"/>
            <ac:spMk id="1061" creationId="{F1CB3737-E857-D2B1-0F5F-4EEE56AD79F0}"/>
          </ac:spMkLst>
        </pc:spChg>
        <pc:spChg chg="add mod">
          <ac:chgData name="Murilo Rocha Lemes" userId="7700fe1c617f09cb" providerId="LiveId" clId="{C548D5B6-D5F3-453F-8CC3-C5DF8477DFE9}" dt="2025-04-21T21:17:20.514" v="4297" actId="1076"/>
          <ac:spMkLst>
            <pc:docMk/>
            <pc:sldMk cId="0" sldId="259"/>
            <ac:spMk id="1063" creationId="{4BC33C6E-CC45-15E5-4FA2-024DE7DA44E6}"/>
          </ac:spMkLst>
        </pc:spChg>
        <pc:spChg chg="add mod">
          <ac:chgData name="Murilo Rocha Lemes" userId="7700fe1c617f09cb" providerId="LiveId" clId="{C548D5B6-D5F3-453F-8CC3-C5DF8477DFE9}" dt="2025-04-21T21:47:16.668" v="5310" actId="2"/>
          <ac:spMkLst>
            <pc:docMk/>
            <pc:sldMk cId="0" sldId="259"/>
            <ac:spMk id="1064" creationId="{0D5ABE1F-DDD9-E288-798C-BC081F6AC132}"/>
          </ac:spMkLst>
        </pc:spChg>
        <pc:spChg chg="add mod">
          <ac:chgData name="Murilo Rocha Lemes" userId="7700fe1c617f09cb" providerId="LiveId" clId="{C548D5B6-D5F3-453F-8CC3-C5DF8477DFE9}" dt="2025-04-25T01:51:22.447" v="14424" actId="164"/>
          <ac:spMkLst>
            <pc:docMk/>
            <pc:sldMk cId="0" sldId="259"/>
            <ac:spMk id="1069" creationId="{11639F7D-D7B0-C906-E88D-5395FE8033EE}"/>
          </ac:spMkLst>
        </pc:spChg>
        <pc:spChg chg="add mod">
          <ac:chgData name="Murilo Rocha Lemes" userId="7700fe1c617f09cb" providerId="LiveId" clId="{C548D5B6-D5F3-453F-8CC3-C5DF8477DFE9}" dt="2025-04-21T17:12:43.169" v="3218" actId="1036"/>
          <ac:spMkLst>
            <pc:docMk/>
            <pc:sldMk cId="0" sldId="259"/>
            <ac:spMk id="1072" creationId="{CDBCC971-D05D-4869-5ACE-F78063B055A2}"/>
          </ac:spMkLst>
        </pc:spChg>
        <pc:spChg chg="add mod">
          <ac:chgData name="Murilo Rocha Lemes" userId="7700fe1c617f09cb" providerId="LiveId" clId="{C548D5B6-D5F3-453F-8CC3-C5DF8477DFE9}" dt="2025-04-21T17:13:38.460" v="3253" actId="1037"/>
          <ac:spMkLst>
            <pc:docMk/>
            <pc:sldMk cId="0" sldId="259"/>
            <ac:spMk id="1073" creationId="{63827915-28CC-68C1-C687-9BBDE7EC9EF3}"/>
          </ac:spMkLst>
        </pc:spChg>
        <pc:spChg chg="add mod">
          <ac:chgData name="Murilo Rocha Lemes" userId="7700fe1c617f09cb" providerId="LiveId" clId="{C548D5B6-D5F3-453F-8CC3-C5DF8477DFE9}" dt="2025-04-25T01:52:14.623" v="14427" actId="164"/>
          <ac:spMkLst>
            <pc:docMk/>
            <pc:sldMk cId="0" sldId="259"/>
            <ac:spMk id="1074" creationId="{AE676C06-2612-8561-9CE4-313F2B9B1CC1}"/>
          </ac:spMkLst>
        </pc:spChg>
        <pc:spChg chg="add mod ord">
          <ac:chgData name="Murilo Rocha Lemes" userId="7700fe1c617f09cb" providerId="LiveId" clId="{C548D5B6-D5F3-453F-8CC3-C5DF8477DFE9}" dt="2025-04-25T01:52:14.623" v="14427" actId="164"/>
          <ac:spMkLst>
            <pc:docMk/>
            <pc:sldMk cId="0" sldId="259"/>
            <ac:spMk id="1075" creationId="{7DC87564-AC1C-00CB-4362-753208EA84D2}"/>
          </ac:spMkLst>
        </pc:spChg>
        <pc:spChg chg="add mod ord">
          <ac:chgData name="Murilo Rocha Lemes" userId="7700fe1c617f09cb" providerId="LiveId" clId="{C548D5B6-D5F3-453F-8CC3-C5DF8477DFE9}" dt="2025-04-21T14:32:06.410" v="1591" actId="207"/>
          <ac:spMkLst>
            <pc:docMk/>
            <pc:sldMk cId="0" sldId="259"/>
            <ac:spMk id="1866" creationId="{79E5964C-A37D-37F3-6529-B370DA648E34}"/>
          </ac:spMkLst>
        </pc:spChg>
        <pc:spChg chg="add mod">
          <ac:chgData name="Murilo Rocha Lemes" userId="7700fe1c617f09cb" providerId="LiveId" clId="{C548D5B6-D5F3-453F-8CC3-C5DF8477DFE9}" dt="2025-04-21T14:53:21.544" v="1838" actId="554"/>
          <ac:spMkLst>
            <pc:docMk/>
            <pc:sldMk cId="0" sldId="259"/>
            <ac:spMk id="1867" creationId="{CE32D3D2-2C11-42C1-2A94-DBF2D304E4CF}"/>
          </ac:spMkLst>
        </pc:spChg>
        <pc:spChg chg="add mod">
          <ac:chgData name="Murilo Rocha Lemes" userId="7700fe1c617f09cb" providerId="LiveId" clId="{C548D5B6-D5F3-453F-8CC3-C5DF8477DFE9}" dt="2025-04-23T21:11:18.950" v="9144" actId="1037"/>
          <ac:spMkLst>
            <pc:docMk/>
            <pc:sldMk cId="0" sldId="259"/>
            <ac:spMk id="1868" creationId="{AF96CDCB-FF68-E4E4-C482-833B0B0723C5}"/>
          </ac:spMkLst>
        </pc:spChg>
        <pc:spChg chg="add mod">
          <ac:chgData name="Murilo Rocha Lemes" userId="7700fe1c617f09cb" providerId="LiveId" clId="{C548D5B6-D5F3-453F-8CC3-C5DF8477DFE9}" dt="2025-04-25T01:51:22.447" v="14424" actId="164"/>
          <ac:spMkLst>
            <pc:docMk/>
            <pc:sldMk cId="0" sldId="259"/>
            <ac:spMk id="1869" creationId="{66B3954F-D9B2-3202-655A-12AF67AE6E2F}"/>
          </ac:spMkLst>
        </pc:spChg>
        <pc:spChg chg="add mod ord">
          <ac:chgData name="Murilo Rocha Lemes" userId="7700fe1c617f09cb" providerId="LiveId" clId="{C548D5B6-D5F3-453F-8CC3-C5DF8477DFE9}" dt="2025-04-25T01:51:22.447" v="14424" actId="164"/>
          <ac:spMkLst>
            <pc:docMk/>
            <pc:sldMk cId="0" sldId="259"/>
            <ac:spMk id="1870" creationId="{F6803030-B46E-5083-F5A9-C09EF2547807}"/>
          </ac:spMkLst>
        </pc:spChg>
        <pc:spChg chg="add mod">
          <ac:chgData name="Murilo Rocha Lemes" userId="7700fe1c617f09cb" providerId="LiveId" clId="{C548D5B6-D5F3-453F-8CC3-C5DF8477DFE9}" dt="2025-04-21T22:25:43.922" v="5637" actId="20577"/>
          <ac:spMkLst>
            <pc:docMk/>
            <pc:sldMk cId="0" sldId="259"/>
            <ac:spMk id="1872" creationId="{6EE7B0B3-6673-C695-891F-468F7F501758}"/>
          </ac:spMkLst>
        </pc:spChg>
        <pc:spChg chg="add mod">
          <ac:chgData name="Murilo Rocha Lemes" userId="7700fe1c617f09cb" providerId="LiveId" clId="{C548D5B6-D5F3-453F-8CC3-C5DF8477DFE9}" dt="2025-04-21T15:51:59.952" v="2748" actId="1038"/>
          <ac:spMkLst>
            <pc:docMk/>
            <pc:sldMk cId="0" sldId="259"/>
            <ac:spMk id="1874" creationId="{D9FCCA8E-F596-5185-1CA2-BA6AA1E839A9}"/>
          </ac:spMkLst>
        </pc:spChg>
        <pc:spChg chg="add mod ord">
          <ac:chgData name="Murilo Rocha Lemes" userId="7700fe1c617f09cb" providerId="LiveId" clId="{C548D5B6-D5F3-453F-8CC3-C5DF8477DFE9}" dt="2025-04-22T01:51:58.414" v="7024" actId="164"/>
          <ac:spMkLst>
            <pc:docMk/>
            <pc:sldMk cId="0" sldId="259"/>
            <ac:spMk id="1880" creationId="{290F5E1A-B4C0-2C1A-4F5E-533577BFCB0E}"/>
          </ac:spMkLst>
        </pc:spChg>
        <pc:spChg chg="add mod">
          <ac:chgData name="Murilo Rocha Lemes" userId="7700fe1c617f09cb" providerId="LiveId" clId="{C548D5B6-D5F3-453F-8CC3-C5DF8477DFE9}" dt="2025-04-25T01:51:22.447" v="14424" actId="164"/>
          <ac:spMkLst>
            <pc:docMk/>
            <pc:sldMk cId="0" sldId="259"/>
            <ac:spMk id="1881" creationId="{7E39EA86-86EA-CDBE-8D64-F19111354563}"/>
          </ac:spMkLst>
        </pc:spChg>
        <pc:spChg chg="add mod">
          <ac:chgData name="Murilo Rocha Lemes" userId="7700fe1c617f09cb" providerId="LiveId" clId="{C548D5B6-D5F3-453F-8CC3-C5DF8477DFE9}" dt="2025-04-25T01:51:22.447" v="14424" actId="164"/>
          <ac:spMkLst>
            <pc:docMk/>
            <pc:sldMk cId="0" sldId="259"/>
            <ac:spMk id="1883" creationId="{1E1432C7-641C-C8C1-4ADD-08897F702BC8}"/>
          </ac:spMkLst>
        </pc:spChg>
        <pc:spChg chg="add mod">
          <ac:chgData name="Murilo Rocha Lemes" userId="7700fe1c617f09cb" providerId="LiveId" clId="{C548D5B6-D5F3-453F-8CC3-C5DF8477DFE9}" dt="2025-04-23T21:11:12.858" v="9142" actId="555"/>
          <ac:spMkLst>
            <pc:docMk/>
            <pc:sldMk cId="0" sldId="259"/>
            <ac:spMk id="1888" creationId="{56E82F59-E208-47DA-8950-7396143D7B2C}"/>
          </ac:spMkLst>
        </pc:spChg>
        <pc:spChg chg="add mod">
          <ac:chgData name="Murilo Rocha Lemes" userId="7700fe1c617f09cb" providerId="LiveId" clId="{C548D5B6-D5F3-453F-8CC3-C5DF8477DFE9}" dt="2025-04-25T01:51:22.447" v="14424" actId="164"/>
          <ac:spMkLst>
            <pc:docMk/>
            <pc:sldMk cId="0" sldId="259"/>
            <ac:spMk id="1895" creationId="{F4F828B9-3409-8CBF-8BC3-1D03297D728A}"/>
          </ac:spMkLst>
        </pc:spChg>
        <pc:spChg chg="add mod">
          <ac:chgData name="Murilo Rocha Lemes" userId="7700fe1c617f09cb" providerId="LiveId" clId="{C548D5B6-D5F3-453F-8CC3-C5DF8477DFE9}" dt="2025-04-25T01:51:22.447" v="14424" actId="164"/>
          <ac:spMkLst>
            <pc:docMk/>
            <pc:sldMk cId="0" sldId="259"/>
            <ac:spMk id="1900" creationId="{690B3B6C-B5D6-C044-5120-6A7A6517AF94}"/>
          </ac:spMkLst>
        </pc:spChg>
        <pc:spChg chg="add mod">
          <ac:chgData name="Murilo Rocha Lemes" userId="7700fe1c617f09cb" providerId="LiveId" clId="{C548D5B6-D5F3-453F-8CC3-C5DF8477DFE9}" dt="2025-04-25T01:54:12.428" v="14437" actId="164"/>
          <ac:spMkLst>
            <pc:docMk/>
            <pc:sldMk cId="0" sldId="259"/>
            <ac:spMk id="1923" creationId="{C5269684-2D27-CA29-F610-86F6F65AF440}"/>
          </ac:spMkLst>
        </pc:spChg>
        <pc:spChg chg="add mod">
          <ac:chgData name="Murilo Rocha Lemes" userId="7700fe1c617f09cb" providerId="LiveId" clId="{C548D5B6-D5F3-453F-8CC3-C5DF8477DFE9}" dt="2025-04-25T01:54:12.428" v="14437" actId="164"/>
          <ac:spMkLst>
            <pc:docMk/>
            <pc:sldMk cId="0" sldId="259"/>
            <ac:spMk id="2010" creationId="{CE7DE2EC-BC8A-BB3B-F97A-66F970514421}"/>
          </ac:spMkLst>
        </pc:spChg>
        <pc:spChg chg="add mod ord">
          <ac:chgData name="Murilo Rocha Lemes" userId="7700fe1c617f09cb" providerId="LiveId" clId="{C548D5B6-D5F3-453F-8CC3-C5DF8477DFE9}" dt="2025-04-25T01:53:38.375" v="14435" actId="164"/>
          <ac:spMkLst>
            <pc:docMk/>
            <pc:sldMk cId="0" sldId="259"/>
            <ac:spMk id="2016" creationId="{54A25859-9489-D9F3-E131-E1CC4AE49630}"/>
          </ac:spMkLst>
        </pc:spChg>
        <pc:spChg chg="add mod">
          <ac:chgData name="Murilo Rocha Lemes" userId="7700fe1c617f09cb" providerId="LiveId" clId="{C548D5B6-D5F3-453F-8CC3-C5DF8477DFE9}" dt="2025-04-21T22:31:52.855" v="5850" actId="1035"/>
          <ac:spMkLst>
            <pc:docMk/>
            <pc:sldMk cId="0" sldId="259"/>
            <ac:spMk id="2017" creationId="{F5811CE6-7C0C-C2A4-97E5-81085B03BF8E}"/>
          </ac:spMkLst>
        </pc:spChg>
        <pc:spChg chg="add mod">
          <ac:chgData name="Murilo Rocha Lemes" userId="7700fe1c617f09cb" providerId="LiveId" clId="{C548D5B6-D5F3-453F-8CC3-C5DF8477DFE9}" dt="2025-04-25T01:54:12.428" v="14437" actId="164"/>
          <ac:spMkLst>
            <pc:docMk/>
            <pc:sldMk cId="0" sldId="259"/>
            <ac:spMk id="2018" creationId="{AFCFF163-4261-9B1F-3218-45D178CC5B20}"/>
          </ac:spMkLst>
        </pc:spChg>
        <pc:spChg chg="add mod ord">
          <ac:chgData name="Murilo Rocha Lemes" userId="7700fe1c617f09cb" providerId="LiveId" clId="{C548D5B6-D5F3-453F-8CC3-C5DF8477DFE9}" dt="2025-04-21T18:12:51.442" v="4016" actId="167"/>
          <ac:spMkLst>
            <pc:docMk/>
            <pc:sldMk cId="0" sldId="259"/>
            <ac:spMk id="2023" creationId="{F114B4F8-A9CB-332A-DCB0-9D0BE282739A}"/>
          </ac:spMkLst>
        </pc:spChg>
        <pc:spChg chg="add mod">
          <ac:chgData name="Murilo Rocha Lemes" userId="7700fe1c617f09cb" providerId="LiveId" clId="{C548D5B6-D5F3-453F-8CC3-C5DF8477DFE9}" dt="2025-04-21T21:30:43.462" v="4812" actId="2"/>
          <ac:spMkLst>
            <pc:docMk/>
            <pc:sldMk cId="0" sldId="259"/>
            <ac:spMk id="2024" creationId="{EF7EC1D8-ADEF-C26F-9F1F-A1991854D0DA}"/>
          </ac:spMkLst>
        </pc:spChg>
        <pc:spChg chg="add mod">
          <ac:chgData name="Murilo Rocha Lemes" userId="7700fe1c617f09cb" providerId="LiveId" clId="{C548D5B6-D5F3-453F-8CC3-C5DF8477DFE9}" dt="2025-04-21T21:36:11.710" v="4875" actId="790"/>
          <ac:spMkLst>
            <pc:docMk/>
            <pc:sldMk cId="0" sldId="259"/>
            <ac:spMk id="2025" creationId="{353CF742-59E9-A258-417E-9D231B077938}"/>
          </ac:spMkLst>
        </pc:spChg>
        <pc:spChg chg="add mod">
          <ac:chgData name="Murilo Rocha Lemes" userId="7700fe1c617f09cb" providerId="LiveId" clId="{C548D5B6-D5F3-453F-8CC3-C5DF8477DFE9}" dt="2025-04-25T01:54:12.428" v="14437" actId="164"/>
          <ac:spMkLst>
            <pc:docMk/>
            <pc:sldMk cId="0" sldId="259"/>
            <ac:spMk id="2026" creationId="{9738A974-D994-3545-DB6A-A6D79D98B8B9}"/>
          </ac:spMkLst>
        </pc:spChg>
        <pc:spChg chg="add mod ord">
          <ac:chgData name="Murilo Rocha Lemes" userId="7700fe1c617f09cb" providerId="LiveId" clId="{C548D5B6-D5F3-453F-8CC3-C5DF8477DFE9}" dt="2025-04-25T01:53:38.375" v="14435" actId="164"/>
          <ac:spMkLst>
            <pc:docMk/>
            <pc:sldMk cId="0" sldId="259"/>
            <ac:spMk id="2027" creationId="{F960B1FF-A96A-0130-1992-669A920C29A2}"/>
          </ac:spMkLst>
        </pc:spChg>
        <pc:spChg chg="add mod">
          <ac:chgData name="Murilo Rocha Lemes" userId="7700fe1c617f09cb" providerId="LiveId" clId="{C548D5B6-D5F3-453F-8CC3-C5DF8477DFE9}" dt="2025-04-21T21:28:45.191" v="4758" actId="1037"/>
          <ac:spMkLst>
            <pc:docMk/>
            <pc:sldMk cId="0" sldId="259"/>
            <ac:spMk id="2032" creationId="{794D36B1-2F01-E0D7-3B54-11767D92EA26}"/>
          </ac:spMkLst>
        </pc:spChg>
        <pc:spChg chg="add mod">
          <ac:chgData name="Murilo Rocha Lemes" userId="7700fe1c617f09cb" providerId="LiveId" clId="{C548D5B6-D5F3-453F-8CC3-C5DF8477DFE9}" dt="2025-04-25T01:54:12.428" v="14437" actId="164"/>
          <ac:spMkLst>
            <pc:docMk/>
            <pc:sldMk cId="0" sldId="259"/>
            <ac:spMk id="2033" creationId="{5ADA70EA-C9F4-EE3D-2F2B-F20688FD2299}"/>
          </ac:spMkLst>
        </pc:spChg>
        <pc:spChg chg="add mod">
          <ac:chgData name="Murilo Rocha Lemes" userId="7700fe1c617f09cb" providerId="LiveId" clId="{C548D5B6-D5F3-453F-8CC3-C5DF8477DFE9}" dt="2025-04-25T01:54:12.428" v="14437" actId="164"/>
          <ac:spMkLst>
            <pc:docMk/>
            <pc:sldMk cId="0" sldId="259"/>
            <ac:spMk id="2034" creationId="{FB74AF89-6818-3C16-B0C1-573802855D33}"/>
          </ac:spMkLst>
        </pc:spChg>
        <pc:spChg chg="add mod">
          <ac:chgData name="Murilo Rocha Lemes" userId="7700fe1c617f09cb" providerId="LiveId" clId="{C548D5B6-D5F3-453F-8CC3-C5DF8477DFE9}" dt="2025-04-21T21:21:10.019" v="4468" actId="1038"/>
          <ac:spMkLst>
            <pc:docMk/>
            <pc:sldMk cId="0" sldId="259"/>
            <ac:spMk id="2035" creationId="{3C9C8606-A821-ED69-F2CD-86532F794492}"/>
          </ac:spMkLst>
        </pc:spChg>
        <pc:spChg chg="add mod">
          <ac:chgData name="Murilo Rocha Lemes" userId="7700fe1c617f09cb" providerId="LiveId" clId="{C548D5B6-D5F3-453F-8CC3-C5DF8477DFE9}" dt="2025-04-25T01:54:12.428" v="14437" actId="164"/>
          <ac:spMkLst>
            <pc:docMk/>
            <pc:sldMk cId="0" sldId="259"/>
            <ac:spMk id="2036" creationId="{F0D17D26-BFF8-6A1A-1783-2F0BA641B634}"/>
          </ac:spMkLst>
        </pc:spChg>
        <pc:spChg chg="add mod">
          <ac:chgData name="Murilo Rocha Lemes" userId="7700fe1c617f09cb" providerId="LiveId" clId="{C548D5B6-D5F3-453F-8CC3-C5DF8477DFE9}" dt="2025-04-21T21:21:10.019" v="4468" actId="1038"/>
          <ac:spMkLst>
            <pc:docMk/>
            <pc:sldMk cId="0" sldId="259"/>
            <ac:spMk id="2037" creationId="{A3142E6C-688A-0879-AC16-3CB92856D41A}"/>
          </ac:spMkLst>
        </pc:spChg>
        <pc:spChg chg="add mod">
          <ac:chgData name="Murilo Rocha Lemes" userId="7700fe1c617f09cb" providerId="LiveId" clId="{C548D5B6-D5F3-453F-8CC3-C5DF8477DFE9}" dt="2025-04-21T22:31:52.855" v="5850" actId="1035"/>
          <ac:spMkLst>
            <pc:docMk/>
            <pc:sldMk cId="0" sldId="259"/>
            <ac:spMk id="2038" creationId="{B9450A76-ACFB-45CB-7B02-8892C27658C4}"/>
          </ac:spMkLst>
        </pc:spChg>
        <pc:spChg chg="add mod">
          <ac:chgData name="Murilo Rocha Lemes" userId="7700fe1c617f09cb" providerId="LiveId" clId="{C548D5B6-D5F3-453F-8CC3-C5DF8477DFE9}" dt="2025-04-25T01:50:32.858" v="14421" actId="164"/>
          <ac:spMkLst>
            <pc:docMk/>
            <pc:sldMk cId="0" sldId="259"/>
            <ac:spMk id="2046" creationId="{CFB2490C-9864-97A7-48ED-C91AFC187D51}"/>
          </ac:spMkLst>
        </pc:spChg>
        <pc:spChg chg="add mod">
          <ac:chgData name="Murilo Rocha Lemes" userId="7700fe1c617f09cb" providerId="LiveId" clId="{C548D5B6-D5F3-453F-8CC3-C5DF8477DFE9}" dt="2025-04-25T01:54:12.428" v="14437" actId="164"/>
          <ac:spMkLst>
            <pc:docMk/>
            <pc:sldMk cId="0" sldId="259"/>
            <ac:spMk id="2047" creationId="{84686EFD-A6A6-BD77-DBCD-F0460A54A4C0}"/>
          </ac:spMkLst>
        </pc:spChg>
        <pc:spChg chg="add mod">
          <ac:chgData name="Murilo Rocha Lemes" userId="7700fe1c617f09cb" providerId="LiveId" clId="{C548D5B6-D5F3-453F-8CC3-C5DF8477DFE9}" dt="2025-04-25T01:50:32.858" v="14421" actId="164"/>
          <ac:spMkLst>
            <pc:docMk/>
            <pc:sldMk cId="0" sldId="259"/>
            <ac:spMk id="2053" creationId="{088A1AFD-BD0B-4462-521B-39C1AFAD4D86}"/>
          </ac:spMkLst>
        </pc:spChg>
        <pc:spChg chg="add mod">
          <ac:chgData name="Murilo Rocha Lemes" userId="7700fe1c617f09cb" providerId="LiveId" clId="{C548D5B6-D5F3-453F-8CC3-C5DF8477DFE9}" dt="2025-04-25T01:50:32.858" v="14421" actId="164"/>
          <ac:spMkLst>
            <pc:docMk/>
            <pc:sldMk cId="0" sldId="259"/>
            <ac:spMk id="2054" creationId="{8420CC55-A6E3-199C-4B13-B468CA8F46C4}"/>
          </ac:spMkLst>
        </pc:spChg>
        <pc:spChg chg="add mod">
          <ac:chgData name="Murilo Rocha Lemes" userId="7700fe1c617f09cb" providerId="LiveId" clId="{C548D5B6-D5F3-453F-8CC3-C5DF8477DFE9}" dt="2025-04-25T01:50:32.858" v="14421" actId="164"/>
          <ac:spMkLst>
            <pc:docMk/>
            <pc:sldMk cId="0" sldId="259"/>
            <ac:spMk id="2055" creationId="{0FDCC7C6-F2F9-1143-D268-3D4FE28D5797}"/>
          </ac:spMkLst>
        </pc:spChg>
        <pc:spChg chg="add mod">
          <ac:chgData name="Murilo Rocha Lemes" userId="7700fe1c617f09cb" providerId="LiveId" clId="{C548D5B6-D5F3-453F-8CC3-C5DF8477DFE9}" dt="2025-04-25T01:50:32.858" v="14421" actId="164"/>
          <ac:spMkLst>
            <pc:docMk/>
            <pc:sldMk cId="0" sldId="259"/>
            <ac:spMk id="2056" creationId="{73D02C66-3E06-D00C-5E30-8E40C51D77FA}"/>
          </ac:spMkLst>
        </pc:spChg>
        <pc:spChg chg="add mod">
          <ac:chgData name="Murilo Rocha Lemes" userId="7700fe1c617f09cb" providerId="LiveId" clId="{C548D5B6-D5F3-453F-8CC3-C5DF8477DFE9}" dt="2025-04-23T23:00:15.613" v="11178" actId="113"/>
          <ac:spMkLst>
            <pc:docMk/>
            <pc:sldMk cId="0" sldId="259"/>
            <ac:spMk id="2057" creationId="{27296B9B-BB9B-A601-1A30-9C887F5E67CD}"/>
          </ac:spMkLst>
        </pc:spChg>
        <pc:spChg chg="add mod">
          <ac:chgData name="Murilo Rocha Lemes" userId="7700fe1c617f09cb" providerId="LiveId" clId="{C548D5B6-D5F3-453F-8CC3-C5DF8477DFE9}" dt="2025-04-27T02:05:01.057" v="24623" actId="20577"/>
          <ac:spMkLst>
            <pc:docMk/>
            <pc:sldMk cId="0" sldId="259"/>
            <ac:spMk id="2058" creationId="{7BC2D08B-C71A-B2BD-415E-FD54763CF517}"/>
          </ac:spMkLst>
        </pc:spChg>
        <pc:spChg chg="add mod">
          <ac:chgData name="Murilo Rocha Lemes" userId="7700fe1c617f09cb" providerId="LiveId" clId="{C548D5B6-D5F3-453F-8CC3-C5DF8477DFE9}" dt="2025-04-21T22:34:22.521" v="5886" actId="1036"/>
          <ac:spMkLst>
            <pc:docMk/>
            <pc:sldMk cId="0" sldId="259"/>
            <ac:spMk id="2060" creationId="{8E528FD4-7542-2E76-1D0E-11FF8EC9083A}"/>
          </ac:spMkLst>
        </pc:spChg>
        <pc:spChg chg="add mod">
          <ac:chgData name="Murilo Rocha Lemes" userId="7700fe1c617f09cb" providerId="LiveId" clId="{C548D5B6-D5F3-453F-8CC3-C5DF8477DFE9}" dt="2025-04-25T01:52:14.623" v="14427" actId="164"/>
          <ac:spMkLst>
            <pc:docMk/>
            <pc:sldMk cId="0" sldId="259"/>
            <ac:spMk id="2065" creationId="{77C46CB6-8CBD-206F-7D97-0C13B80DEBD1}"/>
          </ac:spMkLst>
        </pc:spChg>
        <pc:spChg chg="add mod ord">
          <ac:chgData name="Murilo Rocha Lemes" userId="7700fe1c617f09cb" providerId="LiveId" clId="{C548D5B6-D5F3-453F-8CC3-C5DF8477DFE9}" dt="2025-04-25T01:53:38.375" v="14435" actId="164"/>
          <ac:spMkLst>
            <pc:docMk/>
            <pc:sldMk cId="0" sldId="259"/>
            <ac:spMk id="2067" creationId="{E74A124B-2E1F-0E2C-8D10-30B5F112CB2F}"/>
          </ac:spMkLst>
        </pc:spChg>
        <pc:spChg chg="add mod">
          <ac:chgData name="Murilo Rocha Lemes" userId="7700fe1c617f09cb" providerId="LiveId" clId="{C548D5B6-D5F3-453F-8CC3-C5DF8477DFE9}" dt="2025-04-25T01:51:22.447" v="14424" actId="164"/>
          <ac:spMkLst>
            <pc:docMk/>
            <pc:sldMk cId="0" sldId="259"/>
            <ac:spMk id="2085" creationId="{C239EE32-2209-E2C0-9808-397E601051A8}"/>
          </ac:spMkLst>
        </pc:spChg>
        <pc:spChg chg="add mod">
          <ac:chgData name="Murilo Rocha Lemes" userId="7700fe1c617f09cb" providerId="LiveId" clId="{C548D5B6-D5F3-453F-8CC3-C5DF8477DFE9}" dt="2025-04-22T01:28:11.929" v="6714" actId="20577"/>
          <ac:spMkLst>
            <pc:docMk/>
            <pc:sldMk cId="0" sldId="259"/>
            <ac:spMk id="2086" creationId="{FFFEC91C-21F2-D847-0363-6BCAE6D018A4}"/>
          </ac:spMkLst>
        </pc:spChg>
        <pc:spChg chg="add mod">
          <ac:chgData name="Murilo Rocha Lemes" userId="7700fe1c617f09cb" providerId="LiveId" clId="{C548D5B6-D5F3-453F-8CC3-C5DF8477DFE9}" dt="2025-04-22T01:28:01.492" v="6711" actId="20577"/>
          <ac:spMkLst>
            <pc:docMk/>
            <pc:sldMk cId="0" sldId="259"/>
            <ac:spMk id="2087" creationId="{FBA55C1A-DB25-1743-7D1F-B65DDAA37374}"/>
          </ac:spMkLst>
        </pc:spChg>
        <pc:spChg chg="add mod">
          <ac:chgData name="Murilo Rocha Lemes" userId="7700fe1c617f09cb" providerId="LiveId" clId="{C548D5B6-D5F3-453F-8CC3-C5DF8477DFE9}" dt="2025-04-25T01:52:14.623" v="14427" actId="164"/>
          <ac:spMkLst>
            <pc:docMk/>
            <pc:sldMk cId="0" sldId="259"/>
            <ac:spMk id="2088" creationId="{CE4F4B5A-099E-4A2E-ABF8-3783080BF2B7}"/>
          </ac:spMkLst>
        </pc:spChg>
        <pc:spChg chg="add mod">
          <ac:chgData name="Murilo Rocha Lemes" userId="7700fe1c617f09cb" providerId="LiveId" clId="{C548D5B6-D5F3-453F-8CC3-C5DF8477DFE9}" dt="2025-04-25T01:52:14.623" v="14427" actId="164"/>
          <ac:spMkLst>
            <pc:docMk/>
            <pc:sldMk cId="0" sldId="259"/>
            <ac:spMk id="2089" creationId="{5FF51421-CF87-134F-7B82-FDF07F0A2769}"/>
          </ac:spMkLst>
        </pc:spChg>
        <pc:spChg chg="add mod">
          <ac:chgData name="Murilo Rocha Lemes" userId="7700fe1c617f09cb" providerId="LiveId" clId="{C548D5B6-D5F3-453F-8CC3-C5DF8477DFE9}" dt="2025-04-22T01:30:00.863" v="6728" actId="207"/>
          <ac:spMkLst>
            <pc:docMk/>
            <pc:sldMk cId="0" sldId="259"/>
            <ac:spMk id="2090" creationId="{2B7DB0CB-2A1D-D558-2D08-91D768F68716}"/>
          </ac:spMkLst>
        </pc:spChg>
        <pc:spChg chg="add mod">
          <ac:chgData name="Murilo Rocha Lemes" userId="7700fe1c617f09cb" providerId="LiveId" clId="{C548D5B6-D5F3-453F-8CC3-C5DF8477DFE9}" dt="2025-04-22T01:30:08.627" v="6729" actId="207"/>
          <ac:spMkLst>
            <pc:docMk/>
            <pc:sldMk cId="0" sldId="259"/>
            <ac:spMk id="2091" creationId="{F0D29C8E-2483-8561-7A87-567919627355}"/>
          </ac:spMkLst>
        </pc:spChg>
        <pc:spChg chg="add mod">
          <ac:chgData name="Murilo Rocha Lemes" userId="7700fe1c617f09cb" providerId="LiveId" clId="{C548D5B6-D5F3-453F-8CC3-C5DF8477DFE9}" dt="2025-04-25T01:54:12.428" v="14437" actId="164"/>
          <ac:spMkLst>
            <pc:docMk/>
            <pc:sldMk cId="0" sldId="259"/>
            <ac:spMk id="2092" creationId="{5DC1F028-4FE3-4D1B-B1CB-80C41A71F9D7}"/>
          </ac:spMkLst>
        </pc:spChg>
        <pc:spChg chg="add mod">
          <ac:chgData name="Murilo Rocha Lemes" userId="7700fe1c617f09cb" providerId="LiveId" clId="{C548D5B6-D5F3-453F-8CC3-C5DF8477DFE9}" dt="2025-04-22T01:30:19.114" v="6730" actId="207"/>
          <ac:spMkLst>
            <pc:docMk/>
            <pc:sldMk cId="0" sldId="259"/>
            <ac:spMk id="2093" creationId="{E8A331EB-3A0A-8274-A9B7-86C817299658}"/>
          </ac:spMkLst>
        </pc:spChg>
        <pc:spChg chg="add mod">
          <ac:chgData name="Murilo Rocha Lemes" userId="7700fe1c617f09cb" providerId="LiveId" clId="{C548D5B6-D5F3-453F-8CC3-C5DF8477DFE9}" dt="2025-04-25T01:50:32.858" v="14421" actId="164"/>
          <ac:spMkLst>
            <pc:docMk/>
            <pc:sldMk cId="0" sldId="259"/>
            <ac:spMk id="2094" creationId="{4D5D0BF5-4FBB-FDB0-DC76-D4CC378FA1CA}"/>
          </ac:spMkLst>
        </pc:spChg>
        <pc:spChg chg="add mod ord">
          <ac:chgData name="Murilo Rocha Lemes" userId="7700fe1c617f09cb" providerId="LiveId" clId="{C548D5B6-D5F3-453F-8CC3-C5DF8477DFE9}" dt="2025-04-25T01:53:38.375" v="14435" actId="164"/>
          <ac:spMkLst>
            <pc:docMk/>
            <pc:sldMk cId="0" sldId="259"/>
            <ac:spMk id="2095" creationId="{E0A9F061-0F79-D15D-78B3-59C0AE4D3B64}"/>
          </ac:spMkLst>
        </pc:spChg>
        <pc:grpChg chg="add mod">
          <ac:chgData name="Murilo Rocha Lemes" userId="7700fe1c617f09cb" providerId="LiveId" clId="{C548D5B6-D5F3-453F-8CC3-C5DF8477DFE9}" dt="2025-04-26T02:50:52.216" v="16599" actId="164"/>
          <ac:grpSpMkLst>
            <pc:docMk/>
            <pc:sldMk cId="0" sldId="259"/>
            <ac:grpSpMk id="20" creationId="{BB289E87-13A6-6CD7-22F2-71E0DEC70E0F}"/>
          </ac:grpSpMkLst>
        </pc:grpChg>
        <pc:grpChg chg="add mod">
          <ac:chgData name="Murilo Rocha Lemes" userId="7700fe1c617f09cb" providerId="LiveId" clId="{C548D5B6-D5F3-453F-8CC3-C5DF8477DFE9}" dt="2025-04-26T02:50:52.216" v="16599" actId="164"/>
          <ac:grpSpMkLst>
            <pc:docMk/>
            <pc:sldMk cId="0" sldId="259"/>
            <ac:grpSpMk id="24" creationId="{B6F597E6-58EA-3819-1A94-9E71429362E1}"/>
          </ac:grpSpMkLst>
        </pc:grpChg>
        <pc:grpChg chg="add mod">
          <ac:chgData name="Murilo Rocha Lemes" userId="7700fe1c617f09cb" providerId="LiveId" clId="{C548D5B6-D5F3-453F-8CC3-C5DF8477DFE9}" dt="2025-04-21T21:13:52.881" v="4170" actId="1035"/>
          <ac:grpSpMkLst>
            <pc:docMk/>
            <pc:sldMk cId="0" sldId="259"/>
            <ac:grpSpMk id="2015" creationId="{37039979-37E8-DB72-BC45-EE612F1991FB}"/>
          </ac:grpSpMkLst>
        </pc:grpChg>
        <pc:grpChg chg="add mod">
          <ac:chgData name="Murilo Rocha Lemes" userId="7700fe1c617f09cb" providerId="LiveId" clId="{C548D5B6-D5F3-453F-8CC3-C5DF8477DFE9}" dt="2025-04-23T22:50:30.073" v="10745" actId="1037"/>
          <ac:grpSpMkLst>
            <pc:docMk/>
            <pc:sldMk cId="0" sldId="259"/>
            <ac:grpSpMk id="2099" creationId="{11FC3D11-64D8-E430-5873-3D68FDDF780C}"/>
          </ac:grpSpMkLst>
        </pc:grpChg>
        <pc:picChg chg="add mod">
          <ac:chgData name="Murilo Rocha Lemes" userId="7700fe1c617f09cb" providerId="LiveId" clId="{C548D5B6-D5F3-453F-8CC3-C5DF8477DFE9}" dt="2025-04-23T22:50:14.608" v="10739" actId="1076"/>
          <ac:picMkLst>
            <pc:docMk/>
            <pc:sldMk cId="0" sldId="259"/>
            <ac:picMk id="10" creationId="{8F34661F-6F39-C64B-0AF2-ACED65001604}"/>
          </ac:picMkLst>
        </pc:picChg>
        <pc:picChg chg="add mod">
          <ac:chgData name="Murilo Rocha Lemes" userId="7700fe1c617f09cb" providerId="LiveId" clId="{C548D5B6-D5F3-453F-8CC3-C5DF8477DFE9}" dt="2025-04-25T01:45:04.947" v="14310" actId="164"/>
          <ac:picMkLst>
            <pc:docMk/>
            <pc:sldMk cId="0" sldId="259"/>
            <ac:picMk id="12" creationId="{968FB3D6-2633-E9E6-4050-2BCE91A98FC3}"/>
          </ac:picMkLst>
        </pc:picChg>
        <pc:picChg chg="add mod">
          <ac:chgData name="Murilo Rocha Lemes" userId="7700fe1c617f09cb" providerId="LiveId" clId="{C548D5B6-D5F3-453F-8CC3-C5DF8477DFE9}" dt="2025-04-26T02:51:15.517" v="16610" actId="1036"/>
          <ac:picMkLst>
            <pc:docMk/>
            <pc:sldMk cId="0" sldId="259"/>
            <ac:picMk id="22" creationId="{45EDFB60-8680-4B75-AECE-0DE3BD84B798}"/>
          </ac:picMkLst>
        </pc:picChg>
        <pc:picChg chg="add mod">
          <ac:chgData name="Murilo Rocha Lemes" userId="7700fe1c617f09cb" providerId="LiveId" clId="{C548D5B6-D5F3-453F-8CC3-C5DF8477DFE9}" dt="2025-04-26T02:51:19.349" v="16611" actId="14100"/>
          <ac:picMkLst>
            <pc:docMk/>
            <pc:sldMk cId="0" sldId="259"/>
            <ac:picMk id="23" creationId="{A381833C-C84F-C906-E46D-BF32C8E2DB95}"/>
          </ac:picMkLst>
        </pc:picChg>
        <pc:picChg chg="add mod">
          <ac:chgData name="Murilo Rocha Lemes" userId="7700fe1c617f09cb" providerId="LiveId" clId="{C548D5B6-D5F3-453F-8CC3-C5DF8477DFE9}" dt="2025-04-22T00:03:07.495" v="6037" actId="1036"/>
          <ac:picMkLst>
            <pc:docMk/>
            <pc:sldMk cId="0" sldId="259"/>
            <ac:picMk id="44" creationId="{69C311ED-0E66-AF7A-031E-F5A294246D84}"/>
          </ac:picMkLst>
        </pc:picChg>
        <pc:picChg chg="add mod">
          <ac:chgData name="Murilo Rocha Lemes" userId="7700fe1c617f09cb" providerId="LiveId" clId="{C548D5B6-D5F3-453F-8CC3-C5DF8477DFE9}" dt="2025-04-25T01:50:32.858" v="14421" actId="164"/>
          <ac:picMkLst>
            <pc:docMk/>
            <pc:sldMk cId="0" sldId="259"/>
            <ac:picMk id="46" creationId="{78D1A387-161F-AC7E-11F2-8E30C1A87E03}"/>
          </ac:picMkLst>
        </pc:picChg>
        <pc:picChg chg="add mod">
          <ac:chgData name="Murilo Rocha Lemes" userId="7700fe1c617f09cb" providerId="LiveId" clId="{C548D5B6-D5F3-453F-8CC3-C5DF8477DFE9}" dt="2025-04-23T21:12:40.038" v="9164" actId="1037"/>
          <ac:picMkLst>
            <pc:docMk/>
            <pc:sldMk cId="0" sldId="259"/>
            <ac:picMk id="59" creationId="{5C7CCDEE-4A2E-D821-637A-337889622FB2}"/>
          </ac:picMkLst>
        </pc:picChg>
        <pc:picChg chg="add mod">
          <ac:chgData name="Murilo Rocha Lemes" userId="7700fe1c617f09cb" providerId="LiveId" clId="{C548D5B6-D5F3-453F-8CC3-C5DF8477DFE9}" dt="2025-04-23T21:10:38.708" v="9138" actId="554"/>
          <ac:picMkLst>
            <pc:docMk/>
            <pc:sldMk cId="0" sldId="259"/>
            <ac:picMk id="63" creationId="{4C526E01-35A6-24C6-E333-7A7DE1D91D1F}"/>
          </ac:picMkLst>
        </pc:picChg>
        <pc:picChg chg="add mod">
          <ac:chgData name="Murilo Rocha Lemes" userId="7700fe1c617f09cb" providerId="LiveId" clId="{C548D5B6-D5F3-453F-8CC3-C5DF8477DFE9}" dt="2025-04-25T01:50:32.858" v="14421" actId="164"/>
          <ac:picMkLst>
            <pc:docMk/>
            <pc:sldMk cId="0" sldId="259"/>
            <ac:picMk id="1034" creationId="{F989E9F2-A42D-0C0B-0D81-D9BA67290322}"/>
          </ac:picMkLst>
        </pc:picChg>
        <pc:picChg chg="add mod">
          <ac:chgData name="Murilo Rocha Lemes" userId="7700fe1c617f09cb" providerId="LiveId" clId="{C548D5B6-D5F3-453F-8CC3-C5DF8477DFE9}" dt="2025-04-21T15:50:07.440" v="2695" actId="1036"/>
          <ac:picMkLst>
            <pc:docMk/>
            <pc:sldMk cId="0" sldId="259"/>
            <ac:picMk id="1044" creationId="{D7E7B639-9DDC-013A-7C5E-A4AB06F13E42}"/>
          </ac:picMkLst>
        </pc:picChg>
        <pc:picChg chg="add mod">
          <ac:chgData name="Murilo Rocha Lemes" userId="7700fe1c617f09cb" providerId="LiveId" clId="{C548D5B6-D5F3-453F-8CC3-C5DF8477DFE9}" dt="2025-04-21T16:56:47.468" v="2943" actId="1035"/>
          <ac:picMkLst>
            <pc:docMk/>
            <pc:sldMk cId="0" sldId="259"/>
            <ac:picMk id="1047" creationId="{089BB7CD-9C7E-436B-8065-7021B95C477E}"/>
          </ac:picMkLst>
        </pc:picChg>
        <pc:picChg chg="add mod">
          <ac:chgData name="Murilo Rocha Lemes" userId="7700fe1c617f09cb" providerId="LiveId" clId="{C548D5B6-D5F3-453F-8CC3-C5DF8477DFE9}" dt="2025-04-21T16:56:51.753" v="2945" actId="1035"/>
          <ac:picMkLst>
            <pc:docMk/>
            <pc:sldMk cId="0" sldId="259"/>
            <ac:picMk id="1050" creationId="{3E823877-A41E-F98F-A376-C4020BE75A45}"/>
          </ac:picMkLst>
        </pc:picChg>
        <pc:picChg chg="add mod">
          <ac:chgData name="Murilo Rocha Lemes" userId="7700fe1c617f09cb" providerId="LiveId" clId="{C548D5B6-D5F3-453F-8CC3-C5DF8477DFE9}" dt="2025-04-21T18:04:55.060" v="3905" actId="1038"/>
          <ac:picMkLst>
            <pc:docMk/>
            <pc:sldMk cId="0" sldId="259"/>
            <ac:picMk id="1055" creationId="{B221F72C-B9C1-9574-FF29-0AB4EC9E9E28}"/>
          </ac:picMkLst>
        </pc:picChg>
        <pc:picChg chg="add mod">
          <ac:chgData name="Murilo Rocha Lemes" userId="7700fe1c617f09cb" providerId="LiveId" clId="{C548D5B6-D5F3-453F-8CC3-C5DF8477DFE9}" dt="2025-04-21T17:05:54.752" v="3138" actId="1076"/>
          <ac:picMkLst>
            <pc:docMk/>
            <pc:sldMk cId="0" sldId="259"/>
            <ac:picMk id="1060" creationId="{29D559E3-EAE8-9AA0-587F-9CA598D527C3}"/>
          </ac:picMkLst>
        </pc:picChg>
        <pc:picChg chg="add mod">
          <ac:chgData name="Murilo Rocha Lemes" userId="7700fe1c617f09cb" providerId="LiveId" clId="{C548D5B6-D5F3-453F-8CC3-C5DF8477DFE9}" dt="2025-04-21T17:13:28.486" v="3249" actId="1037"/>
          <ac:picMkLst>
            <pc:docMk/>
            <pc:sldMk cId="0" sldId="259"/>
            <ac:picMk id="1071" creationId="{2A773D7B-CD67-D9B8-86FA-CFCD749CB3C4}"/>
          </ac:picMkLst>
        </pc:picChg>
        <pc:picChg chg="add mod">
          <ac:chgData name="Murilo Rocha Lemes" userId="7700fe1c617f09cb" providerId="LiveId" clId="{C548D5B6-D5F3-453F-8CC3-C5DF8477DFE9}" dt="2025-04-21T21:21:10.019" v="4468" actId="1038"/>
          <ac:picMkLst>
            <pc:docMk/>
            <pc:sldMk cId="0" sldId="259"/>
            <ac:picMk id="1077" creationId="{87CEDEE6-9147-132A-AE76-305288498D62}"/>
          </ac:picMkLst>
        </pc:picChg>
        <pc:picChg chg="add mod">
          <ac:chgData name="Murilo Rocha Lemes" userId="7700fe1c617f09cb" providerId="LiveId" clId="{C548D5B6-D5F3-453F-8CC3-C5DF8477DFE9}" dt="2025-04-21T21:13:46.998" v="4158" actId="554"/>
          <ac:picMkLst>
            <pc:docMk/>
            <pc:sldMk cId="0" sldId="259"/>
            <ac:picMk id="1079" creationId="{0448FF01-E169-0537-A5C7-1AA9FF82CE5B}"/>
          </ac:picMkLst>
        </pc:picChg>
        <pc:picChg chg="add mod">
          <ac:chgData name="Murilo Rocha Lemes" userId="7700fe1c617f09cb" providerId="LiveId" clId="{C548D5B6-D5F3-453F-8CC3-C5DF8477DFE9}" dt="2025-04-21T14:35:04.875" v="1602" actId="1076"/>
          <ac:picMkLst>
            <pc:docMk/>
            <pc:sldMk cId="0" sldId="259"/>
            <ac:picMk id="1882" creationId="{F6513150-DE79-A43D-6748-2F46790A97A6}"/>
          </ac:picMkLst>
        </pc:picChg>
        <pc:picChg chg="add mod">
          <ac:chgData name="Murilo Rocha Lemes" userId="7700fe1c617f09cb" providerId="LiveId" clId="{C548D5B6-D5F3-453F-8CC3-C5DF8477DFE9}" dt="2025-04-25T01:45:04.947" v="14310" actId="164"/>
          <ac:picMkLst>
            <pc:docMk/>
            <pc:sldMk cId="0" sldId="259"/>
            <ac:picMk id="1887" creationId="{8A8C401E-8EFB-4FC2-72CD-81CCB54F75B3}"/>
          </ac:picMkLst>
        </pc:picChg>
        <pc:picChg chg="add mod">
          <ac:chgData name="Murilo Rocha Lemes" userId="7700fe1c617f09cb" providerId="LiveId" clId="{C548D5B6-D5F3-453F-8CC3-C5DF8477DFE9}" dt="2025-04-21T14:49:10.707" v="1791" actId="14100"/>
          <ac:picMkLst>
            <pc:docMk/>
            <pc:sldMk cId="0" sldId="259"/>
            <ac:picMk id="1892" creationId="{5B8860D4-248F-F6B7-88E1-413214D7BCD6}"/>
          </ac:picMkLst>
        </pc:picChg>
        <pc:picChg chg="add mod">
          <ac:chgData name="Murilo Rocha Lemes" userId="7700fe1c617f09cb" providerId="LiveId" clId="{C548D5B6-D5F3-453F-8CC3-C5DF8477DFE9}" dt="2025-04-21T18:02:35.626" v="3863" actId="164"/>
          <ac:picMkLst>
            <pc:docMk/>
            <pc:sldMk cId="0" sldId="259"/>
            <ac:picMk id="1920" creationId="{E85D7C3B-5208-F415-875D-C25C17BE0AC3}"/>
          </ac:picMkLst>
        </pc:picChg>
        <pc:picChg chg="add mod">
          <ac:chgData name="Murilo Rocha Lemes" userId="7700fe1c617f09cb" providerId="LiveId" clId="{C548D5B6-D5F3-453F-8CC3-C5DF8477DFE9}" dt="2025-04-21T18:02:35.626" v="3863" actId="164"/>
          <ac:picMkLst>
            <pc:docMk/>
            <pc:sldMk cId="0" sldId="259"/>
            <ac:picMk id="1922" creationId="{3B22117C-4471-10CE-DAA8-8CEB125C215E}"/>
          </ac:picMkLst>
        </pc:picChg>
        <pc:picChg chg="add mod">
          <ac:chgData name="Murilo Rocha Lemes" userId="7700fe1c617f09cb" providerId="LiveId" clId="{C548D5B6-D5F3-453F-8CC3-C5DF8477DFE9}" dt="2025-04-21T21:28:59.381" v="4772" actId="1037"/>
          <ac:picMkLst>
            <pc:docMk/>
            <pc:sldMk cId="0" sldId="259"/>
            <ac:picMk id="1925" creationId="{10B20FA9-CA65-A1CF-F147-C9C5D1F2BE8E}"/>
          </ac:picMkLst>
        </pc:picChg>
        <pc:picChg chg="add mod">
          <ac:chgData name="Murilo Rocha Lemes" userId="7700fe1c617f09cb" providerId="LiveId" clId="{C548D5B6-D5F3-453F-8CC3-C5DF8477DFE9}" dt="2025-04-21T21:21:10.019" v="4468" actId="1038"/>
          <ac:picMkLst>
            <pc:docMk/>
            <pc:sldMk cId="0" sldId="259"/>
            <ac:picMk id="1927" creationId="{E559D2CD-587F-D768-38B3-F1A312E70BD1}"/>
          </ac:picMkLst>
        </pc:picChg>
        <pc:picChg chg="add mod">
          <ac:chgData name="Murilo Rocha Lemes" userId="7700fe1c617f09cb" providerId="LiveId" clId="{C548D5B6-D5F3-453F-8CC3-C5DF8477DFE9}" dt="2025-04-21T21:13:46.998" v="4158" actId="554"/>
          <ac:picMkLst>
            <pc:docMk/>
            <pc:sldMk cId="0" sldId="259"/>
            <ac:picMk id="1929" creationId="{3FAE2F07-4E04-EB5B-4F44-0784847BC53E}"/>
          </ac:picMkLst>
        </pc:picChg>
        <pc:picChg chg="mod">
          <ac:chgData name="Murilo Rocha Lemes" userId="7700fe1c617f09cb" providerId="LiveId" clId="{C548D5B6-D5F3-453F-8CC3-C5DF8477DFE9}" dt="2025-04-21T21:28:45.191" v="4758" actId="1037"/>
          <ac:picMkLst>
            <pc:docMk/>
            <pc:sldMk cId="0" sldId="259"/>
            <ac:picMk id="1985" creationId="{0E699F7F-DF00-8881-EFC4-089D3E8A51CF}"/>
          </ac:picMkLst>
        </pc:picChg>
        <pc:picChg chg="mod ord">
          <ac:chgData name="Murilo Rocha Lemes" userId="7700fe1c617f09cb" providerId="LiveId" clId="{C548D5B6-D5F3-453F-8CC3-C5DF8477DFE9}" dt="2025-04-25T01:53:38.375" v="14435" actId="164"/>
          <ac:picMkLst>
            <pc:docMk/>
            <pc:sldMk cId="0" sldId="259"/>
            <ac:picMk id="1993" creationId="{C7F23DAA-6E1B-B55E-6CC9-F960334B8ADD}"/>
          </ac:picMkLst>
        </pc:picChg>
        <pc:picChg chg="add mod">
          <ac:chgData name="Murilo Rocha Lemes" userId="7700fe1c617f09cb" providerId="LiveId" clId="{C548D5B6-D5F3-453F-8CC3-C5DF8477DFE9}" dt="2025-04-21T18:02:10.012" v="3862" actId="1038"/>
          <ac:picMkLst>
            <pc:docMk/>
            <pc:sldMk cId="0" sldId="259"/>
            <ac:picMk id="2013" creationId="{4359AA02-C243-B148-420C-52C1CF438941}"/>
          </ac:picMkLst>
        </pc:picChg>
        <pc:picChg chg="add mod">
          <ac:chgData name="Murilo Rocha Lemes" userId="7700fe1c617f09cb" providerId="LiveId" clId="{C548D5B6-D5F3-453F-8CC3-C5DF8477DFE9}" dt="2025-04-21T18:02:10.012" v="3862" actId="1038"/>
          <ac:picMkLst>
            <pc:docMk/>
            <pc:sldMk cId="0" sldId="259"/>
            <ac:picMk id="2014" creationId="{A0A5C546-4A02-411F-FE7C-150A7827DA5A}"/>
          </ac:picMkLst>
        </pc:picChg>
        <pc:picChg chg="add mod">
          <ac:chgData name="Murilo Rocha Lemes" userId="7700fe1c617f09cb" providerId="LiveId" clId="{C548D5B6-D5F3-453F-8CC3-C5DF8477DFE9}" dt="2025-04-21T18:13:02.506" v="4018" actId="1076"/>
          <ac:picMkLst>
            <pc:docMk/>
            <pc:sldMk cId="0" sldId="259"/>
            <ac:picMk id="2020" creationId="{9620C422-2E9A-77C9-CDA2-D4838CC5BD8F}"/>
          </ac:picMkLst>
        </pc:picChg>
        <pc:picChg chg="add mod">
          <ac:chgData name="Murilo Rocha Lemes" userId="7700fe1c617f09cb" providerId="LiveId" clId="{C548D5B6-D5F3-453F-8CC3-C5DF8477DFE9}" dt="2025-04-21T18:12:56.919" v="4017" actId="1076"/>
          <ac:picMkLst>
            <pc:docMk/>
            <pc:sldMk cId="0" sldId="259"/>
            <ac:picMk id="2022" creationId="{D33C745A-E4D4-DE7D-DF03-17841C12311E}"/>
          </ac:picMkLst>
        </pc:picChg>
        <pc:picChg chg="add mod">
          <ac:chgData name="Murilo Rocha Lemes" userId="7700fe1c617f09cb" providerId="LiveId" clId="{C548D5B6-D5F3-453F-8CC3-C5DF8477DFE9}" dt="2025-04-21T21:33:20.670" v="4852" actId="14100"/>
          <ac:picMkLst>
            <pc:docMk/>
            <pc:sldMk cId="0" sldId="259"/>
            <ac:picMk id="2049" creationId="{3AE4E9CD-83ED-9BCA-E807-0B4869623B14}"/>
          </ac:picMkLst>
        </pc:picChg>
        <pc:picChg chg="add mod topLvl">
          <ac:chgData name="Murilo Rocha Lemes" userId="7700fe1c617f09cb" providerId="LiveId" clId="{C548D5B6-D5F3-453F-8CC3-C5DF8477DFE9}" dt="2025-04-22T01:52:23.014" v="7028" actId="164"/>
          <ac:picMkLst>
            <pc:docMk/>
            <pc:sldMk cId="0" sldId="259"/>
            <ac:picMk id="2077" creationId="{7CD30A0E-96EC-FBB3-D3A3-8A0177EA604C}"/>
          </ac:picMkLst>
        </pc:picChg>
        <pc:picChg chg="add mod topLvl">
          <ac:chgData name="Murilo Rocha Lemes" userId="7700fe1c617f09cb" providerId="LiveId" clId="{C548D5B6-D5F3-453F-8CC3-C5DF8477DFE9}" dt="2025-04-22T01:52:23.014" v="7028" actId="164"/>
          <ac:picMkLst>
            <pc:docMk/>
            <pc:sldMk cId="0" sldId="259"/>
            <ac:picMk id="2081" creationId="{82749424-2BCC-3C57-7133-76AA5C35E376}"/>
          </ac:picMkLst>
        </pc:picChg>
        <pc:cxnChg chg="add mod">
          <ac:chgData name="Murilo Rocha Lemes" userId="7700fe1c617f09cb" providerId="LiveId" clId="{C548D5B6-D5F3-453F-8CC3-C5DF8477DFE9}" dt="2025-04-22T00:03:07.495" v="6037" actId="1036"/>
          <ac:cxnSpMkLst>
            <pc:docMk/>
            <pc:sldMk cId="0" sldId="259"/>
            <ac:cxnSpMk id="54" creationId="{BF5DA574-C4CD-79B3-1637-8BBC2671FD28}"/>
          </ac:cxnSpMkLst>
        </pc:cxnChg>
        <pc:cxnChg chg="add mod">
          <ac:chgData name="Murilo Rocha Lemes" userId="7700fe1c617f09cb" providerId="LiveId" clId="{C548D5B6-D5F3-453F-8CC3-C5DF8477DFE9}" dt="2025-04-23T21:09:02.908" v="9122" actId="14100"/>
          <ac:cxnSpMkLst>
            <pc:docMk/>
            <pc:sldMk cId="0" sldId="259"/>
            <ac:cxnSpMk id="1024" creationId="{4D3562EF-4F4E-473F-FF94-1A8E347A6E8F}"/>
          </ac:cxnSpMkLst>
        </pc:cxnChg>
        <pc:cxnChg chg="add mod ord">
          <ac:chgData name="Murilo Rocha Lemes" userId="7700fe1c617f09cb" providerId="LiveId" clId="{C548D5B6-D5F3-453F-8CC3-C5DF8477DFE9}" dt="2025-04-25T01:50:53.094" v="14423" actId="166"/>
          <ac:cxnSpMkLst>
            <pc:docMk/>
            <pc:sldMk cId="0" sldId="259"/>
            <ac:cxnSpMk id="1065" creationId="{A9A63364-2D4E-F1DF-1F66-59109E3B8C3D}"/>
          </ac:cxnSpMkLst>
        </pc:cxnChg>
        <pc:cxnChg chg="add mod ord">
          <ac:chgData name="Murilo Rocha Lemes" userId="7700fe1c617f09cb" providerId="LiveId" clId="{C548D5B6-D5F3-453F-8CC3-C5DF8477DFE9}" dt="2025-04-25T01:51:54.267" v="14426" actId="166"/>
          <ac:cxnSpMkLst>
            <pc:docMk/>
            <pc:sldMk cId="0" sldId="259"/>
            <ac:cxnSpMk id="1066" creationId="{5C8A0BC4-903D-F794-E02D-BC1BA03A2E1E}"/>
          </ac:cxnSpMkLst>
        </pc:cxnChg>
        <pc:cxnChg chg="add mod ord">
          <ac:chgData name="Murilo Rocha Lemes" userId="7700fe1c617f09cb" providerId="LiveId" clId="{C548D5B6-D5F3-453F-8CC3-C5DF8477DFE9}" dt="2025-04-25T01:51:54.267" v="14426" actId="166"/>
          <ac:cxnSpMkLst>
            <pc:docMk/>
            <pc:sldMk cId="0" sldId="259"/>
            <ac:cxnSpMk id="1067" creationId="{D6897BA9-D8D5-14C4-AD75-C4510E9EA275}"/>
          </ac:cxnSpMkLst>
        </pc:cxnChg>
        <pc:cxnChg chg="add mod ord">
          <ac:chgData name="Murilo Rocha Lemes" userId="7700fe1c617f09cb" providerId="LiveId" clId="{C548D5B6-D5F3-453F-8CC3-C5DF8477DFE9}" dt="2025-04-25T01:51:54.267" v="14426" actId="166"/>
          <ac:cxnSpMkLst>
            <pc:docMk/>
            <pc:sldMk cId="0" sldId="259"/>
            <ac:cxnSpMk id="1068" creationId="{D2B62694-4B4E-460F-FA40-A069D2658DBE}"/>
          </ac:cxnSpMkLst>
        </pc:cxnChg>
        <pc:cxnChg chg="add mod">
          <ac:chgData name="Murilo Rocha Lemes" userId="7700fe1c617f09cb" providerId="LiveId" clId="{C548D5B6-D5F3-453F-8CC3-C5DF8477DFE9}" dt="2025-04-21T15:29:18.486" v="2296" actId="1038"/>
          <ac:cxnSpMkLst>
            <pc:docMk/>
            <pc:sldMk cId="0" sldId="259"/>
            <ac:cxnSpMk id="1904" creationId="{51B7CFF5-9D23-1A9A-0ADB-6F6BC130F5B2}"/>
          </ac:cxnSpMkLst>
        </pc:cxnChg>
        <pc:cxnChg chg="add mod">
          <ac:chgData name="Murilo Rocha Lemes" userId="7700fe1c617f09cb" providerId="LiveId" clId="{C548D5B6-D5F3-453F-8CC3-C5DF8477DFE9}" dt="2025-04-21T21:24:21.894" v="4519" actId="1035"/>
          <ac:cxnSpMkLst>
            <pc:docMk/>
            <pc:sldMk cId="0" sldId="259"/>
            <ac:cxnSpMk id="2040" creationId="{B6EB152C-2218-E7A1-1168-09D46C9D152B}"/>
          </ac:cxnSpMkLst>
        </pc:cxnChg>
        <pc:cxnChg chg="add mod">
          <ac:chgData name="Murilo Rocha Lemes" userId="7700fe1c617f09cb" providerId="LiveId" clId="{C548D5B6-D5F3-453F-8CC3-C5DF8477DFE9}" dt="2025-04-21T21:24:25.987" v="4523" actId="1035"/>
          <ac:cxnSpMkLst>
            <pc:docMk/>
            <pc:sldMk cId="0" sldId="259"/>
            <ac:cxnSpMk id="2042" creationId="{7AE9DF18-B164-1E6E-9B9B-6816CA05F7D4}"/>
          </ac:cxnSpMkLst>
        </pc:cxnChg>
        <pc:cxnChg chg="add mod">
          <ac:chgData name="Murilo Rocha Lemes" userId="7700fe1c617f09cb" providerId="LiveId" clId="{C548D5B6-D5F3-453F-8CC3-C5DF8477DFE9}" dt="2025-04-21T21:25:10.674" v="4592" actId="1035"/>
          <ac:cxnSpMkLst>
            <pc:docMk/>
            <pc:sldMk cId="0" sldId="259"/>
            <ac:cxnSpMk id="2043" creationId="{18D22594-CC3B-D2AE-3A53-084262A8E521}"/>
          </ac:cxnSpMkLst>
        </pc:cxnChg>
        <pc:cxnChg chg="add mod">
          <ac:chgData name="Murilo Rocha Lemes" userId="7700fe1c617f09cb" providerId="LiveId" clId="{C548D5B6-D5F3-453F-8CC3-C5DF8477DFE9}" dt="2025-04-21T21:26:25.048" v="4662" actId="1036"/>
          <ac:cxnSpMkLst>
            <pc:docMk/>
            <pc:sldMk cId="0" sldId="259"/>
            <ac:cxnSpMk id="2044" creationId="{C9848B1D-B305-C277-32A7-5BBFBCE03A28}"/>
          </ac:cxnSpMkLst>
        </pc:cxnChg>
        <pc:cxnChg chg="add mod">
          <ac:chgData name="Murilo Rocha Lemes" userId="7700fe1c617f09cb" providerId="LiveId" clId="{C548D5B6-D5F3-453F-8CC3-C5DF8477DFE9}" dt="2025-04-21T21:26:29.100" v="4665" actId="1036"/>
          <ac:cxnSpMkLst>
            <pc:docMk/>
            <pc:sldMk cId="0" sldId="259"/>
            <ac:cxnSpMk id="2045" creationId="{3C60245F-A1A0-12B9-F88C-FB664D1C868A}"/>
          </ac:cxnSpMkLst>
        </pc:cxnChg>
        <pc:cxnChg chg="add mod ord">
          <ac:chgData name="Murilo Rocha Lemes" userId="7700fe1c617f09cb" providerId="LiveId" clId="{C548D5B6-D5F3-453F-8CC3-C5DF8477DFE9}" dt="2025-04-25T01:53:38.375" v="14435" actId="164"/>
          <ac:cxnSpMkLst>
            <pc:docMk/>
            <pc:sldMk cId="0" sldId="259"/>
            <ac:cxnSpMk id="2050" creationId="{6FC22DCF-A49A-CC14-12A6-4E32877258C3}"/>
          </ac:cxnSpMkLst>
        </pc:cxnChg>
        <pc:cxnChg chg="add mod ord">
          <ac:chgData name="Murilo Rocha Lemes" userId="7700fe1c617f09cb" providerId="LiveId" clId="{C548D5B6-D5F3-453F-8CC3-C5DF8477DFE9}" dt="2025-04-25T01:53:38.375" v="14435" actId="164"/>
          <ac:cxnSpMkLst>
            <pc:docMk/>
            <pc:sldMk cId="0" sldId="259"/>
            <ac:cxnSpMk id="2051" creationId="{B5B9E674-5B06-C08E-3A5A-CCAC3731704C}"/>
          </ac:cxnSpMkLst>
        </pc:cxnChg>
        <pc:cxnChg chg="add mod ord">
          <ac:chgData name="Murilo Rocha Lemes" userId="7700fe1c617f09cb" providerId="LiveId" clId="{C548D5B6-D5F3-453F-8CC3-C5DF8477DFE9}" dt="2025-04-25T01:53:38.375" v="14435" actId="164"/>
          <ac:cxnSpMkLst>
            <pc:docMk/>
            <pc:sldMk cId="0" sldId="259"/>
            <ac:cxnSpMk id="2052" creationId="{BD896E90-5F6C-A5A0-A1FB-1457C30C38A3}"/>
          </ac:cxnSpMkLst>
        </pc:cxnChg>
      </pc:sldChg>
      <pc:sldChg chg="modSp add del mod">
        <pc:chgData name="Murilo Rocha Lemes" userId="7700fe1c617f09cb" providerId="LiveId" clId="{C548D5B6-D5F3-453F-8CC3-C5DF8477DFE9}" dt="2025-04-26T18:27:10.053" v="17910"/>
        <pc:sldMkLst>
          <pc:docMk/>
          <pc:sldMk cId="0" sldId="260"/>
        </pc:sldMkLst>
      </pc:sldChg>
      <pc:sldChg chg="modSp del">
        <pc:chgData name="Murilo Rocha Lemes" userId="7700fe1c617f09cb" providerId="LiveId" clId="{C548D5B6-D5F3-453F-8CC3-C5DF8477DFE9}" dt="2025-04-21T21:14:19.808" v="4176" actId="47"/>
        <pc:sldMkLst>
          <pc:docMk/>
          <pc:sldMk cId="0" sldId="261"/>
        </pc:sldMkLst>
      </pc:sldChg>
      <pc:sldChg chg="modSp del">
        <pc:chgData name="Murilo Rocha Lemes" userId="7700fe1c617f09cb" providerId="LiveId" clId="{C548D5B6-D5F3-453F-8CC3-C5DF8477DFE9}" dt="2025-04-21T21:14:16.355" v="4175" actId="47"/>
        <pc:sldMkLst>
          <pc:docMk/>
          <pc:sldMk cId="0" sldId="262"/>
        </pc:sldMkLst>
      </pc:sldChg>
      <pc:sldChg chg="modSp del mod">
        <pc:chgData name="Murilo Rocha Lemes" userId="7700fe1c617f09cb" providerId="LiveId" clId="{C548D5B6-D5F3-453F-8CC3-C5DF8477DFE9}" dt="2025-04-21T21:14:15.055" v="4174" actId="47"/>
        <pc:sldMkLst>
          <pc:docMk/>
          <pc:sldMk cId="0" sldId="263"/>
        </pc:sldMkLst>
      </pc:sldChg>
      <pc:sldChg chg="modSp del mod">
        <pc:chgData name="Murilo Rocha Lemes" userId="7700fe1c617f09cb" providerId="LiveId" clId="{C548D5B6-D5F3-453F-8CC3-C5DF8477DFE9}" dt="2025-04-21T21:14:13.525" v="4173" actId="47"/>
        <pc:sldMkLst>
          <pc:docMk/>
          <pc:sldMk cId="0" sldId="264"/>
        </pc:sldMkLst>
      </pc:sldChg>
      <pc:sldChg chg="modSp del mod">
        <pc:chgData name="Murilo Rocha Lemes" userId="7700fe1c617f09cb" providerId="LiveId" clId="{C548D5B6-D5F3-453F-8CC3-C5DF8477DFE9}" dt="2025-04-21T21:14:12.606" v="4172" actId="47"/>
        <pc:sldMkLst>
          <pc:docMk/>
          <pc:sldMk cId="0" sldId="265"/>
        </pc:sldMkLst>
      </pc:sldChg>
      <pc:sldChg chg="modSp del">
        <pc:chgData name="Murilo Rocha Lemes" userId="7700fe1c617f09cb" providerId="LiveId" clId="{C548D5B6-D5F3-453F-8CC3-C5DF8477DFE9}" dt="2025-04-21T21:14:11.340" v="4171" actId="47"/>
        <pc:sldMkLst>
          <pc:docMk/>
          <pc:sldMk cId="0" sldId="266"/>
        </pc:sldMkLst>
      </pc:sldChg>
      <pc:sldChg chg="addSp delSp modSp mod ord chgLayout">
        <pc:chgData name="Murilo Rocha Lemes" userId="7700fe1c617f09cb" providerId="LiveId" clId="{C548D5B6-D5F3-453F-8CC3-C5DF8477DFE9}" dt="2025-04-27T02:22:34.722" v="25435" actId="5793"/>
        <pc:sldMkLst>
          <pc:docMk/>
          <pc:sldMk cId="0" sldId="267"/>
        </pc:sldMkLst>
        <pc:spChg chg="add mod">
          <ac:chgData name="Murilo Rocha Lemes" userId="7700fe1c617f09cb" providerId="LiveId" clId="{C548D5B6-D5F3-453F-8CC3-C5DF8477DFE9}" dt="2025-04-26T02:22:44.971" v="16433" actId="207"/>
          <ac:spMkLst>
            <pc:docMk/>
            <pc:sldMk cId="0" sldId="267"/>
            <ac:spMk id="2" creationId="{A0899D1C-70B0-DA78-CA8E-89E514793D0C}"/>
          </ac:spMkLst>
        </pc:spChg>
        <pc:spChg chg="mod ord">
          <ac:chgData name="Murilo Rocha Lemes" userId="7700fe1c617f09cb" providerId="LiveId" clId="{C548D5B6-D5F3-453F-8CC3-C5DF8477DFE9}" dt="2025-04-27T02:04:25.694" v="24616" actId="255"/>
          <ac:spMkLst>
            <pc:docMk/>
            <pc:sldMk cId="0" sldId="267"/>
            <ac:spMk id="1944" creationId="{00000000-0000-0000-0000-000000000000}"/>
          </ac:spMkLst>
        </pc:spChg>
        <pc:spChg chg="mod ord">
          <ac:chgData name="Murilo Rocha Lemes" userId="7700fe1c617f09cb" providerId="LiveId" clId="{C548D5B6-D5F3-453F-8CC3-C5DF8477DFE9}" dt="2025-04-27T02:22:34.722" v="25435" actId="5793"/>
          <ac:spMkLst>
            <pc:docMk/>
            <pc:sldMk cId="0" sldId="267"/>
            <ac:spMk id="1945" creationId="{00000000-0000-0000-0000-000000000000}"/>
          </ac:spMkLst>
        </pc:spChg>
        <pc:spChg chg="del mod ord">
          <ac:chgData name="Murilo Rocha Lemes" userId="7700fe1c617f09cb" providerId="LiveId" clId="{C548D5B6-D5F3-453F-8CC3-C5DF8477DFE9}" dt="2025-04-26T02:22:08.779" v="16430" actId="478"/>
          <ac:spMkLst>
            <pc:docMk/>
            <pc:sldMk cId="0" sldId="267"/>
            <ac:spMk id="1946" creationId="{00000000-0000-0000-0000-000000000000}"/>
          </ac:spMkLst>
        </pc:spChg>
        <pc:grpChg chg="del">
          <ac:chgData name="Murilo Rocha Lemes" userId="7700fe1c617f09cb" providerId="LiveId" clId="{C548D5B6-D5F3-453F-8CC3-C5DF8477DFE9}" dt="2025-04-26T02:22:10.126" v="16431" actId="478"/>
          <ac:grpSpMkLst>
            <pc:docMk/>
            <pc:sldMk cId="0" sldId="267"/>
            <ac:grpSpMk id="1947" creationId="{00000000-0000-0000-0000-000000000000}"/>
          </ac:grpSpMkLst>
        </pc:grpChg>
      </pc:sldChg>
      <pc:sldChg chg="addSp delSp modSp new del mod">
        <pc:chgData name="Murilo Rocha Lemes" userId="7700fe1c617f09cb" providerId="LiveId" clId="{C548D5B6-D5F3-453F-8CC3-C5DF8477DFE9}" dt="2025-04-21T22:35:30.663" v="5891" actId="47"/>
        <pc:sldMkLst>
          <pc:docMk/>
          <pc:sldMk cId="661054776" sldId="268"/>
        </pc:sldMkLst>
      </pc:sldChg>
      <pc:sldChg chg="addSp delSp modSp add del mod modClrScheme chgLayout">
        <pc:chgData name="Murilo Rocha Lemes" userId="7700fe1c617f09cb" providerId="LiveId" clId="{C548D5B6-D5F3-453F-8CC3-C5DF8477DFE9}" dt="2025-04-23T01:39:52.466" v="9003" actId="47"/>
        <pc:sldMkLst>
          <pc:docMk/>
          <pc:sldMk cId="1393154262" sldId="268"/>
        </pc:sldMkLst>
      </pc:sldChg>
      <pc:sldChg chg="add del">
        <pc:chgData name="Murilo Rocha Lemes" userId="7700fe1c617f09cb" providerId="LiveId" clId="{C548D5B6-D5F3-453F-8CC3-C5DF8477DFE9}" dt="2025-04-21T03:22:33.479" v="6"/>
        <pc:sldMkLst>
          <pc:docMk/>
          <pc:sldMk cId="1569695293" sldId="268"/>
        </pc:sldMkLst>
      </pc:sldChg>
      <pc:sldChg chg="add del">
        <pc:chgData name="Murilo Rocha Lemes" userId="7700fe1c617f09cb" providerId="LiveId" clId="{C548D5B6-D5F3-453F-8CC3-C5DF8477DFE9}" dt="2025-04-21T03:23:41.744" v="10"/>
        <pc:sldMkLst>
          <pc:docMk/>
          <pc:sldMk cId="3591053110" sldId="268"/>
        </pc:sldMkLst>
      </pc:sldChg>
      <pc:sldChg chg="add del">
        <pc:chgData name="Murilo Rocha Lemes" userId="7700fe1c617f09cb" providerId="LiveId" clId="{C548D5B6-D5F3-453F-8CC3-C5DF8477DFE9}" dt="2025-04-22T02:07:42.913" v="7275" actId="47"/>
        <pc:sldMkLst>
          <pc:docMk/>
          <pc:sldMk cId="1933234188" sldId="269"/>
        </pc:sldMkLst>
      </pc:sldChg>
      <pc:sldChg chg="addSp delSp modSp new del mod">
        <pc:chgData name="Murilo Rocha Lemes" userId="7700fe1c617f09cb" providerId="LiveId" clId="{C548D5B6-D5F3-453F-8CC3-C5DF8477DFE9}" dt="2025-04-21T21:12:04.717" v="4137" actId="680"/>
        <pc:sldMkLst>
          <pc:docMk/>
          <pc:sldMk cId="2681327832" sldId="269"/>
        </pc:sldMkLst>
      </pc:sldChg>
      <pc:sldChg chg="add ord">
        <pc:chgData name="Murilo Rocha Lemes" userId="7700fe1c617f09cb" providerId="LiveId" clId="{C548D5B6-D5F3-453F-8CC3-C5DF8477DFE9}" dt="2025-04-22T02:11:03.561" v="7338"/>
        <pc:sldMkLst>
          <pc:docMk/>
          <pc:sldMk cId="2782879785" sldId="269"/>
        </pc:sldMkLst>
      </pc:sldChg>
      <pc:sldChg chg="addSp delSp modSp add mod modAnim">
        <pc:chgData name="Murilo Rocha Lemes" userId="7700fe1c617f09cb" providerId="LiveId" clId="{C548D5B6-D5F3-453F-8CC3-C5DF8477DFE9}" dt="2025-04-27T02:05:18.260" v="24629" actId="20577"/>
        <pc:sldMkLst>
          <pc:docMk/>
          <pc:sldMk cId="2869630549" sldId="270"/>
        </pc:sldMkLst>
        <pc:spChg chg="mod">
          <ac:chgData name="Murilo Rocha Lemes" userId="7700fe1c617f09cb" providerId="LiveId" clId="{C548D5B6-D5F3-453F-8CC3-C5DF8477DFE9}" dt="2025-04-25T02:02:16.263" v="14468" actId="2"/>
          <ac:spMkLst>
            <pc:docMk/>
            <pc:sldMk cId="2869630549" sldId="270"/>
            <ac:spMk id="16" creationId="{9457D412-7517-4906-098E-56874FDD54F5}"/>
          </ac:spMkLst>
        </pc:spChg>
        <pc:spChg chg="add mod">
          <ac:chgData name="Murilo Rocha Lemes" userId="7700fe1c617f09cb" providerId="LiveId" clId="{C548D5B6-D5F3-453F-8CC3-C5DF8477DFE9}" dt="2025-04-24T00:30:29.218" v="11694" actId="1035"/>
          <ac:spMkLst>
            <pc:docMk/>
            <pc:sldMk cId="2869630549" sldId="270"/>
            <ac:spMk id="28" creationId="{08B18D91-C828-0BDD-1C06-74B89F638348}"/>
          </ac:spMkLst>
        </pc:spChg>
        <pc:spChg chg="add mod">
          <ac:chgData name="Murilo Rocha Lemes" userId="7700fe1c617f09cb" providerId="LiveId" clId="{C548D5B6-D5F3-453F-8CC3-C5DF8477DFE9}" dt="2025-04-24T00:30:29.218" v="11694" actId="1035"/>
          <ac:spMkLst>
            <pc:docMk/>
            <pc:sldMk cId="2869630549" sldId="270"/>
            <ac:spMk id="29" creationId="{E788050A-2C3A-67A1-C75C-3DE00EEAC243}"/>
          </ac:spMkLst>
        </pc:spChg>
        <pc:spChg chg="add mod">
          <ac:chgData name="Murilo Rocha Lemes" userId="7700fe1c617f09cb" providerId="LiveId" clId="{C548D5B6-D5F3-453F-8CC3-C5DF8477DFE9}" dt="2025-04-24T00:30:29.218" v="11694" actId="1035"/>
          <ac:spMkLst>
            <pc:docMk/>
            <pc:sldMk cId="2869630549" sldId="270"/>
            <ac:spMk id="30" creationId="{1023AFEA-D085-BFDC-9209-AD228B67B164}"/>
          </ac:spMkLst>
        </pc:spChg>
        <pc:spChg chg="add mod">
          <ac:chgData name="Murilo Rocha Lemes" userId="7700fe1c617f09cb" providerId="LiveId" clId="{C548D5B6-D5F3-453F-8CC3-C5DF8477DFE9}" dt="2025-04-24T00:30:29.218" v="11694" actId="1035"/>
          <ac:spMkLst>
            <pc:docMk/>
            <pc:sldMk cId="2869630549" sldId="270"/>
            <ac:spMk id="33" creationId="{E3B7ED8D-8FD5-63F3-91D5-E1C92AB290C9}"/>
          </ac:spMkLst>
        </pc:spChg>
        <pc:spChg chg="add mod">
          <ac:chgData name="Murilo Rocha Lemes" userId="7700fe1c617f09cb" providerId="LiveId" clId="{C548D5B6-D5F3-453F-8CC3-C5DF8477DFE9}" dt="2025-04-24T00:30:29.218" v="11694" actId="1035"/>
          <ac:spMkLst>
            <pc:docMk/>
            <pc:sldMk cId="2869630549" sldId="270"/>
            <ac:spMk id="34" creationId="{AA0CEDAF-2EC9-BD2F-E28A-E5814747930F}"/>
          </ac:spMkLst>
        </pc:spChg>
        <pc:spChg chg="add mod">
          <ac:chgData name="Murilo Rocha Lemes" userId="7700fe1c617f09cb" providerId="LiveId" clId="{C548D5B6-D5F3-453F-8CC3-C5DF8477DFE9}" dt="2025-04-24T00:30:29.218" v="11694" actId="1035"/>
          <ac:spMkLst>
            <pc:docMk/>
            <pc:sldMk cId="2869630549" sldId="270"/>
            <ac:spMk id="35" creationId="{ADDF82BB-C17F-6937-0486-31AE6FC6A172}"/>
          </ac:spMkLst>
        </pc:spChg>
        <pc:spChg chg="add mod">
          <ac:chgData name="Murilo Rocha Lemes" userId="7700fe1c617f09cb" providerId="LiveId" clId="{C548D5B6-D5F3-453F-8CC3-C5DF8477DFE9}" dt="2025-04-23T21:32:01.118" v="9327" actId="1076"/>
          <ac:spMkLst>
            <pc:docMk/>
            <pc:sldMk cId="2869630549" sldId="270"/>
            <ac:spMk id="40" creationId="{5A55321C-1C92-69AA-75E4-42122242667D}"/>
          </ac:spMkLst>
        </pc:spChg>
        <pc:spChg chg="add mod">
          <ac:chgData name="Murilo Rocha Lemes" userId="7700fe1c617f09cb" providerId="LiveId" clId="{C548D5B6-D5F3-453F-8CC3-C5DF8477DFE9}" dt="2025-04-24T00:26:59.162" v="11685" actId="1036"/>
          <ac:spMkLst>
            <pc:docMk/>
            <pc:sldMk cId="2869630549" sldId="270"/>
            <ac:spMk id="43" creationId="{4F32C136-1272-61BB-22AF-84805D995584}"/>
          </ac:spMkLst>
        </pc:spChg>
        <pc:spChg chg="add mod">
          <ac:chgData name="Murilo Rocha Lemes" userId="7700fe1c617f09cb" providerId="LiveId" clId="{C548D5B6-D5F3-453F-8CC3-C5DF8477DFE9}" dt="2025-04-24T18:57:48.423" v="12341" actId="14100"/>
          <ac:spMkLst>
            <pc:docMk/>
            <pc:sldMk cId="2869630549" sldId="270"/>
            <ac:spMk id="44" creationId="{ECF916C2-B921-3751-1470-D841A0193B0F}"/>
          </ac:spMkLst>
        </pc:spChg>
        <pc:spChg chg="add mod">
          <ac:chgData name="Murilo Rocha Lemes" userId="7700fe1c617f09cb" providerId="LiveId" clId="{C548D5B6-D5F3-453F-8CC3-C5DF8477DFE9}" dt="2025-04-23T22:55:50.379" v="10894" actId="1037"/>
          <ac:spMkLst>
            <pc:docMk/>
            <pc:sldMk cId="2869630549" sldId="270"/>
            <ac:spMk id="57" creationId="{C0DFCEEB-6DD8-52DD-83A1-597367EBB066}"/>
          </ac:spMkLst>
        </pc:spChg>
        <pc:spChg chg="add mod">
          <ac:chgData name="Murilo Rocha Lemes" userId="7700fe1c617f09cb" providerId="LiveId" clId="{C548D5B6-D5F3-453F-8CC3-C5DF8477DFE9}" dt="2025-04-23T22:17:43.222" v="10211" actId="1076"/>
          <ac:spMkLst>
            <pc:docMk/>
            <pc:sldMk cId="2869630549" sldId="270"/>
            <ac:spMk id="58" creationId="{521F7680-14E3-932F-1698-1523AE421DA8}"/>
          </ac:spMkLst>
        </pc:spChg>
        <pc:spChg chg="add mod">
          <ac:chgData name="Murilo Rocha Lemes" userId="7700fe1c617f09cb" providerId="LiveId" clId="{C548D5B6-D5F3-453F-8CC3-C5DF8477DFE9}" dt="2025-04-23T22:53:23.709" v="10768" actId="2"/>
          <ac:spMkLst>
            <pc:docMk/>
            <pc:sldMk cId="2869630549" sldId="270"/>
            <ac:spMk id="62" creationId="{AB5A4E03-C754-55AB-8740-F0417C3F89A7}"/>
          </ac:spMkLst>
        </pc:spChg>
        <pc:spChg chg="add mod">
          <ac:chgData name="Murilo Rocha Lemes" userId="7700fe1c617f09cb" providerId="LiveId" clId="{C548D5B6-D5F3-453F-8CC3-C5DF8477DFE9}" dt="2025-04-23T22:21:56.889" v="10244" actId="20577"/>
          <ac:spMkLst>
            <pc:docMk/>
            <pc:sldMk cId="2869630549" sldId="270"/>
            <ac:spMk id="63" creationId="{021DFF87-92B3-7211-B2CD-EB94C107AC4B}"/>
          </ac:spMkLst>
        </pc:spChg>
        <pc:spChg chg="add mod">
          <ac:chgData name="Murilo Rocha Lemes" userId="7700fe1c617f09cb" providerId="LiveId" clId="{C548D5B6-D5F3-453F-8CC3-C5DF8477DFE9}" dt="2025-04-23T22:53:25.415" v="10769" actId="2"/>
          <ac:spMkLst>
            <pc:docMk/>
            <pc:sldMk cId="2869630549" sldId="270"/>
            <ac:spMk id="2053" creationId="{9706B80C-212B-A733-5CA7-9E9B3E55B702}"/>
          </ac:spMkLst>
        </pc:spChg>
        <pc:spChg chg="add mod">
          <ac:chgData name="Murilo Rocha Lemes" userId="7700fe1c617f09cb" providerId="LiveId" clId="{C548D5B6-D5F3-453F-8CC3-C5DF8477DFE9}" dt="2025-04-24T00:41:32.547" v="11955" actId="2"/>
          <ac:spMkLst>
            <pc:docMk/>
            <pc:sldMk cId="2869630549" sldId="270"/>
            <ac:spMk id="2057" creationId="{00E8557F-B6D0-96E4-7D34-9D247CF40E00}"/>
          </ac:spMkLst>
        </pc:spChg>
        <pc:spChg chg="mod">
          <ac:chgData name="Murilo Rocha Lemes" userId="7700fe1c617f09cb" providerId="LiveId" clId="{C548D5B6-D5F3-453F-8CC3-C5DF8477DFE9}" dt="2025-04-27T02:05:18.260" v="24629" actId="20577"/>
          <ac:spMkLst>
            <pc:docMk/>
            <pc:sldMk cId="2869630549" sldId="270"/>
            <ac:spMk id="2058" creationId="{81D81952-524F-998B-6C5D-83208EFE3F62}"/>
          </ac:spMkLst>
        </pc:spChg>
        <pc:spChg chg="add mod">
          <ac:chgData name="Murilo Rocha Lemes" userId="7700fe1c617f09cb" providerId="LiveId" clId="{C548D5B6-D5F3-453F-8CC3-C5DF8477DFE9}" dt="2025-04-23T23:11:07.636" v="11379" actId="1035"/>
          <ac:spMkLst>
            <pc:docMk/>
            <pc:sldMk cId="2869630549" sldId="270"/>
            <ac:spMk id="2059" creationId="{5A6C5102-7242-095C-ABE8-9409C2B975DF}"/>
          </ac:spMkLst>
        </pc:spChg>
        <pc:spChg chg="add mod">
          <ac:chgData name="Murilo Rocha Lemes" userId="7700fe1c617f09cb" providerId="LiveId" clId="{C548D5B6-D5F3-453F-8CC3-C5DF8477DFE9}" dt="2025-04-23T23:10:07.838" v="11281" actId="5793"/>
          <ac:spMkLst>
            <pc:docMk/>
            <pc:sldMk cId="2869630549" sldId="270"/>
            <ac:spMk id="2061" creationId="{B214834C-0DB1-6975-0F46-3FEE433F3153}"/>
          </ac:spMkLst>
        </pc:spChg>
        <pc:spChg chg="add mod">
          <ac:chgData name="Murilo Rocha Lemes" userId="7700fe1c617f09cb" providerId="LiveId" clId="{C548D5B6-D5F3-453F-8CC3-C5DF8477DFE9}" dt="2025-04-24T00:41:32.744" v="11956" actId="2"/>
          <ac:spMkLst>
            <pc:docMk/>
            <pc:sldMk cId="2869630549" sldId="270"/>
            <ac:spMk id="2063" creationId="{FAF3BBC9-48FC-B55D-F80C-3DBFEA6A5B12}"/>
          </ac:spMkLst>
        </pc:spChg>
        <pc:spChg chg="add mod">
          <ac:chgData name="Murilo Rocha Lemes" userId="7700fe1c617f09cb" providerId="LiveId" clId="{C548D5B6-D5F3-453F-8CC3-C5DF8477DFE9}" dt="2025-04-24T00:30:29.218" v="11694" actId="1035"/>
          <ac:spMkLst>
            <pc:docMk/>
            <pc:sldMk cId="2869630549" sldId="270"/>
            <ac:spMk id="2064" creationId="{A8C93F8C-E040-DD9D-22B9-D3A654058681}"/>
          </ac:spMkLst>
        </pc:spChg>
        <pc:spChg chg="add mod">
          <ac:chgData name="Murilo Rocha Lemes" userId="7700fe1c617f09cb" providerId="LiveId" clId="{C548D5B6-D5F3-453F-8CC3-C5DF8477DFE9}" dt="2025-04-23T23:13:34.600" v="11396"/>
          <ac:spMkLst>
            <pc:docMk/>
            <pc:sldMk cId="2869630549" sldId="270"/>
            <ac:spMk id="2065" creationId="{85518642-2BB8-7F7C-AB7A-BB8AB1AF39EE}"/>
          </ac:spMkLst>
        </pc:spChg>
        <pc:spChg chg="add mod">
          <ac:chgData name="Murilo Rocha Lemes" userId="7700fe1c617f09cb" providerId="LiveId" clId="{C548D5B6-D5F3-453F-8CC3-C5DF8477DFE9}" dt="2025-04-23T23:14:01.466" v="11456" actId="20577"/>
          <ac:spMkLst>
            <pc:docMk/>
            <pc:sldMk cId="2869630549" sldId="270"/>
            <ac:spMk id="2066" creationId="{A132EE78-F7FC-1372-6CC0-107AED1C5124}"/>
          </ac:spMkLst>
        </pc:spChg>
        <pc:spChg chg="add mod">
          <ac:chgData name="Murilo Rocha Lemes" userId="7700fe1c617f09cb" providerId="LiveId" clId="{C548D5B6-D5F3-453F-8CC3-C5DF8477DFE9}" dt="2025-04-24T00:15:18.157" v="11574" actId="1037"/>
          <ac:spMkLst>
            <pc:docMk/>
            <pc:sldMk cId="2869630549" sldId="270"/>
            <ac:spMk id="2073" creationId="{685D8FE7-E1BB-AA31-9B45-24FC5919B594}"/>
          </ac:spMkLst>
        </pc:spChg>
        <pc:spChg chg="add mod">
          <ac:chgData name="Murilo Rocha Lemes" userId="7700fe1c617f09cb" providerId="LiveId" clId="{C548D5B6-D5F3-453F-8CC3-C5DF8477DFE9}" dt="2025-04-24T00:15:42.778" v="11578" actId="13822"/>
          <ac:spMkLst>
            <pc:docMk/>
            <pc:sldMk cId="2869630549" sldId="270"/>
            <ac:spMk id="2075" creationId="{A6965A77-C81A-1284-3BE4-0D58F24A6132}"/>
          </ac:spMkLst>
        </pc:spChg>
        <pc:spChg chg="add mod">
          <ac:chgData name="Murilo Rocha Lemes" userId="7700fe1c617f09cb" providerId="LiveId" clId="{C548D5B6-D5F3-453F-8CC3-C5DF8477DFE9}" dt="2025-04-24T00:17:01.057" v="11586"/>
          <ac:spMkLst>
            <pc:docMk/>
            <pc:sldMk cId="2869630549" sldId="270"/>
            <ac:spMk id="2076" creationId="{5BEA24B5-727B-6D6E-DF70-C1D281A6DD7E}"/>
          </ac:spMkLst>
        </pc:spChg>
        <pc:spChg chg="add mod">
          <ac:chgData name="Murilo Rocha Lemes" userId="7700fe1c617f09cb" providerId="LiveId" clId="{C548D5B6-D5F3-453F-8CC3-C5DF8477DFE9}" dt="2025-04-24T00:26:53.113" v="11672" actId="1035"/>
          <ac:spMkLst>
            <pc:docMk/>
            <pc:sldMk cId="2869630549" sldId="270"/>
            <ac:spMk id="2085" creationId="{EBDB3D3A-E2B0-2AE5-60E5-697F05CCB9ED}"/>
          </ac:spMkLst>
        </pc:spChg>
        <pc:spChg chg="add mod">
          <ac:chgData name="Murilo Rocha Lemes" userId="7700fe1c617f09cb" providerId="LiveId" clId="{C548D5B6-D5F3-453F-8CC3-C5DF8477DFE9}" dt="2025-04-24T00:26:45.855" v="11658" actId="1035"/>
          <ac:spMkLst>
            <pc:docMk/>
            <pc:sldMk cId="2869630549" sldId="270"/>
            <ac:spMk id="2087" creationId="{2C0EC276-806E-C980-BD53-3AA779B5F343}"/>
          </ac:spMkLst>
        </pc:spChg>
        <pc:spChg chg="add mod">
          <ac:chgData name="Murilo Rocha Lemes" userId="7700fe1c617f09cb" providerId="LiveId" clId="{C548D5B6-D5F3-453F-8CC3-C5DF8477DFE9}" dt="2025-04-24T00:48:10.600" v="11985" actId="1035"/>
          <ac:spMkLst>
            <pc:docMk/>
            <pc:sldMk cId="2869630549" sldId="270"/>
            <ac:spMk id="2088" creationId="{7D15BCEB-BF33-D74D-CE35-D2A6F4699569}"/>
          </ac:spMkLst>
        </pc:spChg>
        <pc:spChg chg="add mod">
          <ac:chgData name="Murilo Rocha Lemes" userId="7700fe1c617f09cb" providerId="LiveId" clId="{C548D5B6-D5F3-453F-8CC3-C5DF8477DFE9}" dt="2025-04-24T00:48:16.152" v="11994" actId="1035"/>
          <ac:spMkLst>
            <pc:docMk/>
            <pc:sldMk cId="2869630549" sldId="270"/>
            <ac:spMk id="2089" creationId="{A84402B8-DC79-0C55-FE9C-8E9C1B423A50}"/>
          </ac:spMkLst>
        </pc:spChg>
        <pc:spChg chg="add mod">
          <ac:chgData name="Murilo Rocha Lemes" userId="7700fe1c617f09cb" providerId="LiveId" clId="{C548D5B6-D5F3-453F-8CC3-C5DF8477DFE9}" dt="2025-04-24T00:46:48.958" v="11974" actId="1036"/>
          <ac:spMkLst>
            <pc:docMk/>
            <pc:sldMk cId="2869630549" sldId="270"/>
            <ac:spMk id="2091" creationId="{633094F2-1C48-0FF7-78F2-311CAF6B2D74}"/>
          </ac:spMkLst>
        </pc:spChg>
        <pc:picChg chg="add mod">
          <ac:chgData name="Murilo Rocha Lemes" userId="7700fe1c617f09cb" providerId="LiveId" clId="{C548D5B6-D5F3-453F-8CC3-C5DF8477DFE9}" dt="2025-04-24T00:26:59.162" v="11685" actId="1036"/>
          <ac:picMkLst>
            <pc:docMk/>
            <pc:sldMk cId="2869630549" sldId="270"/>
            <ac:picMk id="42" creationId="{44B695B7-7818-FB99-75B1-B22A7A015DFA}"/>
          </ac:picMkLst>
        </pc:picChg>
        <pc:picChg chg="add mod">
          <ac:chgData name="Murilo Rocha Lemes" userId="7700fe1c617f09cb" providerId="LiveId" clId="{C548D5B6-D5F3-453F-8CC3-C5DF8477DFE9}" dt="2025-04-23T22:22:14.960" v="10254" actId="1038"/>
          <ac:picMkLst>
            <pc:docMk/>
            <pc:sldMk cId="2869630549" sldId="270"/>
            <ac:picMk id="60" creationId="{64CE53AC-E87F-6142-7315-DEC5C1A70911}"/>
          </ac:picMkLst>
        </pc:picChg>
        <pc:picChg chg="add mod">
          <ac:chgData name="Murilo Rocha Lemes" userId="7700fe1c617f09cb" providerId="LiveId" clId="{C548D5B6-D5F3-453F-8CC3-C5DF8477DFE9}" dt="2025-04-23T22:22:14.960" v="10254" actId="1038"/>
          <ac:picMkLst>
            <pc:docMk/>
            <pc:sldMk cId="2869630549" sldId="270"/>
            <ac:picMk id="61" creationId="{ACA5CA9A-B05E-A05A-B397-3FF50AC26F16}"/>
          </ac:picMkLst>
        </pc:picChg>
        <pc:picChg chg="add mod">
          <ac:chgData name="Murilo Rocha Lemes" userId="7700fe1c617f09cb" providerId="LiveId" clId="{C548D5B6-D5F3-453F-8CC3-C5DF8477DFE9}" dt="2025-04-23T22:22:38.304" v="10258" actId="1037"/>
          <ac:picMkLst>
            <pc:docMk/>
            <pc:sldMk cId="2869630549" sldId="270"/>
            <ac:picMk id="2051" creationId="{351EAC75-1DE9-45A9-D662-097367A0334E}"/>
          </ac:picMkLst>
        </pc:picChg>
        <pc:picChg chg="add mod">
          <ac:chgData name="Murilo Rocha Lemes" userId="7700fe1c617f09cb" providerId="LiveId" clId="{C548D5B6-D5F3-453F-8CC3-C5DF8477DFE9}" dt="2025-04-23T22:22:14.960" v="10254" actId="1038"/>
          <ac:picMkLst>
            <pc:docMk/>
            <pc:sldMk cId="2869630549" sldId="270"/>
            <ac:picMk id="2054" creationId="{541F4509-D405-9437-8AE6-3E90FDA5794C}"/>
          </ac:picMkLst>
        </pc:picChg>
        <pc:picChg chg="add mod">
          <ac:chgData name="Murilo Rocha Lemes" userId="7700fe1c617f09cb" providerId="LiveId" clId="{C548D5B6-D5F3-453F-8CC3-C5DF8477DFE9}" dt="2025-04-23T22:22:38.304" v="10258" actId="1037"/>
          <ac:picMkLst>
            <pc:docMk/>
            <pc:sldMk cId="2869630549" sldId="270"/>
            <ac:picMk id="2056" creationId="{8811F0BE-6B47-EEEB-6869-E49FD303F147}"/>
          </ac:picMkLst>
        </pc:picChg>
        <pc:picChg chg="add mod">
          <ac:chgData name="Murilo Rocha Lemes" userId="7700fe1c617f09cb" providerId="LiveId" clId="{C548D5B6-D5F3-453F-8CC3-C5DF8477DFE9}" dt="2025-04-24T00:19:23.873" v="11630" actId="14100"/>
          <ac:picMkLst>
            <pc:docMk/>
            <pc:sldMk cId="2869630549" sldId="270"/>
            <ac:picMk id="2067" creationId="{989AC013-9898-3A0D-E5EF-05374943354B}"/>
          </ac:picMkLst>
        </pc:picChg>
        <pc:picChg chg="add mod">
          <ac:chgData name="Murilo Rocha Lemes" userId="7700fe1c617f09cb" providerId="LiveId" clId="{C548D5B6-D5F3-453F-8CC3-C5DF8477DFE9}" dt="2025-04-24T00:19:22.530" v="11628" actId="14100"/>
          <ac:picMkLst>
            <pc:docMk/>
            <pc:sldMk cId="2869630549" sldId="270"/>
            <ac:picMk id="2069" creationId="{3C44B53B-F33A-82F6-595B-001D44C66D78}"/>
          </ac:picMkLst>
        </pc:picChg>
        <pc:picChg chg="add mod">
          <ac:chgData name="Murilo Rocha Lemes" userId="7700fe1c617f09cb" providerId="LiveId" clId="{C548D5B6-D5F3-453F-8CC3-C5DF8477DFE9}" dt="2025-04-24T00:15:18.157" v="11574" actId="1037"/>
          <ac:picMkLst>
            <pc:docMk/>
            <pc:sldMk cId="2869630549" sldId="270"/>
            <ac:picMk id="2071" creationId="{3CE0545A-5CF7-2E70-C95F-FE5749567963}"/>
          </ac:picMkLst>
        </pc:picChg>
        <pc:picChg chg="add mod">
          <ac:chgData name="Murilo Rocha Lemes" userId="7700fe1c617f09cb" providerId="LiveId" clId="{C548D5B6-D5F3-453F-8CC3-C5DF8477DFE9}" dt="2025-04-24T00:15:18.157" v="11574" actId="1037"/>
          <ac:picMkLst>
            <pc:docMk/>
            <pc:sldMk cId="2869630549" sldId="270"/>
            <ac:picMk id="2072" creationId="{22E9E948-EB03-1820-A942-22E20876ED53}"/>
          </ac:picMkLst>
        </pc:picChg>
        <pc:picChg chg="add mod">
          <ac:chgData name="Murilo Rocha Lemes" userId="7700fe1c617f09cb" providerId="LiveId" clId="{C548D5B6-D5F3-453F-8CC3-C5DF8477DFE9}" dt="2025-04-24T00:15:18.157" v="11574" actId="1037"/>
          <ac:picMkLst>
            <pc:docMk/>
            <pc:sldMk cId="2869630549" sldId="270"/>
            <ac:picMk id="2074" creationId="{C4F5513C-0128-E8DE-F4C1-5828AC01712B}"/>
          </ac:picMkLst>
        </pc:picChg>
        <pc:picChg chg="add mod topLvl">
          <ac:chgData name="Murilo Rocha Lemes" userId="7700fe1c617f09cb" providerId="LiveId" clId="{C548D5B6-D5F3-453F-8CC3-C5DF8477DFE9}" dt="2025-04-24T21:51:16.236" v="13829" actId="165"/>
          <ac:picMkLst>
            <pc:docMk/>
            <pc:sldMk cId="2869630549" sldId="270"/>
            <ac:picMk id="2077" creationId="{6EDA131A-317F-DBD8-1C56-F1830BEB5DC5}"/>
          </ac:picMkLst>
        </pc:picChg>
        <pc:picChg chg="add mod">
          <ac:chgData name="Murilo Rocha Lemes" userId="7700fe1c617f09cb" providerId="LiveId" clId="{C548D5B6-D5F3-453F-8CC3-C5DF8477DFE9}" dt="2025-04-24T00:20:14.097" v="11631" actId="14100"/>
          <ac:picMkLst>
            <pc:docMk/>
            <pc:sldMk cId="2869630549" sldId="270"/>
            <ac:picMk id="2081" creationId="{7906E4F8-C56B-E703-EDFF-CF8F5D04CA11}"/>
          </ac:picMkLst>
        </pc:picChg>
        <pc:picChg chg="add mod">
          <ac:chgData name="Murilo Rocha Lemes" userId="7700fe1c617f09cb" providerId="LiveId" clId="{C548D5B6-D5F3-453F-8CC3-C5DF8477DFE9}" dt="2025-04-24T21:51:56.841" v="13884" actId="1036"/>
          <ac:picMkLst>
            <pc:docMk/>
            <pc:sldMk cId="2869630549" sldId="270"/>
            <ac:picMk id="2083" creationId="{0C497688-D7B6-D6CF-FE4C-52EA01B658B1}"/>
          </ac:picMkLst>
        </pc:picChg>
        <pc:picChg chg="add mod">
          <ac:chgData name="Murilo Rocha Lemes" userId="7700fe1c617f09cb" providerId="LiveId" clId="{C548D5B6-D5F3-453F-8CC3-C5DF8477DFE9}" dt="2025-04-24T00:26:53.113" v="11672" actId="1035"/>
          <ac:picMkLst>
            <pc:docMk/>
            <pc:sldMk cId="2869630549" sldId="270"/>
            <ac:picMk id="2084" creationId="{71DBB3FC-9299-848D-4F05-AD6131ED20DD}"/>
          </ac:picMkLst>
        </pc:picChg>
        <pc:picChg chg="add mod">
          <ac:chgData name="Murilo Rocha Lemes" userId="7700fe1c617f09cb" providerId="LiveId" clId="{C548D5B6-D5F3-453F-8CC3-C5DF8477DFE9}" dt="2025-04-24T00:26:27.115" v="11653" actId="1076"/>
          <ac:picMkLst>
            <pc:docMk/>
            <pc:sldMk cId="2869630549" sldId="270"/>
            <ac:picMk id="2086" creationId="{63142D70-EEC9-1A27-D334-5B1965E93E1F}"/>
          </ac:picMkLst>
        </pc:picChg>
        <pc:picChg chg="add mod">
          <ac:chgData name="Murilo Rocha Lemes" userId="7700fe1c617f09cb" providerId="LiveId" clId="{C548D5B6-D5F3-453F-8CC3-C5DF8477DFE9}" dt="2025-04-24T21:52:03.110" v="13885" actId="1037"/>
          <ac:picMkLst>
            <pc:docMk/>
            <pc:sldMk cId="2869630549" sldId="270"/>
            <ac:picMk id="2092" creationId="{A5FF316C-FA5C-4274-8EAE-564970B64505}"/>
          </ac:picMkLst>
        </pc:picChg>
        <pc:cxnChg chg="add mod">
          <ac:chgData name="Murilo Rocha Lemes" userId="7700fe1c617f09cb" providerId="LiveId" clId="{C548D5B6-D5F3-453F-8CC3-C5DF8477DFE9}" dt="2025-04-23T21:30:54.752" v="9308" actId="14100"/>
          <ac:cxnSpMkLst>
            <pc:docMk/>
            <pc:sldMk cId="2869630549" sldId="270"/>
            <ac:cxnSpMk id="38" creationId="{69203502-6E73-4C3C-2982-C0CBEAA329EF}"/>
          </ac:cxnSpMkLst>
        </pc:cxnChg>
        <pc:cxnChg chg="add mod">
          <ac:chgData name="Murilo Rocha Lemes" userId="7700fe1c617f09cb" providerId="LiveId" clId="{C548D5B6-D5F3-453F-8CC3-C5DF8477DFE9}" dt="2025-04-23T21:31:00.775" v="9322" actId="1036"/>
          <ac:cxnSpMkLst>
            <pc:docMk/>
            <pc:sldMk cId="2869630549" sldId="270"/>
            <ac:cxnSpMk id="39" creationId="{0E1F5D5A-881A-6333-0716-5C275446868A}"/>
          </ac:cxnSpMkLst>
        </pc:cxnChg>
        <pc:cxnChg chg="add mod">
          <ac:chgData name="Murilo Rocha Lemes" userId="7700fe1c617f09cb" providerId="LiveId" clId="{C548D5B6-D5F3-453F-8CC3-C5DF8477DFE9}" dt="2025-04-23T21:31:16.480" v="9325" actId="1076"/>
          <ac:cxnSpMkLst>
            <pc:docMk/>
            <pc:sldMk cId="2869630549" sldId="270"/>
            <ac:cxnSpMk id="41" creationId="{43082660-3BFF-F8BF-A8F2-4D7882ED2EAD}"/>
          </ac:cxnSpMkLst>
        </pc:cxnChg>
        <pc:cxnChg chg="add mod">
          <ac:chgData name="Murilo Rocha Lemes" userId="7700fe1c617f09cb" providerId="LiveId" clId="{C548D5B6-D5F3-453F-8CC3-C5DF8477DFE9}" dt="2025-04-23T22:15:16.041" v="10150" actId="14100"/>
          <ac:cxnSpMkLst>
            <pc:docMk/>
            <pc:sldMk cId="2869630549" sldId="270"/>
            <ac:cxnSpMk id="50" creationId="{34B9DA64-6092-B002-0A41-7DBF44FEA6C1}"/>
          </ac:cxnSpMkLst>
        </pc:cxnChg>
        <pc:cxnChg chg="add mod">
          <ac:chgData name="Murilo Rocha Lemes" userId="7700fe1c617f09cb" providerId="LiveId" clId="{C548D5B6-D5F3-453F-8CC3-C5DF8477DFE9}" dt="2025-04-23T21:56:34.212" v="9790" actId="14100"/>
          <ac:cxnSpMkLst>
            <pc:docMk/>
            <pc:sldMk cId="2869630549" sldId="270"/>
            <ac:cxnSpMk id="53" creationId="{52328997-0347-BF83-C05F-467130612655}"/>
          </ac:cxnSpMkLst>
        </pc:cxnChg>
        <pc:cxnChg chg="add mod">
          <ac:chgData name="Murilo Rocha Lemes" userId="7700fe1c617f09cb" providerId="LiveId" clId="{C548D5B6-D5F3-453F-8CC3-C5DF8477DFE9}" dt="2025-04-23T22:14:42.218" v="10108" actId="14100"/>
          <ac:cxnSpMkLst>
            <pc:docMk/>
            <pc:sldMk cId="2869630549" sldId="270"/>
            <ac:cxnSpMk id="54" creationId="{C82990DE-85B7-02AA-C981-0559241474AE}"/>
          </ac:cxnSpMkLst>
        </pc:cxnChg>
        <pc:cxnChg chg="add mod">
          <ac:chgData name="Murilo Rocha Lemes" userId="7700fe1c617f09cb" providerId="LiveId" clId="{C548D5B6-D5F3-453F-8CC3-C5DF8477DFE9}" dt="2025-04-23T23:10:25.843" v="11315" actId="1035"/>
          <ac:cxnSpMkLst>
            <pc:docMk/>
            <pc:sldMk cId="2869630549" sldId="270"/>
            <ac:cxnSpMk id="55" creationId="{2EA19E0C-7139-E22A-B640-0AC715C230FC}"/>
          </ac:cxnSpMkLst>
        </pc:cxnChg>
        <pc:cxnChg chg="add mod">
          <ac:chgData name="Murilo Rocha Lemes" userId="7700fe1c617f09cb" providerId="LiveId" clId="{C548D5B6-D5F3-453F-8CC3-C5DF8477DFE9}" dt="2025-04-23T22:22:14.960" v="10254" actId="1038"/>
          <ac:cxnSpMkLst>
            <pc:docMk/>
            <pc:sldMk cId="2869630549" sldId="270"/>
            <ac:cxnSpMk id="2048" creationId="{BF771740-14B6-2E8C-FF3E-BC7CC6340E65}"/>
          </ac:cxnSpMkLst>
        </pc:cxnChg>
        <pc:cxnChg chg="add mod">
          <ac:chgData name="Murilo Rocha Lemes" userId="7700fe1c617f09cb" providerId="LiveId" clId="{C548D5B6-D5F3-453F-8CC3-C5DF8477DFE9}" dt="2025-04-23T22:14:08.381" v="10043" actId="1076"/>
          <ac:cxnSpMkLst>
            <pc:docMk/>
            <pc:sldMk cId="2869630549" sldId="270"/>
            <ac:cxnSpMk id="2050" creationId="{592E9D9C-9E6C-3293-3475-BE97A3CC2E5C}"/>
          </ac:cxnSpMkLst>
        </pc:cxnChg>
        <pc:cxnChg chg="add mod">
          <ac:chgData name="Murilo Rocha Lemes" userId="7700fe1c617f09cb" providerId="LiveId" clId="{C548D5B6-D5F3-453F-8CC3-C5DF8477DFE9}" dt="2025-04-23T22:22:38.304" v="10258" actId="1037"/>
          <ac:cxnSpMkLst>
            <pc:docMk/>
            <pc:sldMk cId="2869630549" sldId="270"/>
            <ac:cxnSpMk id="2052" creationId="{4E6DA956-DC91-6075-8108-B46179B414DE}"/>
          </ac:cxnSpMkLst>
        </pc:cxnChg>
        <pc:cxnChg chg="add mod">
          <ac:chgData name="Murilo Rocha Lemes" userId="7700fe1c617f09cb" providerId="LiveId" clId="{C548D5B6-D5F3-453F-8CC3-C5DF8477DFE9}" dt="2025-04-23T23:11:00.628" v="11370" actId="1076"/>
          <ac:cxnSpMkLst>
            <pc:docMk/>
            <pc:sldMk cId="2869630549" sldId="270"/>
            <ac:cxnSpMk id="2062" creationId="{FE7CE417-0058-5877-DE42-FFEF4B38AF28}"/>
          </ac:cxnSpMkLst>
        </pc:cxnChg>
        <pc:cxnChg chg="add mod">
          <ac:chgData name="Murilo Rocha Lemes" userId="7700fe1c617f09cb" providerId="LiveId" clId="{C548D5B6-D5F3-453F-8CC3-C5DF8477DFE9}" dt="2025-04-24T00:13:55.112" v="11545" actId="1076"/>
          <ac:cxnSpMkLst>
            <pc:docMk/>
            <pc:sldMk cId="2869630549" sldId="270"/>
            <ac:cxnSpMk id="2070" creationId="{AD4E21D5-AB61-72AC-8A99-D194A5646B36}"/>
          </ac:cxnSpMkLst>
        </pc:cxnChg>
        <pc:cxnChg chg="add mod">
          <ac:chgData name="Murilo Rocha Lemes" userId="7700fe1c617f09cb" providerId="LiveId" clId="{C548D5B6-D5F3-453F-8CC3-C5DF8477DFE9}" dt="2025-04-24T00:17:54.462" v="11594" actId="1038"/>
          <ac:cxnSpMkLst>
            <pc:docMk/>
            <pc:sldMk cId="2869630549" sldId="270"/>
            <ac:cxnSpMk id="2080" creationId="{4AD1B063-9E1C-3359-6BFB-1842CD9A2BCD}"/>
          </ac:cxnSpMkLst>
        </pc:cxnChg>
      </pc:sldChg>
      <pc:sldChg chg="addSp delSp modSp add mod ord">
        <pc:chgData name="Murilo Rocha Lemes" userId="7700fe1c617f09cb" providerId="LiveId" clId="{C548D5B6-D5F3-453F-8CC3-C5DF8477DFE9}" dt="2025-04-27T02:05:10.453" v="24626" actId="20577"/>
        <pc:sldMkLst>
          <pc:docMk/>
          <pc:sldMk cId="2003020755" sldId="271"/>
        </pc:sldMkLst>
        <pc:spChg chg="add mod">
          <ac:chgData name="Murilo Rocha Lemes" userId="7700fe1c617f09cb" providerId="LiveId" clId="{C548D5B6-D5F3-453F-8CC3-C5DF8477DFE9}" dt="2025-04-23T00:41:06.262" v="8180" actId="1036"/>
          <ac:spMkLst>
            <pc:docMk/>
            <pc:sldMk cId="2003020755" sldId="271"/>
            <ac:spMk id="3" creationId="{A068D62D-41A1-963C-69AB-A78E7556A32C}"/>
          </ac:spMkLst>
        </pc:spChg>
        <pc:spChg chg="add mod">
          <ac:chgData name="Murilo Rocha Lemes" userId="7700fe1c617f09cb" providerId="LiveId" clId="{C548D5B6-D5F3-453F-8CC3-C5DF8477DFE9}" dt="2025-04-22T19:58:35.700" v="8019"/>
          <ac:spMkLst>
            <pc:docMk/>
            <pc:sldMk cId="2003020755" sldId="271"/>
            <ac:spMk id="25" creationId="{11E88F52-4109-64A2-6ED9-EACF67B573A6}"/>
          </ac:spMkLst>
        </pc:spChg>
        <pc:spChg chg="add mod">
          <ac:chgData name="Murilo Rocha Lemes" userId="7700fe1c617f09cb" providerId="LiveId" clId="{C548D5B6-D5F3-453F-8CC3-C5DF8477DFE9}" dt="2025-04-22T19:58:35.700" v="8019"/>
          <ac:spMkLst>
            <pc:docMk/>
            <pc:sldMk cId="2003020755" sldId="271"/>
            <ac:spMk id="28" creationId="{1DEEA838-1D5B-6818-D519-62AF4D7BB4D9}"/>
          </ac:spMkLst>
        </pc:spChg>
        <pc:spChg chg="add mod">
          <ac:chgData name="Murilo Rocha Lemes" userId="7700fe1c617f09cb" providerId="LiveId" clId="{C548D5B6-D5F3-453F-8CC3-C5DF8477DFE9}" dt="2025-04-23T00:41:06.262" v="8180" actId="1036"/>
          <ac:spMkLst>
            <pc:docMk/>
            <pc:sldMk cId="2003020755" sldId="271"/>
            <ac:spMk id="29" creationId="{3A5ABB40-7F2F-A88A-93AA-C3C1B024FD9D}"/>
          </ac:spMkLst>
        </pc:spChg>
        <pc:spChg chg="add mod">
          <ac:chgData name="Murilo Rocha Lemes" userId="7700fe1c617f09cb" providerId="LiveId" clId="{C548D5B6-D5F3-453F-8CC3-C5DF8477DFE9}" dt="2025-04-22T22:17:14.922" v="8076" actId="1035"/>
          <ac:spMkLst>
            <pc:docMk/>
            <pc:sldMk cId="2003020755" sldId="271"/>
            <ac:spMk id="30" creationId="{5A410D19-E207-5524-D029-99E7A97C0AD3}"/>
          </ac:spMkLst>
        </pc:spChg>
        <pc:spChg chg="add mod">
          <ac:chgData name="Murilo Rocha Lemes" userId="7700fe1c617f09cb" providerId="LiveId" clId="{C548D5B6-D5F3-453F-8CC3-C5DF8477DFE9}" dt="2025-04-22T22:17:14.922" v="8076" actId="1035"/>
          <ac:spMkLst>
            <pc:docMk/>
            <pc:sldMk cId="2003020755" sldId="271"/>
            <ac:spMk id="31" creationId="{42EA4915-4611-24F6-3475-E59D190038E2}"/>
          </ac:spMkLst>
        </pc:spChg>
        <pc:spChg chg="add mod">
          <ac:chgData name="Murilo Rocha Lemes" userId="7700fe1c617f09cb" providerId="LiveId" clId="{C548D5B6-D5F3-453F-8CC3-C5DF8477DFE9}" dt="2025-04-22T22:17:14.922" v="8076" actId="1035"/>
          <ac:spMkLst>
            <pc:docMk/>
            <pc:sldMk cId="2003020755" sldId="271"/>
            <ac:spMk id="32" creationId="{7EABF6D4-2180-8682-51C5-3AD01EA18B62}"/>
          </ac:spMkLst>
        </pc:spChg>
        <pc:spChg chg="add mod">
          <ac:chgData name="Murilo Rocha Lemes" userId="7700fe1c617f09cb" providerId="LiveId" clId="{C548D5B6-D5F3-453F-8CC3-C5DF8477DFE9}" dt="2025-04-23T00:41:06.262" v="8180" actId="1036"/>
          <ac:spMkLst>
            <pc:docMk/>
            <pc:sldMk cId="2003020755" sldId="271"/>
            <ac:spMk id="33" creationId="{4347996B-2CA5-AE83-FA0E-A606426FCD89}"/>
          </ac:spMkLst>
        </pc:spChg>
        <pc:spChg chg="add mod">
          <ac:chgData name="Murilo Rocha Lemes" userId="7700fe1c617f09cb" providerId="LiveId" clId="{C548D5B6-D5F3-453F-8CC3-C5DF8477DFE9}" dt="2025-04-23T01:13:33.291" v="8618" actId="1037"/>
          <ac:spMkLst>
            <pc:docMk/>
            <pc:sldMk cId="2003020755" sldId="271"/>
            <ac:spMk id="36" creationId="{02D688BE-3648-DD5E-A46E-7C07112E0699}"/>
          </ac:spMkLst>
        </pc:spChg>
        <pc:spChg chg="add mod">
          <ac:chgData name="Murilo Rocha Lemes" userId="7700fe1c617f09cb" providerId="LiveId" clId="{C548D5B6-D5F3-453F-8CC3-C5DF8477DFE9}" dt="2025-04-23T01:13:33.291" v="8618" actId="1037"/>
          <ac:spMkLst>
            <pc:docMk/>
            <pc:sldMk cId="2003020755" sldId="271"/>
            <ac:spMk id="37" creationId="{99E4EB95-8BDA-0DAF-9F3E-149DDF21FAEE}"/>
          </ac:spMkLst>
        </pc:spChg>
        <pc:spChg chg="add mod">
          <ac:chgData name="Murilo Rocha Lemes" userId="7700fe1c617f09cb" providerId="LiveId" clId="{C548D5B6-D5F3-453F-8CC3-C5DF8477DFE9}" dt="2025-04-23T00:41:06.262" v="8180" actId="1036"/>
          <ac:spMkLst>
            <pc:docMk/>
            <pc:sldMk cId="2003020755" sldId="271"/>
            <ac:spMk id="38" creationId="{37CFBE73-CBE8-393E-ABBF-D5C09B7065D5}"/>
          </ac:spMkLst>
        </pc:spChg>
        <pc:spChg chg="add mod">
          <ac:chgData name="Murilo Rocha Lemes" userId="7700fe1c617f09cb" providerId="LiveId" clId="{C548D5B6-D5F3-453F-8CC3-C5DF8477DFE9}" dt="2025-04-23T00:41:06.262" v="8180" actId="1036"/>
          <ac:spMkLst>
            <pc:docMk/>
            <pc:sldMk cId="2003020755" sldId="271"/>
            <ac:spMk id="39" creationId="{50912C19-FFB7-53DF-6767-57B8CFA1C7C9}"/>
          </ac:spMkLst>
        </pc:spChg>
        <pc:spChg chg="add mod">
          <ac:chgData name="Murilo Rocha Lemes" userId="7700fe1c617f09cb" providerId="LiveId" clId="{C548D5B6-D5F3-453F-8CC3-C5DF8477DFE9}" dt="2025-04-23T01:13:33.291" v="8618" actId="1037"/>
          <ac:spMkLst>
            <pc:docMk/>
            <pc:sldMk cId="2003020755" sldId="271"/>
            <ac:spMk id="40" creationId="{F4885CB2-2C50-C7CA-66A6-A7516A3638B3}"/>
          </ac:spMkLst>
        </pc:spChg>
        <pc:spChg chg="add mod ord">
          <ac:chgData name="Murilo Rocha Lemes" userId="7700fe1c617f09cb" providerId="LiveId" clId="{C548D5B6-D5F3-453F-8CC3-C5DF8477DFE9}" dt="2025-04-23T00:41:06.262" v="8180" actId="1036"/>
          <ac:spMkLst>
            <pc:docMk/>
            <pc:sldMk cId="2003020755" sldId="271"/>
            <ac:spMk id="42" creationId="{06FB4BE7-24F9-7DE5-62A0-FB2A36A5257F}"/>
          </ac:spMkLst>
        </pc:spChg>
        <pc:spChg chg="add mod">
          <ac:chgData name="Murilo Rocha Lemes" userId="7700fe1c617f09cb" providerId="LiveId" clId="{C548D5B6-D5F3-453F-8CC3-C5DF8477DFE9}" dt="2025-04-26T02:55:15.845" v="16625" actId="14100"/>
          <ac:spMkLst>
            <pc:docMk/>
            <pc:sldMk cId="2003020755" sldId="271"/>
            <ac:spMk id="43" creationId="{70F4558C-FB87-3B5C-B609-3F9948B8745A}"/>
          </ac:spMkLst>
        </pc:spChg>
        <pc:spChg chg="add mod">
          <ac:chgData name="Murilo Rocha Lemes" userId="7700fe1c617f09cb" providerId="LiveId" clId="{C548D5B6-D5F3-453F-8CC3-C5DF8477DFE9}" dt="2025-04-26T02:58:34.744" v="16842" actId="14100"/>
          <ac:spMkLst>
            <pc:docMk/>
            <pc:sldMk cId="2003020755" sldId="271"/>
            <ac:spMk id="44" creationId="{C605F3CB-BDBF-CDDE-0C4D-8A519E0653D9}"/>
          </ac:spMkLst>
        </pc:spChg>
        <pc:spChg chg="add mod">
          <ac:chgData name="Murilo Rocha Lemes" userId="7700fe1c617f09cb" providerId="LiveId" clId="{C548D5B6-D5F3-453F-8CC3-C5DF8477DFE9}" dt="2025-04-26T02:58:22.670" v="16839" actId="14100"/>
          <ac:spMkLst>
            <pc:docMk/>
            <pc:sldMk cId="2003020755" sldId="271"/>
            <ac:spMk id="45" creationId="{CE375D4B-4A99-42CF-070B-71059006C0B4}"/>
          </ac:spMkLst>
        </pc:spChg>
        <pc:spChg chg="add mod">
          <ac:chgData name="Murilo Rocha Lemes" userId="7700fe1c617f09cb" providerId="LiveId" clId="{C548D5B6-D5F3-453F-8CC3-C5DF8477DFE9}" dt="2025-04-26T02:56:43.580" v="16787" actId="554"/>
          <ac:spMkLst>
            <pc:docMk/>
            <pc:sldMk cId="2003020755" sldId="271"/>
            <ac:spMk id="46" creationId="{2D93C07A-D5C0-3585-1DA3-FF22559F9C35}"/>
          </ac:spMkLst>
        </pc:spChg>
        <pc:spChg chg="add mod">
          <ac:chgData name="Murilo Rocha Lemes" userId="7700fe1c617f09cb" providerId="LiveId" clId="{C548D5B6-D5F3-453F-8CC3-C5DF8477DFE9}" dt="2025-04-23T01:13:33.291" v="8618" actId="1037"/>
          <ac:spMkLst>
            <pc:docMk/>
            <pc:sldMk cId="2003020755" sldId="271"/>
            <ac:spMk id="47" creationId="{6D991993-1E1C-9A24-AEF7-1FCA7DCEE731}"/>
          </ac:spMkLst>
        </pc:spChg>
        <pc:spChg chg="add mod">
          <ac:chgData name="Murilo Rocha Lemes" userId="7700fe1c617f09cb" providerId="LiveId" clId="{C548D5B6-D5F3-453F-8CC3-C5DF8477DFE9}" dt="2025-04-26T02:58:41.860" v="16856" actId="1038"/>
          <ac:spMkLst>
            <pc:docMk/>
            <pc:sldMk cId="2003020755" sldId="271"/>
            <ac:spMk id="48" creationId="{AB5B81D9-08E5-1E67-1368-4ACB623F9E2B}"/>
          </ac:spMkLst>
        </pc:spChg>
        <pc:spChg chg="add mod">
          <ac:chgData name="Murilo Rocha Lemes" userId="7700fe1c617f09cb" providerId="LiveId" clId="{C548D5B6-D5F3-453F-8CC3-C5DF8477DFE9}" dt="2025-04-26T02:56:01.760" v="16769" actId="1035"/>
          <ac:spMkLst>
            <pc:docMk/>
            <pc:sldMk cId="2003020755" sldId="271"/>
            <ac:spMk id="49" creationId="{B00DFE19-78D5-BC0C-2B9A-99AE75830A9F}"/>
          </ac:spMkLst>
        </pc:spChg>
        <pc:spChg chg="add mod">
          <ac:chgData name="Murilo Rocha Lemes" userId="7700fe1c617f09cb" providerId="LiveId" clId="{C548D5B6-D5F3-453F-8CC3-C5DF8477DFE9}" dt="2025-04-26T02:55:28.423" v="16677" actId="1037"/>
          <ac:spMkLst>
            <pc:docMk/>
            <pc:sldMk cId="2003020755" sldId="271"/>
            <ac:spMk id="50" creationId="{3466E97D-CCD9-6A3B-E2B9-30C5BDFD4BB2}"/>
          </ac:spMkLst>
        </pc:spChg>
        <pc:spChg chg="add mod">
          <ac:chgData name="Murilo Rocha Lemes" userId="7700fe1c617f09cb" providerId="LiveId" clId="{C548D5B6-D5F3-453F-8CC3-C5DF8477DFE9}" dt="2025-04-23T02:29:38.658" v="9086" actId="404"/>
          <ac:spMkLst>
            <pc:docMk/>
            <pc:sldMk cId="2003020755" sldId="271"/>
            <ac:spMk id="51" creationId="{DDAE1742-8E27-2BE6-1597-24D78DBADC11}"/>
          </ac:spMkLst>
        </pc:spChg>
        <pc:spChg chg="add mod">
          <ac:chgData name="Murilo Rocha Lemes" userId="7700fe1c617f09cb" providerId="LiveId" clId="{C548D5B6-D5F3-453F-8CC3-C5DF8477DFE9}" dt="2025-04-23T01:28:00.966" v="8893" actId="6549"/>
          <ac:spMkLst>
            <pc:docMk/>
            <pc:sldMk cId="2003020755" sldId="271"/>
            <ac:spMk id="58" creationId="{B7AD0AA0-5D63-4A69-305E-95D070FC050A}"/>
          </ac:spMkLst>
        </pc:spChg>
        <pc:spChg chg="add mod">
          <ac:chgData name="Murilo Rocha Lemes" userId="7700fe1c617f09cb" providerId="LiveId" clId="{C548D5B6-D5F3-453F-8CC3-C5DF8477DFE9}" dt="2025-04-26T02:56:21.421" v="16784" actId="6549"/>
          <ac:spMkLst>
            <pc:docMk/>
            <pc:sldMk cId="2003020755" sldId="271"/>
            <ac:spMk id="59" creationId="{DFDA4D27-01C2-F876-F9B3-3F33B33B5997}"/>
          </ac:spMkLst>
        </pc:spChg>
        <pc:spChg chg="add mod">
          <ac:chgData name="Murilo Rocha Lemes" userId="7700fe1c617f09cb" providerId="LiveId" clId="{C548D5B6-D5F3-453F-8CC3-C5DF8477DFE9}" dt="2025-04-23T22:53:48.647" v="10789" actId="2"/>
          <ac:spMkLst>
            <pc:docMk/>
            <pc:sldMk cId="2003020755" sldId="271"/>
            <ac:spMk id="60" creationId="{3C3E08CA-1258-D073-D6C9-98DC4D4A5A53}"/>
          </ac:spMkLst>
        </pc:spChg>
        <pc:spChg chg="add mod">
          <ac:chgData name="Murilo Rocha Lemes" userId="7700fe1c617f09cb" providerId="LiveId" clId="{C548D5B6-D5F3-453F-8CC3-C5DF8477DFE9}" dt="2025-04-23T22:50:50.326" v="10746" actId="20577"/>
          <ac:spMkLst>
            <pc:docMk/>
            <pc:sldMk cId="2003020755" sldId="271"/>
            <ac:spMk id="61" creationId="{86698B32-E51F-A25F-1B29-5AC1CB650569}"/>
          </ac:spMkLst>
        </pc:spChg>
        <pc:spChg chg="add mod">
          <ac:chgData name="Murilo Rocha Lemes" userId="7700fe1c617f09cb" providerId="LiveId" clId="{C548D5B6-D5F3-453F-8CC3-C5DF8477DFE9}" dt="2025-04-23T22:24:29.297" v="10588" actId="1035"/>
          <ac:spMkLst>
            <pc:docMk/>
            <pc:sldMk cId="2003020755" sldId="271"/>
            <ac:spMk id="62" creationId="{A1D93E3D-7A81-1258-D8D8-0F47ED747258}"/>
          </ac:spMkLst>
        </pc:spChg>
        <pc:spChg chg="add mod">
          <ac:chgData name="Murilo Rocha Lemes" userId="7700fe1c617f09cb" providerId="LiveId" clId="{C548D5B6-D5F3-453F-8CC3-C5DF8477DFE9}" dt="2025-04-23T22:24:29.297" v="10588" actId="1035"/>
          <ac:spMkLst>
            <pc:docMk/>
            <pc:sldMk cId="2003020755" sldId="271"/>
            <ac:spMk id="63" creationId="{C7FBDCAE-ECA1-7A8F-DA2A-41D10DF49B11}"/>
          </ac:spMkLst>
        </pc:spChg>
        <pc:spChg chg="add mod">
          <ac:chgData name="Murilo Rocha Lemes" userId="7700fe1c617f09cb" providerId="LiveId" clId="{C548D5B6-D5F3-453F-8CC3-C5DF8477DFE9}" dt="2025-04-23T22:24:29.297" v="10588" actId="1035"/>
          <ac:spMkLst>
            <pc:docMk/>
            <pc:sldMk cId="2003020755" sldId="271"/>
            <ac:spMk id="2050" creationId="{E2C77C1D-012E-1022-065E-C2C425E44F8A}"/>
          </ac:spMkLst>
        </pc:spChg>
        <pc:spChg chg="add mod">
          <ac:chgData name="Murilo Rocha Lemes" userId="7700fe1c617f09cb" providerId="LiveId" clId="{C548D5B6-D5F3-453F-8CC3-C5DF8477DFE9}" dt="2025-04-23T22:24:29.297" v="10588" actId="1035"/>
          <ac:spMkLst>
            <pc:docMk/>
            <pc:sldMk cId="2003020755" sldId="271"/>
            <ac:spMk id="2051" creationId="{C6E1D73C-4A3A-6C00-969A-971A52407E10}"/>
          </ac:spMkLst>
        </pc:spChg>
        <pc:spChg chg="add mod">
          <ac:chgData name="Murilo Rocha Lemes" userId="7700fe1c617f09cb" providerId="LiveId" clId="{C548D5B6-D5F3-453F-8CC3-C5DF8477DFE9}" dt="2025-04-26T02:58:55.313" v="16857" actId="554"/>
          <ac:spMkLst>
            <pc:docMk/>
            <pc:sldMk cId="2003020755" sldId="271"/>
            <ac:spMk id="2057" creationId="{AEE98241-3D6D-F157-3E14-716D407298E6}"/>
          </ac:spMkLst>
        </pc:spChg>
        <pc:spChg chg="mod">
          <ac:chgData name="Murilo Rocha Lemes" userId="7700fe1c617f09cb" providerId="LiveId" clId="{C548D5B6-D5F3-453F-8CC3-C5DF8477DFE9}" dt="2025-04-27T02:05:10.453" v="24626" actId="20577"/>
          <ac:spMkLst>
            <pc:docMk/>
            <pc:sldMk cId="2003020755" sldId="271"/>
            <ac:spMk id="2058" creationId="{C60828BE-0985-1AAB-0E7B-2925653D4D41}"/>
          </ac:spMkLst>
        </pc:spChg>
        <pc:spChg chg="add mod">
          <ac:chgData name="Murilo Rocha Lemes" userId="7700fe1c617f09cb" providerId="LiveId" clId="{C548D5B6-D5F3-453F-8CC3-C5DF8477DFE9}" dt="2025-04-26T02:59:12.508" v="16859" actId="403"/>
          <ac:spMkLst>
            <pc:docMk/>
            <pc:sldMk cId="2003020755" sldId="271"/>
            <ac:spMk id="2059" creationId="{B4CFE7A0-DDF0-1209-0CF2-22498D7F7550}"/>
          </ac:spMkLst>
        </pc:spChg>
        <pc:spChg chg="add mod">
          <ac:chgData name="Murilo Rocha Lemes" userId="7700fe1c617f09cb" providerId="LiveId" clId="{C548D5B6-D5F3-453F-8CC3-C5DF8477DFE9}" dt="2025-04-26T02:59:03.453" v="16858" actId="403"/>
          <ac:spMkLst>
            <pc:docMk/>
            <pc:sldMk cId="2003020755" sldId="271"/>
            <ac:spMk id="2061" creationId="{188CF252-285A-8239-298A-9F6095514D71}"/>
          </ac:spMkLst>
        </pc:spChg>
        <pc:spChg chg="add mod">
          <ac:chgData name="Murilo Rocha Lemes" userId="7700fe1c617f09cb" providerId="LiveId" clId="{C548D5B6-D5F3-453F-8CC3-C5DF8477DFE9}" dt="2025-04-26T02:58:55.313" v="16857" actId="554"/>
          <ac:spMkLst>
            <pc:docMk/>
            <pc:sldMk cId="2003020755" sldId="271"/>
            <ac:spMk id="2062" creationId="{5CA27DE3-6203-3E14-3594-E39D5C8EF087}"/>
          </ac:spMkLst>
        </pc:spChg>
        <pc:spChg chg="add mod">
          <ac:chgData name="Murilo Rocha Lemes" userId="7700fe1c617f09cb" providerId="LiveId" clId="{C548D5B6-D5F3-453F-8CC3-C5DF8477DFE9}" dt="2025-04-23T22:24:58.827" v="10639" actId="1035"/>
          <ac:spMkLst>
            <pc:docMk/>
            <pc:sldMk cId="2003020755" sldId="271"/>
            <ac:spMk id="2066" creationId="{29F4C768-0536-CF86-BB2B-1C2E6291E504}"/>
          </ac:spMkLst>
        </pc:spChg>
        <pc:spChg chg="add mod">
          <ac:chgData name="Murilo Rocha Lemes" userId="7700fe1c617f09cb" providerId="LiveId" clId="{C548D5B6-D5F3-453F-8CC3-C5DF8477DFE9}" dt="2025-04-23T22:24:58.827" v="10639" actId="1035"/>
          <ac:spMkLst>
            <pc:docMk/>
            <pc:sldMk cId="2003020755" sldId="271"/>
            <ac:spMk id="2067" creationId="{FB7AD849-FD6C-4F1F-E87A-D0CAB1165F01}"/>
          </ac:spMkLst>
        </pc:spChg>
        <pc:spChg chg="add mod">
          <ac:chgData name="Murilo Rocha Lemes" userId="7700fe1c617f09cb" providerId="LiveId" clId="{C548D5B6-D5F3-453F-8CC3-C5DF8477DFE9}" dt="2025-04-23T22:25:23.630" v="10669" actId="20577"/>
          <ac:spMkLst>
            <pc:docMk/>
            <pc:sldMk cId="2003020755" sldId="271"/>
            <ac:spMk id="2069" creationId="{89945124-CC67-815A-5B98-2DBB26359359}"/>
          </ac:spMkLst>
        </pc:spChg>
        <pc:spChg chg="add mod">
          <ac:chgData name="Murilo Rocha Lemes" userId="7700fe1c617f09cb" providerId="LiveId" clId="{C548D5B6-D5F3-453F-8CC3-C5DF8477DFE9}" dt="2025-04-23T22:25:13.189" v="10659" actId="1037"/>
          <ac:spMkLst>
            <pc:docMk/>
            <pc:sldMk cId="2003020755" sldId="271"/>
            <ac:spMk id="2070" creationId="{E948E8CE-0EB6-194B-089F-FE5BB063B9A3}"/>
          </ac:spMkLst>
        </pc:spChg>
        <pc:spChg chg="add mod">
          <ac:chgData name="Murilo Rocha Lemes" userId="7700fe1c617f09cb" providerId="LiveId" clId="{C548D5B6-D5F3-453F-8CC3-C5DF8477DFE9}" dt="2025-04-24T01:12:18.361" v="12270" actId="1076"/>
          <ac:spMkLst>
            <pc:docMk/>
            <pc:sldMk cId="2003020755" sldId="271"/>
            <ac:spMk id="2071" creationId="{29C87206-202F-24B8-9F3A-B396196BA565}"/>
          </ac:spMkLst>
        </pc:spChg>
        <pc:spChg chg="add mod">
          <ac:chgData name="Murilo Rocha Lemes" userId="7700fe1c617f09cb" providerId="LiveId" clId="{C548D5B6-D5F3-453F-8CC3-C5DF8477DFE9}" dt="2025-04-24T00:37:25.743" v="11849" actId="120"/>
          <ac:spMkLst>
            <pc:docMk/>
            <pc:sldMk cId="2003020755" sldId="271"/>
            <ac:spMk id="2072" creationId="{886C51E5-D79A-F652-160A-1912D03DB067}"/>
          </ac:spMkLst>
        </pc:spChg>
        <pc:spChg chg="add mod">
          <ac:chgData name="Murilo Rocha Lemes" userId="7700fe1c617f09cb" providerId="LiveId" clId="{C548D5B6-D5F3-453F-8CC3-C5DF8477DFE9}" dt="2025-04-24T00:38:59.139" v="11860" actId="255"/>
          <ac:spMkLst>
            <pc:docMk/>
            <pc:sldMk cId="2003020755" sldId="271"/>
            <ac:spMk id="2073" creationId="{A31246C1-5E1D-932C-526B-5EA499001902}"/>
          </ac:spMkLst>
        </pc:spChg>
        <pc:picChg chg="mod topLvl">
          <ac:chgData name="Murilo Rocha Lemes" userId="7700fe1c617f09cb" providerId="LiveId" clId="{C548D5B6-D5F3-453F-8CC3-C5DF8477DFE9}" dt="2025-04-23T22:24:29.297" v="10588" actId="1035"/>
          <ac:picMkLst>
            <pc:docMk/>
            <pc:sldMk cId="2003020755" sldId="271"/>
            <ac:picMk id="2053" creationId="{1181A842-3C25-4D57-CC28-772719C70EDE}"/>
          </ac:picMkLst>
        </pc:picChg>
        <pc:picChg chg="mod topLvl">
          <ac:chgData name="Murilo Rocha Lemes" userId="7700fe1c617f09cb" providerId="LiveId" clId="{C548D5B6-D5F3-453F-8CC3-C5DF8477DFE9}" dt="2025-04-23T22:24:29.297" v="10588" actId="1035"/>
          <ac:picMkLst>
            <pc:docMk/>
            <pc:sldMk cId="2003020755" sldId="271"/>
            <ac:picMk id="2054" creationId="{21C0DF8D-EECA-8118-CA94-13CA391AE0DD}"/>
          </ac:picMkLst>
        </pc:picChg>
        <pc:picChg chg="mod topLvl">
          <ac:chgData name="Murilo Rocha Lemes" userId="7700fe1c617f09cb" providerId="LiveId" clId="{C548D5B6-D5F3-453F-8CC3-C5DF8477DFE9}" dt="2025-04-23T22:24:29.297" v="10588" actId="1035"/>
          <ac:picMkLst>
            <pc:docMk/>
            <pc:sldMk cId="2003020755" sldId="271"/>
            <ac:picMk id="2055" creationId="{6C002A0D-B147-834D-B3C3-B2B3AC4DF7DC}"/>
          </ac:picMkLst>
        </pc:picChg>
        <pc:picChg chg="add mod">
          <ac:chgData name="Murilo Rocha Lemes" userId="7700fe1c617f09cb" providerId="LiveId" clId="{C548D5B6-D5F3-453F-8CC3-C5DF8477DFE9}" dt="2025-04-23T22:24:58.827" v="10639" actId="1035"/>
          <ac:picMkLst>
            <pc:docMk/>
            <pc:sldMk cId="2003020755" sldId="271"/>
            <ac:picMk id="2065" creationId="{82A3268B-21C1-CF91-D932-B2F6FCEC8B03}"/>
          </ac:picMkLst>
        </pc:picChg>
        <pc:picChg chg="add mod">
          <ac:chgData name="Murilo Rocha Lemes" userId="7700fe1c617f09cb" providerId="LiveId" clId="{C548D5B6-D5F3-453F-8CC3-C5DF8477DFE9}" dt="2025-04-23T22:25:13.189" v="10659" actId="1037"/>
          <ac:picMkLst>
            <pc:docMk/>
            <pc:sldMk cId="2003020755" sldId="271"/>
            <ac:picMk id="2068" creationId="{90B6625A-7167-1261-606D-BAE973A77C7F}"/>
          </ac:picMkLst>
        </pc:picChg>
        <pc:cxnChg chg="add mod">
          <ac:chgData name="Murilo Rocha Lemes" userId="7700fe1c617f09cb" providerId="LiveId" clId="{C548D5B6-D5F3-453F-8CC3-C5DF8477DFE9}" dt="2025-04-22T19:58:35.700" v="8019"/>
          <ac:cxnSpMkLst>
            <pc:docMk/>
            <pc:sldMk cId="2003020755" sldId="271"/>
            <ac:cxnSpMk id="8" creationId="{C4C5B619-F746-6B35-17B9-926F7D8D450B}"/>
          </ac:cxnSpMkLst>
        </pc:cxnChg>
        <pc:cxnChg chg="add mod">
          <ac:chgData name="Murilo Rocha Lemes" userId="7700fe1c617f09cb" providerId="LiveId" clId="{C548D5B6-D5F3-453F-8CC3-C5DF8477DFE9}" dt="2025-04-22T19:58:35.700" v="8019"/>
          <ac:cxnSpMkLst>
            <pc:docMk/>
            <pc:sldMk cId="2003020755" sldId="271"/>
            <ac:cxnSpMk id="9" creationId="{9B8D3648-8BCB-3888-2C97-D13C34BE71E0}"/>
          </ac:cxnSpMkLst>
        </pc:cxnChg>
        <pc:cxnChg chg="add mod">
          <ac:chgData name="Murilo Rocha Lemes" userId="7700fe1c617f09cb" providerId="LiveId" clId="{C548D5B6-D5F3-453F-8CC3-C5DF8477DFE9}" dt="2025-04-22T19:58:35.700" v="8019"/>
          <ac:cxnSpMkLst>
            <pc:docMk/>
            <pc:sldMk cId="2003020755" sldId="271"/>
            <ac:cxnSpMk id="10" creationId="{FD1BAB27-9F96-4699-54F5-F1C6531D7A7F}"/>
          </ac:cxnSpMkLst>
        </pc:cxnChg>
        <pc:cxnChg chg="add mod">
          <ac:chgData name="Murilo Rocha Lemes" userId="7700fe1c617f09cb" providerId="LiveId" clId="{C548D5B6-D5F3-453F-8CC3-C5DF8477DFE9}" dt="2025-04-22T19:58:35.700" v="8019"/>
          <ac:cxnSpMkLst>
            <pc:docMk/>
            <pc:sldMk cId="2003020755" sldId="271"/>
            <ac:cxnSpMk id="15" creationId="{0E4A694D-3442-3B2E-187F-9B2914E18E51}"/>
          </ac:cxnSpMkLst>
        </pc:cxnChg>
        <pc:cxnChg chg="add mod">
          <ac:chgData name="Murilo Rocha Lemes" userId="7700fe1c617f09cb" providerId="LiveId" clId="{C548D5B6-D5F3-453F-8CC3-C5DF8477DFE9}" dt="2025-04-22T19:58:35.700" v="8019"/>
          <ac:cxnSpMkLst>
            <pc:docMk/>
            <pc:sldMk cId="2003020755" sldId="271"/>
            <ac:cxnSpMk id="17" creationId="{9AA290C2-A53B-BF7E-9BD2-7DBBCD99C64C}"/>
          </ac:cxnSpMkLst>
        </pc:cxnChg>
        <pc:cxnChg chg="add mod">
          <ac:chgData name="Murilo Rocha Lemes" userId="7700fe1c617f09cb" providerId="LiveId" clId="{C548D5B6-D5F3-453F-8CC3-C5DF8477DFE9}" dt="2025-04-23T22:24:20.096" v="10571" actId="1037"/>
          <ac:cxnSpMkLst>
            <pc:docMk/>
            <pc:sldMk cId="2003020755" sldId="271"/>
            <ac:cxnSpMk id="2063" creationId="{C2FF365A-A757-3599-6F39-EF3800FB2E64}"/>
          </ac:cxnSpMkLst>
        </pc:cxnChg>
        <pc:cxnChg chg="add mod">
          <ac:chgData name="Murilo Rocha Lemes" userId="7700fe1c617f09cb" providerId="LiveId" clId="{C548D5B6-D5F3-453F-8CC3-C5DF8477DFE9}" dt="2025-04-24T01:13:25.782" v="12274" actId="1036"/>
          <ac:cxnSpMkLst>
            <pc:docMk/>
            <pc:sldMk cId="2003020755" sldId="271"/>
            <ac:cxnSpMk id="2064" creationId="{8315DE07-F86B-C7D6-0588-53A2C295B61B}"/>
          </ac:cxnSpMkLst>
        </pc:cxnChg>
      </pc:sldChg>
      <pc:sldChg chg="addSp delSp modSp new mod ord modAnim">
        <pc:chgData name="Murilo Rocha Lemes" userId="7700fe1c617f09cb" providerId="LiveId" clId="{C548D5B6-D5F3-453F-8CC3-C5DF8477DFE9}" dt="2025-04-27T02:05:26.278" v="24632" actId="20577"/>
        <pc:sldMkLst>
          <pc:docMk/>
          <pc:sldMk cId="1613044202" sldId="272"/>
        </pc:sldMkLst>
        <pc:spChg chg="add mod">
          <ac:chgData name="Murilo Rocha Lemes" userId="7700fe1c617f09cb" providerId="LiveId" clId="{C548D5B6-D5F3-453F-8CC3-C5DF8477DFE9}" dt="2025-04-25T01:58:48.720" v="14465"/>
          <ac:spMkLst>
            <pc:docMk/>
            <pc:sldMk cId="1613044202" sldId="272"/>
            <ac:spMk id="4" creationId="{DAC457BA-8E77-D7B9-F04F-7DD870B27053}"/>
          </ac:spMkLst>
        </pc:spChg>
        <pc:spChg chg="add mod">
          <ac:chgData name="Murilo Rocha Lemes" userId="7700fe1c617f09cb" providerId="LiveId" clId="{C548D5B6-D5F3-453F-8CC3-C5DF8477DFE9}" dt="2025-04-26T03:33:00.250" v="17452" actId="164"/>
          <ac:spMkLst>
            <pc:docMk/>
            <pc:sldMk cId="1613044202" sldId="272"/>
            <ac:spMk id="5" creationId="{3D0F5950-89C2-5EA7-49E2-DA6A264181B7}"/>
          </ac:spMkLst>
        </pc:spChg>
        <pc:spChg chg="add mod">
          <ac:chgData name="Murilo Rocha Lemes" userId="7700fe1c617f09cb" providerId="LiveId" clId="{C548D5B6-D5F3-453F-8CC3-C5DF8477DFE9}" dt="2025-04-26T03:33:00.250" v="17452" actId="164"/>
          <ac:spMkLst>
            <pc:docMk/>
            <pc:sldMk cId="1613044202" sldId="272"/>
            <ac:spMk id="7" creationId="{A08AB7F0-7368-16F4-68BF-1E1BDC9B22C3}"/>
          </ac:spMkLst>
        </pc:spChg>
        <pc:spChg chg="add mod">
          <ac:chgData name="Murilo Rocha Lemes" userId="7700fe1c617f09cb" providerId="LiveId" clId="{C548D5B6-D5F3-453F-8CC3-C5DF8477DFE9}" dt="2025-04-26T03:34:42.725" v="17468" actId="164"/>
          <ac:spMkLst>
            <pc:docMk/>
            <pc:sldMk cId="1613044202" sldId="272"/>
            <ac:spMk id="10" creationId="{0C743D6A-4C18-27F9-30E2-D6BA0EFB6F8E}"/>
          </ac:spMkLst>
        </pc:spChg>
        <pc:spChg chg="add mod">
          <ac:chgData name="Murilo Rocha Lemes" userId="7700fe1c617f09cb" providerId="LiveId" clId="{C548D5B6-D5F3-453F-8CC3-C5DF8477DFE9}" dt="2025-04-26T03:34:42.725" v="17468" actId="164"/>
          <ac:spMkLst>
            <pc:docMk/>
            <pc:sldMk cId="1613044202" sldId="272"/>
            <ac:spMk id="11" creationId="{E7E0342E-D839-C4D0-D140-5A3866D10E8E}"/>
          </ac:spMkLst>
        </pc:spChg>
        <pc:spChg chg="add mod">
          <ac:chgData name="Murilo Rocha Lemes" userId="7700fe1c617f09cb" providerId="LiveId" clId="{C548D5B6-D5F3-453F-8CC3-C5DF8477DFE9}" dt="2025-04-27T02:05:26.278" v="24632" actId="20577"/>
          <ac:spMkLst>
            <pc:docMk/>
            <pc:sldMk cId="1613044202" sldId="272"/>
            <ac:spMk id="16" creationId="{6BC42741-DEE4-3D7B-0D4F-A5A3E000D572}"/>
          </ac:spMkLst>
        </pc:spChg>
        <pc:spChg chg="add mod">
          <ac:chgData name="Murilo Rocha Lemes" userId="7700fe1c617f09cb" providerId="LiveId" clId="{C548D5B6-D5F3-453F-8CC3-C5DF8477DFE9}" dt="2025-04-25T01:34:29.444" v="14289" actId="207"/>
          <ac:spMkLst>
            <pc:docMk/>
            <pc:sldMk cId="1613044202" sldId="272"/>
            <ac:spMk id="17" creationId="{4A9FCC43-9088-4513-7EFA-9E0130FC6369}"/>
          </ac:spMkLst>
        </pc:spChg>
        <pc:spChg chg="add mod">
          <ac:chgData name="Murilo Rocha Lemes" userId="7700fe1c617f09cb" providerId="LiveId" clId="{C548D5B6-D5F3-453F-8CC3-C5DF8477DFE9}" dt="2025-04-25T01:34:48.995" v="14290" actId="207"/>
          <ac:spMkLst>
            <pc:docMk/>
            <pc:sldMk cId="1613044202" sldId="272"/>
            <ac:spMk id="18" creationId="{3101A605-302A-2884-076B-35C82DF01ED4}"/>
          </ac:spMkLst>
        </pc:spChg>
        <pc:spChg chg="add mod">
          <ac:chgData name="Murilo Rocha Lemes" userId="7700fe1c617f09cb" providerId="LiveId" clId="{C548D5B6-D5F3-453F-8CC3-C5DF8477DFE9}" dt="2025-04-25T01:34:48.995" v="14290" actId="207"/>
          <ac:spMkLst>
            <pc:docMk/>
            <pc:sldMk cId="1613044202" sldId="272"/>
            <ac:spMk id="19" creationId="{6513CD2A-F959-B735-ECB9-C27EED1EB97D}"/>
          </ac:spMkLst>
        </pc:spChg>
        <pc:spChg chg="add mod">
          <ac:chgData name="Murilo Rocha Lemes" userId="7700fe1c617f09cb" providerId="LiveId" clId="{C548D5B6-D5F3-453F-8CC3-C5DF8477DFE9}" dt="2025-04-25T01:34:48.995" v="14290" actId="207"/>
          <ac:spMkLst>
            <pc:docMk/>
            <pc:sldMk cId="1613044202" sldId="272"/>
            <ac:spMk id="20" creationId="{37FC05A7-3CC3-6F86-5F8E-FFC2E2C4BA05}"/>
          </ac:spMkLst>
        </pc:spChg>
        <pc:spChg chg="add mod">
          <ac:chgData name="Murilo Rocha Lemes" userId="7700fe1c617f09cb" providerId="LiveId" clId="{C548D5B6-D5F3-453F-8CC3-C5DF8477DFE9}" dt="2025-04-25T01:34:48.995" v="14290" actId="207"/>
          <ac:spMkLst>
            <pc:docMk/>
            <pc:sldMk cId="1613044202" sldId="272"/>
            <ac:spMk id="21" creationId="{A5AAEF56-6E0E-47B0-9714-339C27234E0C}"/>
          </ac:spMkLst>
        </pc:spChg>
        <pc:spChg chg="add mod">
          <ac:chgData name="Murilo Rocha Lemes" userId="7700fe1c617f09cb" providerId="LiveId" clId="{C548D5B6-D5F3-453F-8CC3-C5DF8477DFE9}" dt="2025-04-25T01:34:48.995" v="14290" actId="207"/>
          <ac:spMkLst>
            <pc:docMk/>
            <pc:sldMk cId="1613044202" sldId="272"/>
            <ac:spMk id="22" creationId="{AED4FA90-DCA7-3145-4E9F-0492CD04BBB1}"/>
          </ac:spMkLst>
        </pc:spChg>
        <pc:spChg chg="add mod">
          <ac:chgData name="Murilo Rocha Lemes" userId="7700fe1c617f09cb" providerId="LiveId" clId="{C548D5B6-D5F3-453F-8CC3-C5DF8477DFE9}" dt="2025-04-24T21:27:06.889" v="13347" actId="14100"/>
          <ac:spMkLst>
            <pc:docMk/>
            <pc:sldMk cId="1613044202" sldId="272"/>
            <ac:spMk id="54" creationId="{C001BF2E-5CC1-F2B9-620A-A25539E6EB0B}"/>
          </ac:spMkLst>
        </pc:spChg>
        <pc:spChg chg="add mod">
          <ac:chgData name="Murilo Rocha Lemes" userId="7700fe1c617f09cb" providerId="LiveId" clId="{C548D5B6-D5F3-453F-8CC3-C5DF8477DFE9}" dt="2025-04-24T21:31:47.255" v="13450" actId="14100"/>
          <ac:spMkLst>
            <pc:docMk/>
            <pc:sldMk cId="1613044202" sldId="272"/>
            <ac:spMk id="57" creationId="{0330C413-38D5-B99B-AF5D-3343A0DA2444}"/>
          </ac:spMkLst>
        </pc:spChg>
        <pc:spChg chg="add mod">
          <ac:chgData name="Murilo Rocha Lemes" userId="7700fe1c617f09cb" providerId="LiveId" clId="{C548D5B6-D5F3-453F-8CC3-C5DF8477DFE9}" dt="2025-04-26T02:31:35.673" v="16487" actId="1036"/>
          <ac:spMkLst>
            <pc:docMk/>
            <pc:sldMk cId="1613044202" sldId="272"/>
            <ac:spMk id="59" creationId="{42EE3A90-9862-9194-D722-9DDD93AE069E}"/>
          </ac:spMkLst>
        </pc:spChg>
        <pc:spChg chg="add mod">
          <ac:chgData name="Murilo Rocha Lemes" userId="7700fe1c617f09cb" providerId="LiveId" clId="{C548D5B6-D5F3-453F-8CC3-C5DF8477DFE9}" dt="2025-04-24T21:29:37.336" v="13397" actId="14100"/>
          <ac:spMkLst>
            <pc:docMk/>
            <pc:sldMk cId="1613044202" sldId="272"/>
            <ac:spMk id="60" creationId="{A16A450F-58C9-C737-4A6F-4EFACF45E4E3}"/>
          </ac:spMkLst>
        </pc:spChg>
        <pc:spChg chg="add mod">
          <ac:chgData name="Murilo Rocha Lemes" userId="7700fe1c617f09cb" providerId="LiveId" clId="{C548D5B6-D5F3-453F-8CC3-C5DF8477DFE9}" dt="2025-04-24T21:33:10.888" v="13531" actId="14100"/>
          <ac:spMkLst>
            <pc:docMk/>
            <pc:sldMk cId="1613044202" sldId="272"/>
            <ac:spMk id="61" creationId="{096305E3-5E5C-C254-FC97-EB82351E87DC}"/>
          </ac:spMkLst>
        </pc:spChg>
        <pc:spChg chg="add mod">
          <ac:chgData name="Murilo Rocha Lemes" userId="7700fe1c617f09cb" providerId="LiveId" clId="{C548D5B6-D5F3-453F-8CC3-C5DF8477DFE9}" dt="2025-04-24T21:22:07.214" v="13146" actId="1076"/>
          <ac:spMkLst>
            <pc:docMk/>
            <pc:sldMk cId="1613044202" sldId="272"/>
            <ac:spMk id="71" creationId="{CAECE7F5-51FF-2873-6A6E-818C7EA16DB7}"/>
          </ac:spMkLst>
        </pc:spChg>
        <pc:spChg chg="add mod ord">
          <ac:chgData name="Murilo Rocha Lemes" userId="7700fe1c617f09cb" providerId="LiveId" clId="{C548D5B6-D5F3-453F-8CC3-C5DF8477DFE9}" dt="2025-04-26T03:36:30.896" v="17472" actId="164"/>
          <ac:spMkLst>
            <pc:docMk/>
            <pc:sldMk cId="1613044202" sldId="272"/>
            <ac:spMk id="81" creationId="{FAF7692A-7D39-015A-C8BA-9CAA353CEA72}"/>
          </ac:spMkLst>
        </pc:spChg>
        <pc:spChg chg="add mod">
          <ac:chgData name="Murilo Rocha Lemes" userId="7700fe1c617f09cb" providerId="LiveId" clId="{C548D5B6-D5F3-453F-8CC3-C5DF8477DFE9}" dt="2025-04-26T03:36:30.896" v="17472" actId="164"/>
          <ac:spMkLst>
            <pc:docMk/>
            <pc:sldMk cId="1613044202" sldId="272"/>
            <ac:spMk id="83" creationId="{B85C7440-F471-02BA-8675-50CBE4CEF9AD}"/>
          </ac:spMkLst>
        </pc:spChg>
        <pc:spChg chg="add mod">
          <ac:chgData name="Murilo Rocha Lemes" userId="7700fe1c617f09cb" providerId="LiveId" clId="{C548D5B6-D5F3-453F-8CC3-C5DF8477DFE9}" dt="2025-04-26T03:33:00.250" v="17452" actId="164"/>
          <ac:spMkLst>
            <pc:docMk/>
            <pc:sldMk cId="1613044202" sldId="272"/>
            <ac:spMk id="84" creationId="{7FDC79A0-D5C2-778E-5CFB-47C672A2DE5A}"/>
          </ac:spMkLst>
        </pc:spChg>
        <pc:spChg chg="add mod">
          <ac:chgData name="Murilo Rocha Lemes" userId="7700fe1c617f09cb" providerId="LiveId" clId="{C548D5B6-D5F3-453F-8CC3-C5DF8477DFE9}" dt="2025-04-26T03:34:42.725" v="17468" actId="164"/>
          <ac:spMkLst>
            <pc:docMk/>
            <pc:sldMk cId="1613044202" sldId="272"/>
            <ac:spMk id="85" creationId="{4A70D2E1-A8B7-4F10-EBFE-9C53E11087A5}"/>
          </ac:spMkLst>
        </pc:spChg>
        <pc:spChg chg="add mod">
          <ac:chgData name="Murilo Rocha Lemes" userId="7700fe1c617f09cb" providerId="LiveId" clId="{C548D5B6-D5F3-453F-8CC3-C5DF8477DFE9}" dt="2025-04-25T02:29:20.332" v="14492" actId="2"/>
          <ac:spMkLst>
            <pc:docMk/>
            <pc:sldMk cId="1613044202" sldId="272"/>
            <ac:spMk id="87" creationId="{0207453E-F7CC-6547-7C77-B09B21EF695D}"/>
          </ac:spMkLst>
        </pc:spChg>
        <pc:spChg chg="add mod">
          <ac:chgData name="Murilo Rocha Lemes" userId="7700fe1c617f09cb" providerId="LiveId" clId="{C548D5B6-D5F3-453F-8CC3-C5DF8477DFE9}" dt="2025-04-26T02:31:42.479" v="16492" actId="1035"/>
          <ac:spMkLst>
            <pc:docMk/>
            <pc:sldMk cId="1613044202" sldId="272"/>
            <ac:spMk id="89" creationId="{C40F9AB1-2628-6486-2D52-BBFD6BFD63A5}"/>
          </ac:spMkLst>
        </pc:spChg>
        <pc:spChg chg="add mod">
          <ac:chgData name="Murilo Rocha Lemes" userId="7700fe1c617f09cb" providerId="LiveId" clId="{C548D5B6-D5F3-453F-8CC3-C5DF8477DFE9}" dt="2025-04-26T02:18:43.668" v="16380" actId="2"/>
          <ac:spMkLst>
            <pc:docMk/>
            <pc:sldMk cId="1613044202" sldId="272"/>
            <ac:spMk id="90" creationId="{CFAEBFC9-1DB0-8E24-E7D7-A031F235A46C}"/>
          </ac:spMkLst>
        </pc:spChg>
        <pc:spChg chg="add mod">
          <ac:chgData name="Murilo Rocha Lemes" userId="7700fe1c617f09cb" providerId="LiveId" clId="{C548D5B6-D5F3-453F-8CC3-C5DF8477DFE9}" dt="2025-04-26T02:18:44.672" v="16384" actId="2"/>
          <ac:spMkLst>
            <pc:docMk/>
            <pc:sldMk cId="1613044202" sldId="272"/>
            <ac:spMk id="91" creationId="{7BE1547C-F690-5BE3-6818-2F1DB4E52C12}"/>
          </ac:spMkLst>
        </pc:spChg>
        <pc:spChg chg="add mod">
          <ac:chgData name="Murilo Rocha Lemes" userId="7700fe1c617f09cb" providerId="LiveId" clId="{C548D5B6-D5F3-453F-8CC3-C5DF8477DFE9}" dt="2025-04-26T02:18:45.231" v="16385" actId="2"/>
          <ac:spMkLst>
            <pc:docMk/>
            <pc:sldMk cId="1613044202" sldId="272"/>
            <ac:spMk id="96" creationId="{D8F033B9-19C8-4E97-0976-46825AF22DBD}"/>
          </ac:spMkLst>
        </pc:spChg>
        <pc:spChg chg="add mod">
          <ac:chgData name="Murilo Rocha Lemes" userId="7700fe1c617f09cb" providerId="LiveId" clId="{C548D5B6-D5F3-453F-8CC3-C5DF8477DFE9}" dt="2025-04-24T21:33:04.987" v="13530" actId="1036"/>
          <ac:spMkLst>
            <pc:docMk/>
            <pc:sldMk cId="1613044202" sldId="272"/>
            <ac:spMk id="97" creationId="{79FCE70E-90F6-4D34-59DB-7CE8AE817425}"/>
          </ac:spMkLst>
        </pc:spChg>
        <pc:spChg chg="add mod">
          <ac:chgData name="Murilo Rocha Lemes" userId="7700fe1c617f09cb" providerId="LiveId" clId="{C548D5B6-D5F3-453F-8CC3-C5DF8477DFE9}" dt="2025-04-26T03:28:47.739" v="17431" actId="1037"/>
          <ac:spMkLst>
            <pc:docMk/>
            <pc:sldMk cId="1613044202" sldId="272"/>
            <ac:spMk id="110" creationId="{0F9C1D5A-9E45-F1BA-B654-F2915536300C}"/>
          </ac:spMkLst>
        </pc:spChg>
        <pc:spChg chg="add mod">
          <ac:chgData name="Murilo Rocha Lemes" userId="7700fe1c617f09cb" providerId="LiveId" clId="{C548D5B6-D5F3-453F-8CC3-C5DF8477DFE9}" dt="2025-04-24T22:06:01.478" v="14166"/>
          <ac:spMkLst>
            <pc:docMk/>
            <pc:sldMk cId="1613044202" sldId="272"/>
            <ac:spMk id="111" creationId="{6963E244-25B8-EA7C-F29E-3F4161098053}"/>
          </ac:spMkLst>
        </pc:spChg>
        <pc:spChg chg="add mod">
          <ac:chgData name="Murilo Rocha Lemes" userId="7700fe1c617f09cb" providerId="LiveId" clId="{C548D5B6-D5F3-453F-8CC3-C5DF8477DFE9}" dt="2025-04-26T03:32:20.769" v="17448" actId="164"/>
          <ac:spMkLst>
            <pc:docMk/>
            <pc:sldMk cId="1613044202" sldId="272"/>
            <ac:spMk id="112" creationId="{57C5912D-EB22-F97F-529C-0B690A5F1079}"/>
          </ac:spMkLst>
        </pc:spChg>
        <pc:spChg chg="add mod">
          <ac:chgData name="Murilo Rocha Lemes" userId="7700fe1c617f09cb" providerId="LiveId" clId="{C548D5B6-D5F3-453F-8CC3-C5DF8477DFE9}" dt="2025-04-26T03:32:31.792" v="17451" actId="164"/>
          <ac:spMkLst>
            <pc:docMk/>
            <pc:sldMk cId="1613044202" sldId="272"/>
            <ac:spMk id="113" creationId="{D079F4C6-6DCF-FFCF-3514-090DE4659484}"/>
          </ac:spMkLst>
        </pc:spChg>
        <pc:spChg chg="add mod">
          <ac:chgData name="Murilo Rocha Lemes" userId="7700fe1c617f09cb" providerId="LiveId" clId="{C548D5B6-D5F3-453F-8CC3-C5DF8477DFE9}" dt="2025-04-26T03:43:33.791" v="17533" actId="14100"/>
          <ac:spMkLst>
            <pc:docMk/>
            <pc:sldMk cId="1613044202" sldId="272"/>
            <ac:spMk id="116" creationId="{8633ADB2-4BA3-E367-7563-55810CD96C8A}"/>
          </ac:spMkLst>
        </pc:spChg>
        <pc:spChg chg="add mod">
          <ac:chgData name="Murilo Rocha Lemes" userId="7700fe1c617f09cb" providerId="LiveId" clId="{C548D5B6-D5F3-453F-8CC3-C5DF8477DFE9}" dt="2025-04-26T03:36:30.896" v="17472" actId="164"/>
          <ac:spMkLst>
            <pc:docMk/>
            <pc:sldMk cId="1613044202" sldId="272"/>
            <ac:spMk id="117" creationId="{A6F083CC-CF77-9FFA-926F-660893442E9B}"/>
          </ac:spMkLst>
        </pc:spChg>
        <pc:spChg chg="add mod ord">
          <ac:chgData name="Murilo Rocha Lemes" userId="7700fe1c617f09cb" providerId="LiveId" clId="{C548D5B6-D5F3-453F-8CC3-C5DF8477DFE9}" dt="2025-04-26T02:36:57.741" v="16529" actId="208"/>
          <ac:spMkLst>
            <pc:docMk/>
            <pc:sldMk cId="1613044202" sldId="272"/>
            <ac:spMk id="2083" creationId="{C90CE258-9667-CAEF-FF03-DF1B21ECFFAD}"/>
          </ac:spMkLst>
        </pc:spChg>
        <pc:grpChg chg="add mod">
          <ac:chgData name="Murilo Rocha Lemes" userId="7700fe1c617f09cb" providerId="LiveId" clId="{C548D5B6-D5F3-453F-8CC3-C5DF8477DFE9}" dt="2025-04-26T03:32:20.769" v="17448" actId="164"/>
          <ac:grpSpMkLst>
            <pc:docMk/>
            <pc:sldMk cId="1613044202" sldId="272"/>
            <ac:grpSpMk id="118" creationId="{4F2053A8-825D-727B-3284-CE1591B003FF}"/>
          </ac:grpSpMkLst>
        </pc:grpChg>
        <pc:grpChg chg="add mod">
          <ac:chgData name="Murilo Rocha Lemes" userId="7700fe1c617f09cb" providerId="LiveId" clId="{C548D5B6-D5F3-453F-8CC3-C5DF8477DFE9}" dt="2025-04-26T03:32:31.792" v="17451" actId="164"/>
          <ac:grpSpMkLst>
            <pc:docMk/>
            <pc:sldMk cId="1613044202" sldId="272"/>
            <ac:grpSpMk id="119" creationId="{382D5B22-B1A0-86CB-3658-140E5B7E0715}"/>
          </ac:grpSpMkLst>
        </pc:grpChg>
        <pc:grpChg chg="add mod">
          <ac:chgData name="Murilo Rocha Lemes" userId="7700fe1c617f09cb" providerId="LiveId" clId="{C548D5B6-D5F3-453F-8CC3-C5DF8477DFE9}" dt="2025-04-26T03:34:26.380" v="17466" actId="164"/>
          <ac:grpSpMkLst>
            <pc:docMk/>
            <pc:sldMk cId="1613044202" sldId="272"/>
            <ac:grpSpMk id="120" creationId="{0AC33935-FD3E-7F30-E17B-B255A1F6DDFC}"/>
          </ac:grpSpMkLst>
        </pc:grpChg>
        <pc:grpChg chg="add mod">
          <ac:chgData name="Murilo Rocha Lemes" userId="7700fe1c617f09cb" providerId="LiveId" clId="{C548D5B6-D5F3-453F-8CC3-C5DF8477DFE9}" dt="2025-04-26T03:34:12.980" v="17464" actId="164"/>
          <ac:grpSpMkLst>
            <pc:docMk/>
            <pc:sldMk cId="1613044202" sldId="272"/>
            <ac:grpSpMk id="121" creationId="{154BF2D2-1763-84FC-9194-60BE16EEE55D}"/>
          </ac:grpSpMkLst>
        </pc:grpChg>
        <pc:grpChg chg="add mod">
          <ac:chgData name="Murilo Rocha Lemes" userId="7700fe1c617f09cb" providerId="LiveId" clId="{C548D5B6-D5F3-453F-8CC3-C5DF8477DFE9}" dt="2025-04-26T03:34:26.380" v="17466" actId="164"/>
          <ac:grpSpMkLst>
            <pc:docMk/>
            <pc:sldMk cId="1613044202" sldId="272"/>
            <ac:grpSpMk id="122" creationId="{9F81F8CA-E9A3-1B59-C4E2-97A1CAB43560}"/>
          </ac:grpSpMkLst>
        </pc:grpChg>
        <pc:grpChg chg="add mod">
          <ac:chgData name="Murilo Rocha Lemes" userId="7700fe1c617f09cb" providerId="LiveId" clId="{C548D5B6-D5F3-453F-8CC3-C5DF8477DFE9}" dt="2025-04-26T03:34:42.725" v="17468" actId="164"/>
          <ac:grpSpMkLst>
            <pc:docMk/>
            <pc:sldMk cId="1613044202" sldId="272"/>
            <ac:grpSpMk id="123" creationId="{BC4164D9-3BFF-96E3-F8C9-FA786943BB33}"/>
          </ac:grpSpMkLst>
        </pc:grpChg>
        <pc:grpChg chg="add mod">
          <ac:chgData name="Murilo Rocha Lemes" userId="7700fe1c617f09cb" providerId="LiveId" clId="{C548D5B6-D5F3-453F-8CC3-C5DF8477DFE9}" dt="2025-04-26T03:36:30.896" v="17472" actId="164"/>
          <ac:grpSpMkLst>
            <pc:docMk/>
            <pc:sldMk cId="1613044202" sldId="272"/>
            <ac:grpSpMk id="124" creationId="{118C7E2B-FFBD-0871-4B53-7ADB1A42CC00}"/>
          </ac:grpSpMkLst>
        </pc:grpChg>
        <pc:picChg chg="add mod">
          <ac:chgData name="Murilo Rocha Lemes" userId="7700fe1c617f09cb" providerId="LiveId" clId="{C548D5B6-D5F3-453F-8CC3-C5DF8477DFE9}" dt="2025-04-26T03:33:00.250" v="17452" actId="164"/>
          <ac:picMkLst>
            <pc:docMk/>
            <pc:sldMk cId="1613044202" sldId="272"/>
            <ac:picMk id="6" creationId="{D46FCD66-4BCE-1049-B22E-9591602E6E98}"/>
          </ac:picMkLst>
        </pc:picChg>
        <pc:picChg chg="add mod">
          <ac:chgData name="Murilo Rocha Lemes" userId="7700fe1c617f09cb" providerId="LiveId" clId="{C548D5B6-D5F3-453F-8CC3-C5DF8477DFE9}" dt="2025-04-26T03:33:00.250" v="17452" actId="164"/>
          <ac:picMkLst>
            <pc:docMk/>
            <pc:sldMk cId="1613044202" sldId="272"/>
            <ac:picMk id="9" creationId="{85906C8C-9D2B-A327-EC92-2E1519CB7C89}"/>
          </ac:picMkLst>
        </pc:picChg>
        <pc:picChg chg="add mod">
          <ac:chgData name="Murilo Rocha Lemes" userId="7700fe1c617f09cb" providerId="LiveId" clId="{C548D5B6-D5F3-453F-8CC3-C5DF8477DFE9}" dt="2025-04-26T03:34:42.725" v="17468" actId="164"/>
          <ac:picMkLst>
            <pc:docMk/>
            <pc:sldMk cId="1613044202" sldId="272"/>
            <ac:picMk id="12" creationId="{898C346B-8E3C-7219-5CB9-4DF26C18A5D6}"/>
          </ac:picMkLst>
        </pc:picChg>
        <pc:picChg chg="add mod ord">
          <ac:chgData name="Murilo Rocha Lemes" userId="7700fe1c617f09cb" providerId="LiveId" clId="{C548D5B6-D5F3-453F-8CC3-C5DF8477DFE9}" dt="2025-04-26T03:36:30.896" v="17472" actId="164"/>
          <ac:picMkLst>
            <pc:docMk/>
            <pc:sldMk cId="1613044202" sldId="272"/>
            <ac:picMk id="80" creationId="{6987BA29-24B8-E540-FE22-BDD65288B936}"/>
          </ac:picMkLst>
        </pc:picChg>
        <pc:picChg chg="add mod">
          <ac:chgData name="Murilo Rocha Lemes" userId="7700fe1c617f09cb" providerId="LiveId" clId="{C548D5B6-D5F3-453F-8CC3-C5DF8477DFE9}" dt="2025-04-26T03:29:08.616" v="17440" actId="1036"/>
          <ac:picMkLst>
            <pc:docMk/>
            <pc:sldMk cId="1613044202" sldId="272"/>
            <ac:picMk id="108" creationId="{94B17E09-0423-FE01-0AC0-1879BFC03571}"/>
          </ac:picMkLst>
        </pc:picChg>
        <pc:picChg chg="add mod">
          <ac:chgData name="Murilo Rocha Lemes" userId="7700fe1c617f09cb" providerId="LiveId" clId="{C548D5B6-D5F3-453F-8CC3-C5DF8477DFE9}" dt="2025-04-26T03:34:26.380" v="17466" actId="164"/>
          <ac:picMkLst>
            <pc:docMk/>
            <pc:sldMk cId="1613044202" sldId="272"/>
            <ac:picMk id="114" creationId="{33201BF1-5E63-CE47-2F40-1C129907A81F}"/>
          </ac:picMkLst>
        </pc:picChg>
        <pc:picChg chg="add del mod">
          <ac:chgData name="Murilo Rocha Lemes" userId="7700fe1c617f09cb" providerId="LiveId" clId="{C548D5B6-D5F3-453F-8CC3-C5DF8477DFE9}" dt="2025-04-26T02:39:19.670" v="16547" actId="478"/>
          <ac:picMkLst>
            <pc:docMk/>
            <pc:sldMk cId="1613044202" sldId="272"/>
            <ac:picMk id="115" creationId="{EBBD10AC-0F1D-FF5F-7828-7B6E42D25142}"/>
          </ac:picMkLst>
        </pc:picChg>
        <pc:picChg chg="add mod">
          <ac:chgData name="Murilo Rocha Lemes" userId="7700fe1c617f09cb" providerId="LiveId" clId="{C548D5B6-D5F3-453F-8CC3-C5DF8477DFE9}" dt="2025-04-26T03:32:31.792" v="17451" actId="164"/>
          <ac:picMkLst>
            <pc:docMk/>
            <pc:sldMk cId="1613044202" sldId="272"/>
            <ac:picMk id="2052" creationId="{DE93EFAE-F2AA-ABAA-F075-DB87111600D0}"/>
          </ac:picMkLst>
        </pc:picChg>
        <pc:picChg chg="add mod">
          <ac:chgData name="Murilo Rocha Lemes" userId="7700fe1c617f09cb" providerId="LiveId" clId="{C548D5B6-D5F3-453F-8CC3-C5DF8477DFE9}" dt="2025-04-26T03:32:20.769" v="17448" actId="164"/>
          <ac:picMkLst>
            <pc:docMk/>
            <pc:sldMk cId="1613044202" sldId="272"/>
            <ac:picMk id="2054" creationId="{CBE78A5A-8324-6C5B-ED3D-B796E024A92A}"/>
          </ac:picMkLst>
        </pc:picChg>
        <pc:cxnChg chg="add mod ord">
          <ac:chgData name="Murilo Rocha Lemes" userId="7700fe1c617f09cb" providerId="LiveId" clId="{C548D5B6-D5F3-453F-8CC3-C5DF8477DFE9}" dt="2025-04-26T03:33:07.800" v="17453" actId="166"/>
          <ac:cxnSpMkLst>
            <pc:docMk/>
            <pc:sldMk cId="1613044202" sldId="272"/>
            <ac:cxnSpMk id="13" creationId="{35A2C57D-90E5-D734-0BA3-B8715DA701E0}"/>
          </ac:cxnSpMkLst>
        </pc:cxnChg>
        <pc:cxnChg chg="add del mod">
          <ac:chgData name="Murilo Rocha Lemes" userId="7700fe1c617f09cb" providerId="LiveId" clId="{C548D5B6-D5F3-453F-8CC3-C5DF8477DFE9}" dt="2025-04-26T02:36:55.095" v="16524" actId="478"/>
          <ac:cxnSpMkLst>
            <pc:docMk/>
            <pc:sldMk cId="1613044202" sldId="272"/>
            <ac:cxnSpMk id="26" creationId="{8C1747DD-5B11-78E0-6E6A-EF909D910F39}"/>
          </ac:cxnSpMkLst>
        </pc:cxnChg>
        <pc:cxnChg chg="add del mod">
          <ac:chgData name="Murilo Rocha Lemes" userId="7700fe1c617f09cb" providerId="LiveId" clId="{C548D5B6-D5F3-453F-8CC3-C5DF8477DFE9}" dt="2025-04-26T02:36:55.095" v="16524" actId="478"/>
          <ac:cxnSpMkLst>
            <pc:docMk/>
            <pc:sldMk cId="1613044202" sldId="272"/>
            <ac:cxnSpMk id="29" creationId="{AF2FBEA3-4106-9C41-6156-49ADE7814768}"/>
          </ac:cxnSpMkLst>
        </pc:cxnChg>
        <pc:cxnChg chg="add del mod">
          <ac:chgData name="Murilo Rocha Lemes" userId="7700fe1c617f09cb" providerId="LiveId" clId="{C548D5B6-D5F3-453F-8CC3-C5DF8477DFE9}" dt="2025-04-26T02:36:55.095" v="16524" actId="478"/>
          <ac:cxnSpMkLst>
            <pc:docMk/>
            <pc:sldMk cId="1613044202" sldId="272"/>
            <ac:cxnSpMk id="32" creationId="{DEF0DC75-710C-D6A3-7A62-EF4F93B423AD}"/>
          </ac:cxnSpMkLst>
        </pc:cxnChg>
        <pc:cxnChg chg="add del mod">
          <ac:chgData name="Murilo Rocha Lemes" userId="7700fe1c617f09cb" providerId="LiveId" clId="{C548D5B6-D5F3-453F-8CC3-C5DF8477DFE9}" dt="2025-04-26T02:36:55.095" v="16524" actId="478"/>
          <ac:cxnSpMkLst>
            <pc:docMk/>
            <pc:sldMk cId="1613044202" sldId="272"/>
            <ac:cxnSpMk id="38" creationId="{68ECAD2E-8736-4AD3-3B01-A862F49E758E}"/>
          </ac:cxnSpMkLst>
        </pc:cxnChg>
        <pc:cxnChg chg="add del mod">
          <ac:chgData name="Murilo Rocha Lemes" userId="7700fe1c617f09cb" providerId="LiveId" clId="{C548D5B6-D5F3-453F-8CC3-C5DF8477DFE9}" dt="2025-04-26T02:36:55.095" v="16524" actId="478"/>
          <ac:cxnSpMkLst>
            <pc:docMk/>
            <pc:sldMk cId="1613044202" sldId="272"/>
            <ac:cxnSpMk id="41" creationId="{1531291A-82AF-9F01-AD41-591B82D906B3}"/>
          </ac:cxnSpMkLst>
        </pc:cxnChg>
        <pc:cxnChg chg="add mod ord">
          <ac:chgData name="Murilo Rocha Lemes" userId="7700fe1c617f09cb" providerId="LiveId" clId="{C548D5B6-D5F3-453F-8CC3-C5DF8477DFE9}" dt="2025-04-26T03:34:58.593" v="17470" actId="166"/>
          <ac:cxnSpMkLst>
            <pc:docMk/>
            <pc:sldMk cId="1613044202" sldId="272"/>
            <ac:cxnSpMk id="78" creationId="{05F0452E-54CB-978C-51E5-C99CE25FD911}"/>
          </ac:cxnSpMkLst>
        </pc:cxnChg>
        <pc:cxnChg chg="add mod">
          <ac:chgData name="Murilo Rocha Lemes" userId="7700fe1c617f09cb" providerId="LiveId" clId="{C548D5B6-D5F3-453F-8CC3-C5DF8477DFE9}" dt="2025-04-26T03:36:30.896" v="17472" actId="164"/>
          <ac:cxnSpMkLst>
            <pc:docMk/>
            <pc:sldMk cId="1613044202" sldId="272"/>
            <ac:cxnSpMk id="82" creationId="{9F0AD78E-CA52-FD26-CC55-94FD0F9A18AC}"/>
          </ac:cxnSpMkLst>
        </pc:cxnChg>
        <pc:cxnChg chg="add mod">
          <ac:chgData name="Murilo Rocha Lemes" userId="7700fe1c617f09cb" providerId="LiveId" clId="{C548D5B6-D5F3-453F-8CC3-C5DF8477DFE9}" dt="2025-04-24T21:38:02.355" v="13736" actId="1035"/>
          <ac:cxnSpMkLst>
            <pc:docMk/>
            <pc:sldMk cId="1613044202" sldId="272"/>
            <ac:cxnSpMk id="98" creationId="{D85C45A1-C622-EAE2-42EF-DCC5B9AC7AB4}"/>
          </ac:cxnSpMkLst>
        </pc:cxnChg>
        <pc:cxnChg chg="add mod">
          <ac:chgData name="Murilo Rocha Lemes" userId="7700fe1c617f09cb" providerId="LiveId" clId="{C548D5B6-D5F3-453F-8CC3-C5DF8477DFE9}" dt="2025-04-24T21:37:21.532" v="13658" actId="1035"/>
          <ac:cxnSpMkLst>
            <pc:docMk/>
            <pc:sldMk cId="1613044202" sldId="272"/>
            <ac:cxnSpMk id="99" creationId="{C7D80405-92DB-F0A9-7222-D3FB070328D2}"/>
          </ac:cxnSpMkLst>
        </pc:cxnChg>
        <pc:cxnChg chg="add mod">
          <ac:chgData name="Murilo Rocha Lemes" userId="7700fe1c617f09cb" providerId="LiveId" clId="{C548D5B6-D5F3-453F-8CC3-C5DF8477DFE9}" dt="2025-04-24T21:38:09.888" v="13737" actId="1036"/>
          <ac:cxnSpMkLst>
            <pc:docMk/>
            <pc:sldMk cId="1613044202" sldId="272"/>
            <ac:cxnSpMk id="100" creationId="{7E8A839B-61CD-ECAA-84D1-3A06CAAC6F2D}"/>
          </ac:cxnSpMkLst>
        </pc:cxnChg>
        <pc:cxnChg chg="add mod">
          <ac:chgData name="Murilo Rocha Lemes" userId="7700fe1c617f09cb" providerId="LiveId" clId="{C548D5B6-D5F3-453F-8CC3-C5DF8477DFE9}" dt="2025-04-24T21:40:12.169" v="13799" actId="1035"/>
          <ac:cxnSpMkLst>
            <pc:docMk/>
            <pc:sldMk cId="1613044202" sldId="272"/>
            <ac:cxnSpMk id="101" creationId="{439EF4E8-8E6A-C3F2-B60B-A7917057F8D5}"/>
          </ac:cxnSpMkLst>
        </pc:cxnChg>
        <pc:cxnChg chg="add mod">
          <ac:chgData name="Murilo Rocha Lemes" userId="7700fe1c617f09cb" providerId="LiveId" clId="{C548D5B6-D5F3-453F-8CC3-C5DF8477DFE9}" dt="2025-04-25T03:06:27.100" v="14542" actId="1038"/>
          <ac:cxnSpMkLst>
            <pc:docMk/>
            <pc:sldMk cId="1613044202" sldId="272"/>
            <ac:cxnSpMk id="102" creationId="{EE2B59D6-A05C-2AA9-9524-471328D3B0A1}"/>
          </ac:cxnSpMkLst>
        </pc:cxnChg>
        <pc:cxnChg chg="add mod">
          <ac:chgData name="Murilo Rocha Lemes" userId="7700fe1c617f09cb" providerId="LiveId" clId="{C548D5B6-D5F3-453F-8CC3-C5DF8477DFE9}" dt="2025-04-25T03:06:27.541" v="14543" actId="1038"/>
          <ac:cxnSpMkLst>
            <pc:docMk/>
            <pc:sldMk cId="1613044202" sldId="272"/>
            <ac:cxnSpMk id="103" creationId="{1B22A2C4-CD8A-C980-4A56-39C318764FAE}"/>
          </ac:cxnSpMkLst>
        </pc:cxnChg>
      </pc:sldChg>
      <pc:sldChg chg="modSp add del mod">
        <pc:chgData name="Murilo Rocha Lemes" userId="7700fe1c617f09cb" providerId="LiveId" clId="{C548D5B6-D5F3-453F-8CC3-C5DF8477DFE9}" dt="2025-04-24T00:39:19.043" v="11861" actId="47"/>
        <pc:sldMkLst>
          <pc:docMk/>
          <pc:sldMk cId="2933533270" sldId="272"/>
        </pc:sldMkLst>
      </pc:sldChg>
      <pc:sldChg chg="addSp delSp modSp add mod modAnim">
        <pc:chgData name="Murilo Rocha Lemes" userId="7700fe1c617f09cb" providerId="LiveId" clId="{C548D5B6-D5F3-453F-8CC3-C5DF8477DFE9}" dt="2025-04-27T01:22:31.771" v="23612" actId="14100"/>
        <pc:sldMkLst>
          <pc:docMk/>
          <pc:sldMk cId="4003346424" sldId="273"/>
        </pc:sldMkLst>
        <pc:spChg chg="mod">
          <ac:chgData name="Murilo Rocha Lemes" userId="7700fe1c617f09cb" providerId="LiveId" clId="{C548D5B6-D5F3-453F-8CC3-C5DF8477DFE9}" dt="2025-04-27T00:09:38.973" v="20899" actId="1076"/>
          <ac:spMkLst>
            <pc:docMk/>
            <pc:sldMk cId="4003346424" sldId="273"/>
            <ac:spMk id="4" creationId="{1E3B75DD-D7EB-0428-D6D3-2491A8233E58}"/>
          </ac:spMkLst>
        </pc:spChg>
        <pc:spChg chg="add del mod">
          <ac:chgData name="Murilo Rocha Lemes" userId="7700fe1c617f09cb" providerId="LiveId" clId="{C548D5B6-D5F3-453F-8CC3-C5DF8477DFE9}" dt="2025-04-26T18:32:46.995" v="18139" actId="478"/>
          <ac:spMkLst>
            <pc:docMk/>
            <pc:sldMk cId="4003346424" sldId="273"/>
            <ac:spMk id="11" creationId="{9E6264E9-737E-092B-036E-6F723FB6EB58}"/>
          </ac:spMkLst>
        </pc:spChg>
        <pc:spChg chg="add del mod">
          <ac:chgData name="Murilo Rocha Lemes" userId="7700fe1c617f09cb" providerId="LiveId" clId="{C548D5B6-D5F3-453F-8CC3-C5DF8477DFE9}" dt="2025-04-26T18:32:47.981" v="18140" actId="478"/>
          <ac:spMkLst>
            <pc:docMk/>
            <pc:sldMk cId="4003346424" sldId="273"/>
            <ac:spMk id="12" creationId="{BA068ABC-800B-7FFA-45DA-C6B26AC47BF5}"/>
          </ac:spMkLst>
        </pc:spChg>
        <pc:spChg chg="add del mod">
          <ac:chgData name="Murilo Rocha Lemes" userId="7700fe1c617f09cb" providerId="LiveId" clId="{C548D5B6-D5F3-453F-8CC3-C5DF8477DFE9}" dt="2025-04-26T18:22:05.372" v="17725" actId="478"/>
          <ac:spMkLst>
            <pc:docMk/>
            <pc:sldMk cId="4003346424" sldId="273"/>
            <ac:spMk id="14" creationId="{4C790493-73EE-DBF5-B58D-BA738CA4CCBD}"/>
          </ac:spMkLst>
        </pc:spChg>
        <pc:spChg chg="mod">
          <ac:chgData name="Murilo Rocha Lemes" userId="7700fe1c617f09cb" providerId="LiveId" clId="{C548D5B6-D5F3-453F-8CC3-C5DF8477DFE9}" dt="2025-04-25T03:00:15.439" v="14513" actId="20577"/>
          <ac:spMkLst>
            <pc:docMk/>
            <pc:sldMk cId="4003346424" sldId="273"/>
            <ac:spMk id="16" creationId="{080649C5-206B-7088-EFA7-CED3970DE80E}"/>
          </ac:spMkLst>
        </pc:spChg>
        <pc:spChg chg="mod">
          <ac:chgData name="Murilo Rocha Lemes" userId="7700fe1c617f09cb" providerId="LiveId" clId="{C548D5B6-D5F3-453F-8CC3-C5DF8477DFE9}" dt="2025-04-26T18:32:39.454" v="18137"/>
          <ac:spMkLst>
            <pc:docMk/>
            <pc:sldMk cId="4003346424" sldId="273"/>
            <ac:spMk id="22" creationId="{9CE7C33B-CAA8-1A61-A5A3-1C37E6928423}"/>
          </ac:spMkLst>
        </pc:spChg>
        <pc:spChg chg="mod">
          <ac:chgData name="Murilo Rocha Lemes" userId="7700fe1c617f09cb" providerId="LiveId" clId="{C548D5B6-D5F3-453F-8CC3-C5DF8477DFE9}" dt="2025-04-26T18:33:26.894" v="18177" actId="2"/>
          <ac:spMkLst>
            <pc:docMk/>
            <pc:sldMk cId="4003346424" sldId="273"/>
            <ac:spMk id="23" creationId="{CCAED49A-4550-DE30-C529-18BD6D6F6E04}"/>
          </ac:spMkLst>
        </pc:spChg>
        <pc:spChg chg="add del mod">
          <ac:chgData name="Murilo Rocha Lemes" userId="7700fe1c617f09cb" providerId="LiveId" clId="{C548D5B6-D5F3-453F-8CC3-C5DF8477DFE9}" dt="2025-04-26T18:22:09.050" v="17728" actId="478"/>
          <ac:spMkLst>
            <pc:docMk/>
            <pc:sldMk cId="4003346424" sldId="273"/>
            <ac:spMk id="28" creationId="{400C78AD-760B-C2AF-26E4-21C9A77625C0}"/>
          </ac:spMkLst>
        </pc:spChg>
        <pc:spChg chg="add del mod">
          <ac:chgData name="Murilo Rocha Lemes" userId="7700fe1c617f09cb" providerId="LiveId" clId="{C548D5B6-D5F3-453F-8CC3-C5DF8477DFE9}" dt="2025-04-26T18:22:11.724" v="17729" actId="478"/>
          <ac:spMkLst>
            <pc:docMk/>
            <pc:sldMk cId="4003346424" sldId="273"/>
            <ac:spMk id="31" creationId="{DBE35BA7-7147-7823-A031-7E5427F752C2}"/>
          </ac:spMkLst>
        </pc:spChg>
        <pc:spChg chg="add del mod">
          <ac:chgData name="Murilo Rocha Lemes" userId="7700fe1c617f09cb" providerId="LiveId" clId="{C548D5B6-D5F3-453F-8CC3-C5DF8477DFE9}" dt="2025-04-26T18:22:12.948" v="17730" actId="478"/>
          <ac:spMkLst>
            <pc:docMk/>
            <pc:sldMk cId="4003346424" sldId="273"/>
            <ac:spMk id="34" creationId="{D16C10F0-37D6-934A-E995-32BBFA69837A}"/>
          </ac:spMkLst>
        </pc:spChg>
        <pc:spChg chg="mod">
          <ac:chgData name="Murilo Rocha Lemes" userId="7700fe1c617f09cb" providerId="LiveId" clId="{C548D5B6-D5F3-453F-8CC3-C5DF8477DFE9}" dt="2025-04-26T18:35:53.327" v="18208"/>
          <ac:spMkLst>
            <pc:docMk/>
            <pc:sldMk cId="4003346424" sldId="273"/>
            <ac:spMk id="40" creationId="{5012F246-AB4A-BAAF-4FD7-6BE680161138}"/>
          </ac:spMkLst>
        </pc:spChg>
        <pc:spChg chg="mod">
          <ac:chgData name="Murilo Rocha Lemes" userId="7700fe1c617f09cb" providerId="LiveId" clId="{C548D5B6-D5F3-453F-8CC3-C5DF8477DFE9}" dt="2025-04-26T18:35:53.327" v="18208"/>
          <ac:spMkLst>
            <pc:docMk/>
            <pc:sldMk cId="4003346424" sldId="273"/>
            <ac:spMk id="41" creationId="{9BCB05C1-AF25-E797-33B0-D527059DA535}"/>
          </ac:spMkLst>
        </pc:spChg>
        <pc:spChg chg="mod">
          <ac:chgData name="Murilo Rocha Lemes" userId="7700fe1c617f09cb" providerId="LiveId" clId="{C548D5B6-D5F3-453F-8CC3-C5DF8477DFE9}" dt="2025-04-26T18:36:15.780" v="18237"/>
          <ac:spMkLst>
            <pc:docMk/>
            <pc:sldMk cId="4003346424" sldId="273"/>
            <ac:spMk id="51" creationId="{54089272-F903-E54E-037A-318293D605E6}"/>
          </ac:spMkLst>
        </pc:spChg>
        <pc:spChg chg="mod">
          <ac:chgData name="Murilo Rocha Lemes" userId="7700fe1c617f09cb" providerId="LiveId" clId="{C548D5B6-D5F3-453F-8CC3-C5DF8477DFE9}" dt="2025-04-26T19:16:16.045" v="19141" actId="2"/>
          <ac:spMkLst>
            <pc:docMk/>
            <pc:sldMk cId="4003346424" sldId="273"/>
            <ac:spMk id="52" creationId="{0FFBCECC-8B9A-8990-843F-728CB83FED87}"/>
          </ac:spMkLst>
        </pc:spChg>
        <pc:spChg chg="add mod">
          <ac:chgData name="Murilo Rocha Lemes" userId="7700fe1c617f09cb" providerId="LiveId" clId="{C548D5B6-D5F3-453F-8CC3-C5DF8477DFE9}" dt="2025-04-27T01:17:13.666" v="23460" actId="1036"/>
          <ac:spMkLst>
            <pc:docMk/>
            <pc:sldMk cId="4003346424" sldId="273"/>
            <ac:spMk id="55" creationId="{8D3FF9AC-81E3-0169-4957-EEF54AD34426}"/>
          </ac:spMkLst>
        </pc:spChg>
        <pc:spChg chg="add mod">
          <ac:chgData name="Murilo Rocha Lemes" userId="7700fe1c617f09cb" providerId="LiveId" clId="{C548D5B6-D5F3-453F-8CC3-C5DF8477DFE9}" dt="2025-04-27T01:17:13.666" v="23460" actId="1036"/>
          <ac:spMkLst>
            <pc:docMk/>
            <pc:sldMk cId="4003346424" sldId="273"/>
            <ac:spMk id="59" creationId="{0F504FC6-E85C-948F-53A6-A9E925CC8DC7}"/>
          </ac:spMkLst>
        </pc:spChg>
        <pc:spChg chg="mod topLvl">
          <ac:chgData name="Murilo Rocha Lemes" userId="7700fe1c617f09cb" providerId="LiveId" clId="{C548D5B6-D5F3-453F-8CC3-C5DF8477DFE9}" dt="2025-04-26T23:49:56.747" v="20470" actId="1037"/>
          <ac:spMkLst>
            <pc:docMk/>
            <pc:sldMk cId="4003346424" sldId="273"/>
            <ac:spMk id="63" creationId="{6E272E4A-ED3F-80FF-2126-A8DEC5C4620C}"/>
          </ac:spMkLst>
        </pc:spChg>
        <pc:spChg chg="del mod topLvl">
          <ac:chgData name="Murilo Rocha Lemes" userId="7700fe1c617f09cb" providerId="LiveId" clId="{C548D5B6-D5F3-453F-8CC3-C5DF8477DFE9}" dt="2025-04-26T19:18:34.442" v="19204" actId="478"/>
          <ac:spMkLst>
            <pc:docMk/>
            <pc:sldMk cId="4003346424" sldId="273"/>
            <ac:spMk id="64" creationId="{AA07B4AA-1E3C-6CD1-5A05-006C0C1F7EB6}"/>
          </ac:spMkLst>
        </pc:spChg>
        <pc:spChg chg="add del mod topLvl">
          <ac:chgData name="Murilo Rocha Lemes" userId="7700fe1c617f09cb" providerId="LiveId" clId="{C548D5B6-D5F3-453F-8CC3-C5DF8477DFE9}" dt="2025-04-27T01:16:23.055" v="23424" actId="2"/>
          <ac:spMkLst>
            <pc:docMk/>
            <pc:sldMk cId="4003346424" sldId="273"/>
            <ac:spMk id="66" creationId="{2FD32F99-08E2-467C-6192-59E7E1EF4945}"/>
          </ac:spMkLst>
        </pc:spChg>
        <pc:spChg chg="del mod topLvl">
          <ac:chgData name="Murilo Rocha Lemes" userId="7700fe1c617f09cb" providerId="LiveId" clId="{C548D5B6-D5F3-453F-8CC3-C5DF8477DFE9}" dt="2025-04-26T19:18:01.418" v="19184" actId="478"/>
          <ac:spMkLst>
            <pc:docMk/>
            <pc:sldMk cId="4003346424" sldId="273"/>
            <ac:spMk id="67" creationId="{6834D2D4-B144-54A8-3D97-084E501C1834}"/>
          </ac:spMkLst>
        </pc:spChg>
        <pc:spChg chg="mod">
          <ac:chgData name="Murilo Rocha Lemes" userId="7700fe1c617f09cb" providerId="LiveId" clId="{C548D5B6-D5F3-453F-8CC3-C5DF8477DFE9}" dt="2025-04-26T19:17:24.318" v="19179"/>
          <ac:spMkLst>
            <pc:docMk/>
            <pc:sldMk cId="4003346424" sldId="273"/>
            <ac:spMk id="69" creationId="{972DA3DB-7666-C6AF-B810-6E13B8094E09}"/>
          </ac:spMkLst>
        </pc:spChg>
        <pc:spChg chg="mod">
          <ac:chgData name="Murilo Rocha Lemes" userId="7700fe1c617f09cb" providerId="LiveId" clId="{C548D5B6-D5F3-453F-8CC3-C5DF8477DFE9}" dt="2025-04-26T19:17:34.067" v="19182" actId="20577"/>
          <ac:spMkLst>
            <pc:docMk/>
            <pc:sldMk cId="4003346424" sldId="273"/>
            <ac:spMk id="70" creationId="{222EE37A-1BD6-0193-EBF3-7FD028771974}"/>
          </ac:spMkLst>
        </pc:spChg>
        <pc:spChg chg="add del mod">
          <ac:chgData name="Murilo Rocha Lemes" userId="7700fe1c617f09cb" providerId="LiveId" clId="{C548D5B6-D5F3-453F-8CC3-C5DF8477DFE9}" dt="2025-04-26T23:48:06.405" v="20378" actId="478"/>
          <ac:spMkLst>
            <pc:docMk/>
            <pc:sldMk cId="4003346424" sldId="273"/>
            <ac:spMk id="71" creationId="{195385EA-6FCA-5BF2-381D-5E6F1EC65139}"/>
          </ac:spMkLst>
        </pc:spChg>
        <pc:spChg chg="add mod">
          <ac:chgData name="Murilo Rocha Lemes" userId="7700fe1c617f09cb" providerId="LiveId" clId="{C548D5B6-D5F3-453F-8CC3-C5DF8477DFE9}" dt="2025-04-27T01:16:23.235" v="23425" actId="2"/>
          <ac:spMkLst>
            <pc:docMk/>
            <pc:sldMk cId="4003346424" sldId="273"/>
            <ac:spMk id="72" creationId="{5F20CAB3-CD60-011A-E882-521CF422DE5C}"/>
          </ac:spMkLst>
        </pc:spChg>
        <pc:spChg chg="add del mod">
          <ac:chgData name="Murilo Rocha Lemes" userId="7700fe1c617f09cb" providerId="LiveId" clId="{C548D5B6-D5F3-453F-8CC3-C5DF8477DFE9}" dt="2025-04-26T23:59:35.071" v="20696" actId="478"/>
          <ac:spMkLst>
            <pc:docMk/>
            <pc:sldMk cId="4003346424" sldId="273"/>
            <ac:spMk id="83" creationId="{2536A02E-548D-A550-CF93-F796B0B8DEED}"/>
          </ac:spMkLst>
        </pc:spChg>
        <pc:spChg chg="add del mod">
          <ac:chgData name="Murilo Rocha Lemes" userId="7700fe1c617f09cb" providerId="LiveId" clId="{C548D5B6-D5F3-453F-8CC3-C5DF8477DFE9}" dt="2025-04-26T19:48:34.309" v="19989" actId="478"/>
          <ac:spMkLst>
            <pc:docMk/>
            <pc:sldMk cId="4003346424" sldId="273"/>
            <ac:spMk id="85" creationId="{178A89BD-4DBD-E3DA-6DC9-AB229988A715}"/>
          </ac:spMkLst>
        </pc:spChg>
        <pc:spChg chg="add del mod">
          <ac:chgData name="Murilo Rocha Lemes" userId="7700fe1c617f09cb" providerId="LiveId" clId="{C548D5B6-D5F3-453F-8CC3-C5DF8477DFE9}" dt="2025-04-26T19:49:22.087" v="20012" actId="478"/>
          <ac:spMkLst>
            <pc:docMk/>
            <pc:sldMk cId="4003346424" sldId="273"/>
            <ac:spMk id="92" creationId="{6AA75149-C312-8258-8856-3B60EADC19ED}"/>
          </ac:spMkLst>
        </pc:spChg>
        <pc:spChg chg="add mod">
          <ac:chgData name="Murilo Rocha Lemes" userId="7700fe1c617f09cb" providerId="LiveId" clId="{C548D5B6-D5F3-453F-8CC3-C5DF8477DFE9}" dt="2025-04-26T19:43:56.864" v="19913" actId="1037"/>
          <ac:spMkLst>
            <pc:docMk/>
            <pc:sldMk cId="4003346424" sldId="273"/>
            <ac:spMk id="105" creationId="{512B01FB-709E-7DD9-AD53-303CAEAE8420}"/>
          </ac:spMkLst>
        </pc:spChg>
        <pc:spChg chg="mod">
          <ac:chgData name="Murilo Rocha Lemes" userId="7700fe1c617f09cb" providerId="LiveId" clId="{C548D5B6-D5F3-453F-8CC3-C5DF8477DFE9}" dt="2025-04-26T19:42:09.440" v="19866"/>
          <ac:spMkLst>
            <pc:docMk/>
            <pc:sldMk cId="4003346424" sldId="273"/>
            <ac:spMk id="107" creationId="{26DD2839-2F8E-E595-1455-AD60411D6CF8}"/>
          </ac:spMkLst>
        </pc:spChg>
        <pc:spChg chg="mod">
          <ac:chgData name="Murilo Rocha Lemes" userId="7700fe1c617f09cb" providerId="LiveId" clId="{C548D5B6-D5F3-453F-8CC3-C5DF8477DFE9}" dt="2025-04-26T19:42:09.440" v="19866"/>
          <ac:spMkLst>
            <pc:docMk/>
            <pc:sldMk cId="4003346424" sldId="273"/>
            <ac:spMk id="108" creationId="{CDC08FB3-6B23-5294-2520-7660A783602F}"/>
          </ac:spMkLst>
        </pc:spChg>
        <pc:spChg chg="add mod">
          <ac:chgData name="Murilo Rocha Lemes" userId="7700fe1c617f09cb" providerId="LiveId" clId="{C548D5B6-D5F3-453F-8CC3-C5DF8477DFE9}" dt="2025-04-27T01:17:13.666" v="23460" actId="1036"/>
          <ac:spMkLst>
            <pc:docMk/>
            <pc:sldMk cId="4003346424" sldId="273"/>
            <ac:spMk id="109" creationId="{874EAEE7-69F2-5EA1-E9D1-98CBC8CECAB8}"/>
          </ac:spMkLst>
        </pc:spChg>
        <pc:spChg chg="add mod">
          <ac:chgData name="Murilo Rocha Lemes" userId="7700fe1c617f09cb" providerId="LiveId" clId="{C548D5B6-D5F3-453F-8CC3-C5DF8477DFE9}" dt="2025-04-26T19:42:57.100" v="19889"/>
          <ac:spMkLst>
            <pc:docMk/>
            <pc:sldMk cId="4003346424" sldId="273"/>
            <ac:spMk id="112" creationId="{7080B75A-C7B7-87E0-7CCC-EFD4B72139FF}"/>
          </ac:spMkLst>
        </pc:spChg>
        <pc:spChg chg="add mod">
          <ac:chgData name="Murilo Rocha Lemes" userId="7700fe1c617f09cb" providerId="LiveId" clId="{C548D5B6-D5F3-453F-8CC3-C5DF8477DFE9}" dt="2025-04-26T19:42:57.100" v="19889"/>
          <ac:spMkLst>
            <pc:docMk/>
            <pc:sldMk cId="4003346424" sldId="273"/>
            <ac:spMk id="113" creationId="{AF257FA2-0BC5-77E5-B535-0A24D29F9FB5}"/>
          </ac:spMkLst>
        </pc:spChg>
        <pc:spChg chg="add mod">
          <ac:chgData name="Murilo Rocha Lemes" userId="7700fe1c617f09cb" providerId="LiveId" clId="{C548D5B6-D5F3-453F-8CC3-C5DF8477DFE9}" dt="2025-04-26T19:42:57.100" v="19889"/>
          <ac:spMkLst>
            <pc:docMk/>
            <pc:sldMk cId="4003346424" sldId="273"/>
            <ac:spMk id="114" creationId="{45C0D95B-EDDC-FD36-C952-043E8E2ACFA4}"/>
          </ac:spMkLst>
        </pc:spChg>
        <pc:spChg chg="add mod">
          <ac:chgData name="Murilo Rocha Lemes" userId="7700fe1c617f09cb" providerId="LiveId" clId="{C548D5B6-D5F3-453F-8CC3-C5DF8477DFE9}" dt="2025-04-26T19:42:57.100" v="19889"/>
          <ac:spMkLst>
            <pc:docMk/>
            <pc:sldMk cId="4003346424" sldId="273"/>
            <ac:spMk id="115" creationId="{A2216A1C-1ACC-283B-D6D9-E606FECE9927}"/>
          </ac:spMkLst>
        </pc:spChg>
        <pc:spChg chg="add mod">
          <ac:chgData name="Murilo Rocha Lemes" userId="7700fe1c617f09cb" providerId="LiveId" clId="{C548D5B6-D5F3-453F-8CC3-C5DF8477DFE9}" dt="2025-04-26T19:42:57.100" v="19889"/>
          <ac:spMkLst>
            <pc:docMk/>
            <pc:sldMk cId="4003346424" sldId="273"/>
            <ac:spMk id="118" creationId="{AAE73E65-53DE-E78F-AAF8-F06A35D25692}"/>
          </ac:spMkLst>
        </pc:spChg>
        <pc:spChg chg="add mod">
          <ac:chgData name="Murilo Rocha Lemes" userId="7700fe1c617f09cb" providerId="LiveId" clId="{C548D5B6-D5F3-453F-8CC3-C5DF8477DFE9}" dt="2025-04-26T19:42:57.100" v="19889"/>
          <ac:spMkLst>
            <pc:docMk/>
            <pc:sldMk cId="4003346424" sldId="273"/>
            <ac:spMk id="120" creationId="{74EDB31C-2211-F4C3-40DB-112F0FE32905}"/>
          </ac:spMkLst>
        </pc:spChg>
        <pc:spChg chg="add mod">
          <ac:chgData name="Murilo Rocha Lemes" userId="7700fe1c617f09cb" providerId="LiveId" clId="{C548D5B6-D5F3-453F-8CC3-C5DF8477DFE9}" dt="2025-04-26T19:42:57.100" v="19889"/>
          <ac:spMkLst>
            <pc:docMk/>
            <pc:sldMk cId="4003346424" sldId="273"/>
            <ac:spMk id="122" creationId="{B81576FA-C07E-17CF-C80F-991963C24A4D}"/>
          </ac:spMkLst>
        </pc:spChg>
        <pc:spChg chg="add mod">
          <ac:chgData name="Murilo Rocha Lemes" userId="7700fe1c617f09cb" providerId="LiveId" clId="{C548D5B6-D5F3-453F-8CC3-C5DF8477DFE9}" dt="2025-04-26T19:42:57.100" v="19889"/>
          <ac:spMkLst>
            <pc:docMk/>
            <pc:sldMk cId="4003346424" sldId="273"/>
            <ac:spMk id="125" creationId="{092198CE-F452-E28D-6AC9-60C025BEA5F3}"/>
          </ac:spMkLst>
        </pc:spChg>
        <pc:spChg chg="mod">
          <ac:chgData name="Murilo Rocha Lemes" userId="7700fe1c617f09cb" providerId="LiveId" clId="{C548D5B6-D5F3-453F-8CC3-C5DF8477DFE9}" dt="2025-04-26T19:43:18.334" v="19893"/>
          <ac:spMkLst>
            <pc:docMk/>
            <pc:sldMk cId="4003346424" sldId="273"/>
            <ac:spMk id="129" creationId="{8D2C9686-8C75-F953-B8E6-793D1DA829F7}"/>
          </ac:spMkLst>
        </pc:spChg>
        <pc:spChg chg="mod">
          <ac:chgData name="Murilo Rocha Lemes" userId="7700fe1c617f09cb" providerId="LiveId" clId="{C548D5B6-D5F3-453F-8CC3-C5DF8477DFE9}" dt="2025-04-26T19:43:18.334" v="19893"/>
          <ac:spMkLst>
            <pc:docMk/>
            <pc:sldMk cId="4003346424" sldId="273"/>
            <ac:spMk id="130" creationId="{C0EC13F4-484D-5540-84AD-BAED0639242C}"/>
          </ac:spMkLst>
        </pc:spChg>
        <pc:spChg chg="mod">
          <ac:chgData name="Murilo Rocha Lemes" userId="7700fe1c617f09cb" providerId="LiveId" clId="{C548D5B6-D5F3-453F-8CC3-C5DF8477DFE9}" dt="2025-04-26T19:43:18.334" v="19893"/>
          <ac:spMkLst>
            <pc:docMk/>
            <pc:sldMk cId="4003346424" sldId="273"/>
            <ac:spMk id="131" creationId="{707F9AB1-8FD5-B1D5-5171-811C1143B086}"/>
          </ac:spMkLst>
        </pc:spChg>
        <pc:spChg chg="mod">
          <ac:chgData name="Murilo Rocha Lemes" userId="7700fe1c617f09cb" providerId="LiveId" clId="{C548D5B6-D5F3-453F-8CC3-C5DF8477DFE9}" dt="2025-04-26T19:43:18.334" v="19893"/>
          <ac:spMkLst>
            <pc:docMk/>
            <pc:sldMk cId="4003346424" sldId="273"/>
            <ac:spMk id="132" creationId="{42FB42C2-537F-DD74-BC8F-626CFC806B2C}"/>
          </ac:spMkLst>
        </pc:spChg>
        <pc:spChg chg="mod">
          <ac:chgData name="Murilo Rocha Lemes" userId="7700fe1c617f09cb" providerId="LiveId" clId="{C548D5B6-D5F3-453F-8CC3-C5DF8477DFE9}" dt="2025-04-26T19:43:18.334" v="19893"/>
          <ac:spMkLst>
            <pc:docMk/>
            <pc:sldMk cId="4003346424" sldId="273"/>
            <ac:spMk id="135" creationId="{BDCA14C3-0220-9865-3B8B-5D1F9668AAEE}"/>
          </ac:spMkLst>
        </pc:spChg>
        <pc:spChg chg="mod">
          <ac:chgData name="Murilo Rocha Lemes" userId="7700fe1c617f09cb" providerId="LiveId" clId="{C548D5B6-D5F3-453F-8CC3-C5DF8477DFE9}" dt="2025-04-26T19:43:18.334" v="19893"/>
          <ac:spMkLst>
            <pc:docMk/>
            <pc:sldMk cId="4003346424" sldId="273"/>
            <ac:spMk id="137" creationId="{0D279A3D-8CF7-75C6-6860-E84FE1BCD15E}"/>
          </ac:spMkLst>
        </pc:spChg>
        <pc:spChg chg="mod">
          <ac:chgData name="Murilo Rocha Lemes" userId="7700fe1c617f09cb" providerId="LiveId" clId="{C548D5B6-D5F3-453F-8CC3-C5DF8477DFE9}" dt="2025-04-26T19:43:18.334" v="19893"/>
          <ac:spMkLst>
            <pc:docMk/>
            <pc:sldMk cId="4003346424" sldId="273"/>
            <ac:spMk id="139" creationId="{BAEA53FE-356C-D43A-94B2-5AB244326374}"/>
          </ac:spMkLst>
        </pc:spChg>
        <pc:spChg chg="mod">
          <ac:chgData name="Murilo Rocha Lemes" userId="7700fe1c617f09cb" providerId="LiveId" clId="{C548D5B6-D5F3-453F-8CC3-C5DF8477DFE9}" dt="2025-04-26T19:43:18.334" v="19893"/>
          <ac:spMkLst>
            <pc:docMk/>
            <pc:sldMk cId="4003346424" sldId="273"/>
            <ac:spMk id="142" creationId="{36D68E1B-FAC4-823A-9F54-5E2ACBE80700}"/>
          </ac:spMkLst>
        </pc:spChg>
        <pc:spChg chg="mod">
          <ac:chgData name="Murilo Rocha Lemes" userId="7700fe1c617f09cb" providerId="LiveId" clId="{C548D5B6-D5F3-453F-8CC3-C5DF8477DFE9}" dt="2025-04-26T19:44:06.754" v="19915"/>
          <ac:spMkLst>
            <pc:docMk/>
            <pc:sldMk cId="4003346424" sldId="273"/>
            <ac:spMk id="145" creationId="{D3C5777B-1CE9-54D9-35DC-16B145C33401}"/>
          </ac:spMkLst>
        </pc:spChg>
        <pc:spChg chg="mod">
          <ac:chgData name="Murilo Rocha Lemes" userId="7700fe1c617f09cb" providerId="LiveId" clId="{C548D5B6-D5F3-453F-8CC3-C5DF8477DFE9}" dt="2025-04-26T19:44:06.754" v="19915"/>
          <ac:spMkLst>
            <pc:docMk/>
            <pc:sldMk cId="4003346424" sldId="273"/>
            <ac:spMk id="146" creationId="{355D0760-5184-1F8F-0A9B-B9186D824547}"/>
          </ac:spMkLst>
        </pc:spChg>
        <pc:spChg chg="mod">
          <ac:chgData name="Murilo Rocha Lemes" userId="7700fe1c617f09cb" providerId="LiveId" clId="{C548D5B6-D5F3-453F-8CC3-C5DF8477DFE9}" dt="2025-04-26T19:44:06.754" v="19915"/>
          <ac:spMkLst>
            <pc:docMk/>
            <pc:sldMk cId="4003346424" sldId="273"/>
            <ac:spMk id="147" creationId="{5BFFE844-AF53-C821-35A7-31920D98E32F}"/>
          </ac:spMkLst>
        </pc:spChg>
        <pc:spChg chg="mod">
          <ac:chgData name="Murilo Rocha Lemes" userId="7700fe1c617f09cb" providerId="LiveId" clId="{C548D5B6-D5F3-453F-8CC3-C5DF8477DFE9}" dt="2025-04-27T01:18:44.423" v="23476" actId="20577"/>
          <ac:spMkLst>
            <pc:docMk/>
            <pc:sldMk cId="4003346424" sldId="273"/>
            <ac:spMk id="148" creationId="{57B81CDA-D685-8C1F-3F8B-E2660A0FF791}"/>
          </ac:spMkLst>
        </pc:spChg>
        <pc:spChg chg="mod">
          <ac:chgData name="Murilo Rocha Lemes" userId="7700fe1c617f09cb" providerId="LiveId" clId="{C548D5B6-D5F3-453F-8CC3-C5DF8477DFE9}" dt="2025-04-26T19:44:06.754" v="19915"/>
          <ac:spMkLst>
            <pc:docMk/>
            <pc:sldMk cId="4003346424" sldId="273"/>
            <ac:spMk id="151" creationId="{6512A292-9714-3F8B-A110-FBDD4D117B76}"/>
          </ac:spMkLst>
        </pc:spChg>
        <pc:spChg chg="mod">
          <ac:chgData name="Murilo Rocha Lemes" userId="7700fe1c617f09cb" providerId="LiveId" clId="{C548D5B6-D5F3-453F-8CC3-C5DF8477DFE9}" dt="2025-04-26T19:44:06.754" v="19915"/>
          <ac:spMkLst>
            <pc:docMk/>
            <pc:sldMk cId="4003346424" sldId="273"/>
            <ac:spMk id="153" creationId="{88F4A6A8-7384-FF99-600C-0880493BCC20}"/>
          </ac:spMkLst>
        </pc:spChg>
        <pc:spChg chg="mod">
          <ac:chgData name="Murilo Rocha Lemes" userId="7700fe1c617f09cb" providerId="LiveId" clId="{C548D5B6-D5F3-453F-8CC3-C5DF8477DFE9}" dt="2025-04-26T19:44:06.754" v="19915"/>
          <ac:spMkLst>
            <pc:docMk/>
            <pc:sldMk cId="4003346424" sldId="273"/>
            <ac:spMk id="155" creationId="{DCD48AC6-086B-28AE-067E-0EE8EA1DA1A2}"/>
          </ac:spMkLst>
        </pc:spChg>
        <pc:spChg chg="mod">
          <ac:chgData name="Murilo Rocha Lemes" userId="7700fe1c617f09cb" providerId="LiveId" clId="{C548D5B6-D5F3-453F-8CC3-C5DF8477DFE9}" dt="2025-04-26T19:44:06.754" v="19915"/>
          <ac:spMkLst>
            <pc:docMk/>
            <pc:sldMk cId="4003346424" sldId="273"/>
            <ac:spMk id="158" creationId="{A0C975C1-684F-93AE-6D03-A85D91D4EA3A}"/>
          </ac:spMkLst>
        </pc:spChg>
        <pc:spChg chg="add mod">
          <ac:chgData name="Murilo Rocha Lemes" userId="7700fe1c617f09cb" providerId="LiveId" clId="{C548D5B6-D5F3-453F-8CC3-C5DF8477DFE9}" dt="2025-04-27T01:17:13.666" v="23460" actId="1036"/>
          <ac:spMkLst>
            <pc:docMk/>
            <pc:sldMk cId="4003346424" sldId="273"/>
            <ac:spMk id="167" creationId="{AC0DC857-A866-234E-1EE2-7CF1A2B0F74A}"/>
          </ac:spMkLst>
        </pc:spChg>
        <pc:spChg chg="add mod ord">
          <ac:chgData name="Murilo Rocha Lemes" userId="7700fe1c617f09cb" providerId="LiveId" clId="{C548D5B6-D5F3-453F-8CC3-C5DF8477DFE9}" dt="2025-04-27T01:22:27.133" v="23611" actId="14100"/>
          <ac:spMkLst>
            <pc:docMk/>
            <pc:sldMk cId="4003346424" sldId="273"/>
            <ac:spMk id="168" creationId="{1BF14273-6603-CFEA-AC28-C294FB03BCCB}"/>
          </ac:spMkLst>
        </pc:spChg>
        <pc:spChg chg="add del mod">
          <ac:chgData name="Murilo Rocha Lemes" userId="7700fe1c617f09cb" providerId="LiveId" clId="{C548D5B6-D5F3-453F-8CC3-C5DF8477DFE9}" dt="2025-04-26T23:33:59.868" v="20155" actId="478"/>
          <ac:spMkLst>
            <pc:docMk/>
            <pc:sldMk cId="4003346424" sldId="273"/>
            <ac:spMk id="172" creationId="{725B54DB-8E77-0566-A530-A771AE9C43E9}"/>
          </ac:spMkLst>
        </pc:spChg>
        <pc:spChg chg="add del mod">
          <ac:chgData name="Murilo Rocha Lemes" userId="7700fe1c617f09cb" providerId="LiveId" clId="{C548D5B6-D5F3-453F-8CC3-C5DF8477DFE9}" dt="2025-04-26T23:43:15.967" v="20233" actId="478"/>
          <ac:spMkLst>
            <pc:docMk/>
            <pc:sldMk cId="4003346424" sldId="273"/>
            <ac:spMk id="173" creationId="{A8BC3859-C488-E20D-09BE-FF8A6E16979C}"/>
          </ac:spMkLst>
        </pc:spChg>
        <pc:spChg chg="add mod">
          <ac:chgData name="Murilo Rocha Lemes" userId="7700fe1c617f09cb" providerId="LiveId" clId="{C548D5B6-D5F3-453F-8CC3-C5DF8477DFE9}" dt="2025-04-27T01:21:44.612" v="23605" actId="403"/>
          <ac:spMkLst>
            <pc:docMk/>
            <pc:sldMk cId="4003346424" sldId="273"/>
            <ac:spMk id="174" creationId="{E47A08CC-E93E-2128-6606-3A697951F4C1}"/>
          </ac:spMkLst>
        </pc:spChg>
        <pc:spChg chg="add mod">
          <ac:chgData name="Murilo Rocha Lemes" userId="7700fe1c617f09cb" providerId="LiveId" clId="{C548D5B6-D5F3-453F-8CC3-C5DF8477DFE9}" dt="2025-04-27T01:17:13.666" v="23460" actId="1036"/>
          <ac:spMkLst>
            <pc:docMk/>
            <pc:sldMk cId="4003346424" sldId="273"/>
            <ac:spMk id="196" creationId="{1CFE2B80-1071-BFA9-29D6-F68A6E9B3D30}"/>
          </ac:spMkLst>
        </pc:spChg>
        <pc:spChg chg="add mod ord">
          <ac:chgData name="Murilo Rocha Lemes" userId="7700fe1c617f09cb" providerId="LiveId" clId="{C548D5B6-D5F3-453F-8CC3-C5DF8477DFE9}" dt="2025-04-27T01:22:31.771" v="23612" actId="14100"/>
          <ac:spMkLst>
            <pc:docMk/>
            <pc:sldMk cId="4003346424" sldId="273"/>
            <ac:spMk id="197" creationId="{9DC726AB-54EA-AFE5-E561-CFA0E4AD0726}"/>
          </ac:spMkLst>
        </pc:spChg>
        <pc:spChg chg="add mod">
          <ac:chgData name="Murilo Rocha Lemes" userId="7700fe1c617f09cb" providerId="LiveId" clId="{C548D5B6-D5F3-453F-8CC3-C5DF8477DFE9}" dt="2025-04-27T01:17:13.666" v="23460" actId="1036"/>
          <ac:spMkLst>
            <pc:docMk/>
            <pc:sldMk cId="4003346424" sldId="273"/>
            <ac:spMk id="205" creationId="{873926A3-55C5-AA63-86D0-393032EE3D76}"/>
          </ac:spMkLst>
        </pc:spChg>
        <pc:spChg chg="add mod">
          <ac:chgData name="Murilo Rocha Lemes" userId="7700fe1c617f09cb" providerId="LiveId" clId="{C548D5B6-D5F3-453F-8CC3-C5DF8477DFE9}" dt="2025-04-27T01:16:25.625" v="23435" actId="2"/>
          <ac:spMkLst>
            <pc:docMk/>
            <pc:sldMk cId="4003346424" sldId="273"/>
            <ac:spMk id="206" creationId="{496A0E64-924D-CC9D-61A1-5994B24C3B5D}"/>
          </ac:spMkLst>
        </pc:spChg>
        <pc:spChg chg="mod">
          <ac:chgData name="Murilo Rocha Lemes" userId="7700fe1c617f09cb" providerId="LiveId" clId="{C548D5B6-D5F3-453F-8CC3-C5DF8477DFE9}" dt="2025-04-27T00:26:46.308" v="22005" actId="14100"/>
          <ac:spMkLst>
            <pc:docMk/>
            <pc:sldMk cId="4003346424" sldId="273"/>
            <ac:spMk id="216" creationId="{38E3FD3A-9636-E32C-D45B-B7CF19656B60}"/>
          </ac:spMkLst>
        </pc:spChg>
        <pc:spChg chg="mod">
          <ac:chgData name="Murilo Rocha Lemes" userId="7700fe1c617f09cb" providerId="LiveId" clId="{C548D5B6-D5F3-453F-8CC3-C5DF8477DFE9}" dt="2025-04-27T01:21:13.863" v="23598" actId="1035"/>
          <ac:spMkLst>
            <pc:docMk/>
            <pc:sldMk cId="4003346424" sldId="273"/>
            <ac:spMk id="217" creationId="{EDB72F9A-326A-D2FF-51C2-D3B52B3B53EC}"/>
          </ac:spMkLst>
        </pc:spChg>
        <pc:spChg chg="add mod">
          <ac:chgData name="Murilo Rocha Lemes" userId="7700fe1c617f09cb" providerId="LiveId" clId="{C548D5B6-D5F3-453F-8CC3-C5DF8477DFE9}" dt="2025-04-27T01:17:30.345" v="23469" actId="1036"/>
          <ac:spMkLst>
            <pc:docMk/>
            <pc:sldMk cId="4003346424" sldId="273"/>
            <ac:spMk id="227" creationId="{9AB92FBB-4A8E-C81E-E4DE-A5AD0B198BD7}"/>
          </ac:spMkLst>
        </pc:spChg>
        <pc:spChg chg="add del mod">
          <ac:chgData name="Murilo Rocha Lemes" userId="7700fe1c617f09cb" providerId="LiveId" clId="{C548D5B6-D5F3-453F-8CC3-C5DF8477DFE9}" dt="2025-04-27T00:41:10.070" v="22592" actId="478"/>
          <ac:spMkLst>
            <pc:docMk/>
            <pc:sldMk cId="4003346424" sldId="273"/>
            <ac:spMk id="228" creationId="{EC96729A-4F94-4136-3C2F-0036DA0AA1C8}"/>
          </ac:spMkLst>
        </pc:spChg>
        <pc:spChg chg="add mod">
          <ac:chgData name="Murilo Rocha Lemes" userId="7700fe1c617f09cb" providerId="LiveId" clId="{C548D5B6-D5F3-453F-8CC3-C5DF8477DFE9}" dt="2025-04-27T01:21:56.912" v="23609" actId="1035"/>
          <ac:spMkLst>
            <pc:docMk/>
            <pc:sldMk cId="4003346424" sldId="273"/>
            <ac:spMk id="229" creationId="{906AB47E-B9E3-2E13-B958-1CD1E5E033AA}"/>
          </ac:spMkLst>
        </pc:spChg>
        <pc:spChg chg="add del mod">
          <ac:chgData name="Murilo Rocha Lemes" userId="7700fe1c617f09cb" providerId="LiveId" clId="{C548D5B6-D5F3-453F-8CC3-C5DF8477DFE9}" dt="2025-04-27T00:53:27.193" v="22884" actId="478"/>
          <ac:spMkLst>
            <pc:docMk/>
            <pc:sldMk cId="4003346424" sldId="273"/>
            <ac:spMk id="232" creationId="{58448341-F547-6343-8B1D-1E181B41CA34}"/>
          </ac:spMkLst>
        </pc:spChg>
        <pc:spChg chg="add del mod">
          <ac:chgData name="Murilo Rocha Lemes" userId="7700fe1c617f09cb" providerId="LiveId" clId="{C548D5B6-D5F3-453F-8CC3-C5DF8477DFE9}" dt="2025-04-27T00:54:08.248" v="22900" actId="478"/>
          <ac:spMkLst>
            <pc:docMk/>
            <pc:sldMk cId="4003346424" sldId="273"/>
            <ac:spMk id="234" creationId="{2BCDFD14-F3C6-B435-E3CA-3A866D436ABE}"/>
          </ac:spMkLst>
        </pc:spChg>
        <pc:spChg chg="add mod">
          <ac:chgData name="Murilo Rocha Lemes" userId="7700fe1c617f09cb" providerId="LiveId" clId="{C548D5B6-D5F3-453F-8CC3-C5DF8477DFE9}" dt="2025-04-27T01:20:48.932" v="23593" actId="1035"/>
          <ac:spMkLst>
            <pc:docMk/>
            <pc:sldMk cId="4003346424" sldId="273"/>
            <ac:spMk id="238" creationId="{6FE30D22-54D6-95B1-47F6-434099044EED}"/>
          </ac:spMkLst>
        </pc:spChg>
        <pc:grpChg chg="add mod">
          <ac:chgData name="Murilo Rocha Lemes" userId="7700fe1c617f09cb" providerId="LiveId" clId="{C548D5B6-D5F3-453F-8CC3-C5DF8477DFE9}" dt="2025-04-26T18:34:45.674" v="18186" actId="164"/>
          <ac:grpSpMkLst>
            <pc:docMk/>
            <pc:sldMk cId="4003346424" sldId="273"/>
            <ac:grpSpMk id="21" creationId="{87764E52-4796-196E-3794-C83A105F8DCA}"/>
          </ac:grpSpMkLst>
        </pc:grpChg>
        <pc:grpChg chg="add mod">
          <ac:chgData name="Murilo Rocha Lemes" userId="7700fe1c617f09cb" providerId="LiveId" clId="{C548D5B6-D5F3-453F-8CC3-C5DF8477DFE9}" dt="2025-04-27T00:11:02.553" v="21040" actId="1037"/>
          <ac:grpSpMkLst>
            <pc:docMk/>
            <pc:sldMk cId="4003346424" sldId="273"/>
            <ac:grpSpMk id="27" creationId="{C79EC2E7-4D39-1EE6-71DF-3F81E080437A}"/>
          </ac:grpSpMkLst>
        </pc:grpChg>
        <pc:grpChg chg="add del mod">
          <ac:chgData name="Murilo Rocha Lemes" userId="7700fe1c617f09cb" providerId="LiveId" clId="{C548D5B6-D5F3-453F-8CC3-C5DF8477DFE9}" dt="2025-04-26T18:45:29.044" v="18428" actId="478"/>
          <ac:grpSpMkLst>
            <pc:docMk/>
            <pc:sldMk cId="4003346424" sldId="273"/>
            <ac:grpSpMk id="37" creationId="{AFF1D63E-7B97-E588-5BEC-E6891C41E640}"/>
          </ac:grpSpMkLst>
        </pc:grpChg>
        <pc:grpChg chg="mod">
          <ac:chgData name="Murilo Rocha Lemes" userId="7700fe1c617f09cb" providerId="LiveId" clId="{C548D5B6-D5F3-453F-8CC3-C5DF8477DFE9}" dt="2025-04-26T18:35:53.327" v="18208"/>
          <ac:grpSpMkLst>
            <pc:docMk/>
            <pc:sldMk cId="4003346424" sldId="273"/>
            <ac:grpSpMk id="38" creationId="{A44F7EB8-B9BC-14C1-463B-E30ED50B6A17}"/>
          </ac:grpSpMkLst>
        </pc:grpChg>
        <pc:grpChg chg="add del mod">
          <ac:chgData name="Murilo Rocha Lemes" userId="7700fe1c617f09cb" providerId="LiveId" clId="{C548D5B6-D5F3-453F-8CC3-C5DF8477DFE9}" dt="2025-04-26T19:14:00.528" v="19124" actId="478"/>
          <ac:grpSpMkLst>
            <pc:docMk/>
            <pc:sldMk cId="4003346424" sldId="273"/>
            <ac:grpSpMk id="48" creationId="{6F080C81-EA2E-E45E-0FAE-B62A41657B63}"/>
          </ac:grpSpMkLst>
        </pc:grpChg>
        <pc:grpChg chg="mod topLvl">
          <ac:chgData name="Murilo Rocha Lemes" userId="7700fe1c617f09cb" providerId="LiveId" clId="{C548D5B6-D5F3-453F-8CC3-C5DF8477DFE9}" dt="2025-04-27T00:10:47.126" v="21004" actId="1038"/>
          <ac:grpSpMkLst>
            <pc:docMk/>
            <pc:sldMk cId="4003346424" sldId="273"/>
            <ac:grpSpMk id="49" creationId="{F76B3E31-054D-E479-C07A-8FCBB253B07A}"/>
          </ac:grpSpMkLst>
        </pc:grpChg>
        <pc:grpChg chg="add del mod">
          <ac:chgData name="Murilo Rocha Lemes" userId="7700fe1c617f09cb" providerId="LiveId" clId="{C548D5B6-D5F3-453F-8CC3-C5DF8477DFE9}" dt="2025-04-26T19:18:34.442" v="19204" actId="478"/>
          <ac:grpSpMkLst>
            <pc:docMk/>
            <pc:sldMk cId="4003346424" sldId="273"/>
            <ac:grpSpMk id="62" creationId="{23B8B76D-1567-BCE5-82C3-4390B8B4AA7D}"/>
          </ac:grpSpMkLst>
        </pc:grpChg>
        <pc:grpChg chg="add del mod">
          <ac:chgData name="Murilo Rocha Lemes" userId="7700fe1c617f09cb" providerId="LiveId" clId="{C548D5B6-D5F3-453F-8CC3-C5DF8477DFE9}" dt="2025-04-26T19:18:01.418" v="19184" actId="478"/>
          <ac:grpSpMkLst>
            <pc:docMk/>
            <pc:sldMk cId="4003346424" sldId="273"/>
            <ac:grpSpMk id="65" creationId="{B9596E0A-58F5-3DAC-E133-0A87F78AD31A}"/>
          </ac:grpSpMkLst>
        </pc:grpChg>
        <pc:grpChg chg="add del mod">
          <ac:chgData name="Murilo Rocha Lemes" userId="7700fe1c617f09cb" providerId="LiveId" clId="{C548D5B6-D5F3-453F-8CC3-C5DF8477DFE9}" dt="2025-04-26T19:18:23.907" v="19200" actId="478"/>
          <ac:grpSpMkLst>
            <pc:docMk/>
            <pc:sldMk cId="4003346424" sldId="273"/>
            <ac:grpSpMk id="68" creationId="{497FC3B9-D007-58E1-A610-142B759EA628}"/>
          </ac:grpSpMkLst>
        </pc:grpChg>
        <pc:grpChg chg="add del mod">
          <ac:chgData name="Murilo Rocha Lemes" userId="7700fe1c617f09cb" providerId="LiveId" clId="{C548D5B6-D5F3-453F-8CC3-C5DF8477DFE9}" dt="2025-04-26T19:42:14.155" v="19868" actId="478"/>
          <ac:grpSpMkLst>
            <pc:docMk/>
            <pc:sldMk cId="4003346424" sldId="273"/>
            <ac:grpSpMk id="106" creationId="{E8D3CBCB-08F5-25B5-CF02-A45A1D7A3D10}"/>
          </ac:grpSpMkLst>
        </pc:grpChg>
        <pc:grpChg chg="add del mod">
          <ac:chgData name="Murilo Rocha Lemes" userId="7700fe1c617f09cb" providerId="LiveId" clId="{C548D5B6-D5F3-453F-8CC3-C5DF8477DFE9}" dt="2025-04-27T00:17:50.431" v="21596" actId="1035"/>
          <ac:grpSpMkLst>
            <pc:docMk/>
            <pc:sldMk cId="4003346424" sldId="273"/>
            <ac:grpSpMk id="126" creationId="{6E84D940-07D5-5134-2AEE-44D303F16AC7}"/>
          </ac:grpSpMkLst>
        </pc:grpChg>
        <pc:grpChg chg="del mod">
          <ac:chgData name="Murilo Rocha Lemes" userId="7700fe1c617f09cb" providerId="LiveId" clId="{C548D5B6-D5F3-453F-8CC3-C5DF8477DFE9}" dt="2025-04-26T19:44:02.134" v="19914" actId="478"/>
          <ac:grpSpMkLst>
            <pc:docMk/>
            <pc:sldMk cId="4003346424" sldId="273"/>
            <ac:grpSpMk id="127" creationId="{D94C3933-6B94-2F96-D745-DE7AF068D3E1}"/>
          </ac:grpSpMkLst>
        </pc:grpChg>
        <pc:grpChg chg="mod">
          <ac:chgData name="Murilo Rocha Lemes" userId="7700fe1c617f09cb" providerId="LiveId" clId="{C548D5B6-D5F3-453F-8CC3-C5DF8477DFE9}" dt="2025-04-26T23:35:30.228" v="20173" actId="1035"/>
          <ac:grpSpMkLst>
            <pc:docMk/>
            <pc:sldMk cId="4003346424" sldId="273"/>
            <ac:grpSpMk id="143" creationId="{F9F6DFB2-F721-36A6-68E2-6B0CA5945D2A}"/>
          </ac:grpSpMkLst>
        </pc:grpChg>
        <pc:grpChg chg="add del mod">
          <ac:chgData name="Murilo Rocha Lemes" userId="7700fe1c617f09cb" providerId="LiveId" clId="{C548D5B6-D5F3-453F-8CC3-C5DF8477DFE9}" dt="2025-04-27T00:25:36.260" v="21973" actId="478"/>
          <ac:grpSpMkLst>
            <pc:docMk/>
            <pc:sldMk cId="4003346424" sldId="273"/>
            <ac:grpSpMk id="213" creationId="{97817AF3-BD1A-EE72-A468-E04D378E1078}"/>
          </ac:grpSpMkLst>
        </pc:grpChg>
        <pc:grpChg chg="mod topLvl">
          <ac:chgData name="Murilo Rocha Lemes" userId="7700fe1c617f09cb" providerId="LiveId" clId="{C548D5B6-D5F3-453F-8CC3-C5DF8477DFE9}" dt="2025-04-27T01:21:08.790" v="23594" actId="164"/>
          <ac:grpSpMkLst>
            <pc:docMk/>
            <pc:sldMk cId="4003346424" sldId="273"/>
            <ac:grpSpMk id="214" creationId="{46134A2A-1FB3-F99C-069C-3D936287B87B}"/>
          </ac:grpSpMkLst>
        </pc:grpChg>
        <pc:grpChg chg="add mod">
          <ac:chgData name="Murilo Rocha Lemes" userId="7700fe1c617f09cb" providerId="LiveId" clId="{C548D5B6-D5F3-453F-8CC3-C5DF8477DFE9}" dt="2025-04-27T01:21:19.202" v="23604" actId="1035"/>
          <ac:grpSpMkLst>
            <pc:docMk/>
            <pc:sldMk cId="4003346424" sldId="273"/>
            <ac:grpSpMk id="240" creationId="{4A899BAF-1585-9643-FBDC-F6AECE8B1F3D}"/>
          </ac:grpSpMkLst>
        </pc:grpChg>
        <pc:graphicFrameChg chg="add del mod modGraphic">
          <ac:chgData name="Murilo Rocha Lemes" userId="7700fe1c617f09cb" providerId="LiveId" clId="{C548D5B6-D5F3-453F-8CC3-C5DF8477DFE9}" dt="2025-04-26T18:22:07.624" v="17727" actId="478"/>
          <ac:graphicFrameMkLst>
            <pc:docMk/>
            <pc:sldMk cId="4003346424" sldId="273"/>
            <ac:graphicFrameMk id="3" creationId="{6113B1C0-9C02-9A44-9C17-C5059E830CF7}"/>
          </ac:graphicFrameMkLst>
        </pc:graphicFrameChg>
        <pc:graphicFrameChg chg="add del mod modGraphic">
          <ac:chgData name="Murilo Rocha Lemes" userId="7700fe1c617f09cb" providerId="LiveId" clId="{C548D5B6-D5F3-453F-8CC3-C5DF8477DFE9}" dt="2025-04-26T18:42:42.854" v="18399" actId="478"/>
          <ac:graphicFrameMkLst>
            <pc:docMk/>
            <pc:sldMk cId="4003346424" sldId="273"/>
            <ac:graphicFrameMk id="53" creationId="{0E470B1A-E86E-2AEC-5BA1-57F3D01D0415}"/>
          </ac:graphicFrameMkLst>
        </pc:graphicFrameChg>
        <pc:graphicFrameChg chg="add mod modGraphic">
          <ac:chgData name="Murilo Rocha Lemes" userId="7700fe1c617f09cb" providerId="LiveId" clId="{C548D5B6-D5F3-453F-8CC3-C5DF8477DFE9}" dt="2025-04-27T01:02:53.880" v="22907"/>
          <ac:graphicFrameMkLst>
            <pc:docMk/>
            <pc:sldMk cId="4003346424" sldId="273"/>
            <ac:graphicFrameMk id="54" creationId="{3509CE4B-AE82-E596-A77D-24A5CDF1C61F}"/>
          </ac:graphicFrameMkLst>
        </pc:graphicFrameChg>
        <pc:graphicFrameChg chg="add mod modGraphic">
          <ac:chgData name="Murilo Rocha Lemes" userId="7700fe1c617f09cb" providerId="LiveId" clId="{C548D5B6-D5F3-453F-8CC3-C5DF8477DFE9}" dt="2025-04-27T01:17:51.253" v="23470" actId="207"/>
          <ac:graphicFrameMkLst>
            <pc:docMk/>
            <pc:sldMk cId="4003346424" sldId="273"/>
            <ac:graphicFrameMk id="235" creationId="{5E966465-CF1B-63AA-2AC9-90F840BA2473}"/>
          </ac:graphicFrameMkLst>
        </pc:graphicFrameChg>
        <pc:picChg chg="del mod">
          <ac:chgData name="Murilo Rocha Lemes" userId="7700fe1c617f09cb" providerId="LiveId" clId="{C548D5B6-D5F3-453F-8CC3-C5DF8477DFE9}" dt="2025-04-26T18:34:06.517" v="18178" actId="478"/>
          <ac:picMkLst>
            <pc:docMk/>
            <pc:sldMk cId="4003346424" sldId="273"/>
            <ac:picMk id="24" creationId="{5F80A64C-C036-D2C5-1388-D4DA0D6E555C}"/>
          </ac:picMkLst>
        </pc:picChg>
        <pc:picChg chg="add mod">
          <ac:chgData name="Murilo Rocha Lemes" userId="7700fe1c617f09cb" providerId="LiveId" clId="{C548D5B6-D5F3-453F-8CC3-C5DF8477DFE9}" dt="2025-04-26T18:34:45.674" v="18186" actId="164"/>
          <ac:picMkLst>
            <pc:docMk/>
            <pc:sldMk cId="4003346424" sldId="273"/>
            <ac:picMk id="26" creationId="{9BF074D7-AA6A-E016-704E-16632AEA91B4}"/>
          </ac:picMkLst>
        </pc:picChg>
        <pc:picChg chg="mod">
          <ac:chgData name="Murilo Rocha Lemes" userId="7700fe1c617f09cb" providerId="LiveId" clId="{C548D5B6-D5F3-453F-8CC3-C5DF8477DFE9}" dt="2025-04-26T18:35:53.327" v="18208"/>
          <ac:picMkLst>
            <pc:docMk/>
            <pc:sldMk cId="4003346424" sldId="273"/>
            <ac:picMk id="39" creationId="{0214E102-7393-7F5A-94CE-C9272148008E}"/>
          </ac:picMkLst>
        </pc:picChg>
        <pc:picChg chg="del mod topLvl">
          <ac:chgData name="Murilo Rocha Lemes" userId="7700fe1c617f09cb" providerId="LiveId" clId="{C548D5B6-D5F3-453F-8CC3-C5DF8477DFE9}" dt="2025-04-26T19:14:00.528" v="19124" actId="478"/>
          <ac:picMkLst>
            <pc:docMk/>
            <pc:sldMk cId="4003346424" sldId="273"/>
            <ac:picMk id="50" creationId="{1C6E2705-A89A-4F57-1067-9AB1D122A61A}"/>
          </ac:picMkLst>
        </pc:picChg>
        <pc:picChg chg="add mod">
          <ac:chgData name="Murilo Rocha Lemes" userId="7700fe1c617f09cb" providerId="LiveId" clId="{C548D5B6-D5F3-453F-8CC3-C5DF8477DFE9}" dt="2025-04-27T00:10:47.126" v="21004" actId="1038"/>
          <ac:picMkLst>
            <pc:docMk/>
            <pc:sldMk cId="4003346424" sldId="273"/>
            <ac:picMk id="61" creationId="{CD69EC6D-F33D-D358-CE26-69C0DAE74D91}"/>
          </ac:picMkLst>
        </pc:picChg>
        <pc:picChg chg="add del mod">
          <ac:chgData name="Murilo Rocha Lemes" userId="7700fe1c617f09cb" providerId="LiveId" clId="{C548D5B6-D5F3-453F-8CC3-C5DF8477DFE9}" dt="2025-04-26T19:48:43.414" v="19994" actId="478"/>
          <ac:picMkLst>
            <pc:docMk/>
            <pc:sldMk cId="4003346424" sldId="273"/>
            <ac:picMk id="84" creationId="{62440F71-B60B-FDC7-1197-39C1D0EDC136}"/>
          </ac:picMkLst>
        </pc:picChg>
        <pc:picChg chg="add del mod">
          <ac:chgData name="Murilo Rocha Lemes" userId="7700fe1c617f09cb" providerId="LiveId" clId="{C548D5B6-D5F3-453F-8CC3-C5DF8477DFE9}" dt="2025-04-26T19:48:39.934" v="19992" actId="478"/>
          <ac:picMkLst>
            <pc:docMk/>
            <pc:sldMk cId="4003346424" sldId="273"/>
            <ac:picMk id="86" creationId="{B053B3B6-3739-2704-C038-7BEB876A2EA6}"/>
          </ac:picMkLst>
        </pc:picChg>
        <pc:picChg chg="add del mod">
          <ac:chgData name="Murilo Rocha Lemes" userId="7700fe1c617f09cb" providerId="LiveId" clId="{C548D5B6-D5F3-453F-8CC3-C5DF8477DFE9}" dt="2025-04-26T19:48:41.556" v="19993" actId="478"/>
          <ac:picMkLst>
            <pc:docMk/>
            <pc:sldMk cId="4003346424" sldId="273"/>
            <ac:picMk id="104" creationId="{622B0BC9-E779-2A42-7B64-F7FAE6F91B74}"/>
          </ac:picMkLst>
        </pc:picChg>
        <pc:picChg chg="add mod">
          <ac:chgData name="Murilo Rocha Lemes" userId="7700fe1c617f09cb" providerId="LiveId" clId="{C548D5B6-D5F3-453F-8CC3-C5DF8477DFE9}" dt="2025-04-26T19:42:57.100" v="19889"/>
          <ac:picMkLst>
            <pc:docMk/>
            <pc:sldMk cId="4003346424" sldId="273"/>
            <ac:picMk id="119" creationId="{576CF2A9-4527-C8CD-E92A-761F50E46BD5}"/>
          </ac:picMkLst>
        </pc:picChg>
        <pc:picChg chg="add mod">
          <ac:chgData name="Murilo Rocha Lemes" userId="7700fe1c617f09cb" providerId="LiveId" clId="{C548D5B6-D5F3-453F-8CC3-C5DF8477DFE9}" dt="2025-04-26T19:42:57.100" v="19889"/>
          <ac:picMkLst>
            <pc:docMk/>
            <pc:sldMk cId="4003346424" sldId="273"/>
            <ac:picMk id="121" creationId="{09F5F2C6-259E-E63B-CEE7-9E42F7F919AB}"/>
          </ac:picMkLst>
        </pc:picChg>
        <pc:picChg chg="mod">
          <ac:chgData name="Murilo Rocha Lemes" userId="7700fe1c617f09cb" providerId="LiveId" clId="{C548D5B6-D5F3-453F-8CC3-C5DF8477DFE9}" dt="2025-04-26T19:43:18.334" v="19893"/>
          <ac:picMkLst>
            <pc:docMk/>
            <pc:sldMk cId="4003346424" sldId="273"/>
            <ac:picMk id="136" creationId="{EB688B79-2EA3-40CD-6868-8A4484D1BD9A}"/>
          </ac:picMkLst>
        </pc:picChg>
        <pc:picChg chg="mod">
          <ac:chgData name="Murilo Rocha Lemes" userId="7700fe1c617f09cb" providerId="LiveId" clId="{C548D5B6-D5F3-453F-8CC3-C5DF8477DFE9}" dt="2025-04-26T19:43:18.334" v="19893"/>
          <ac:picMkLst>
            <pc:docMk/>
            <pc:sldMk cId="4003346424" sldId="273"/>
            <ac:picMk id="138" creationId="{51DECE76-DA6E-A3F2-CB63-605364572D00}"/>
          </ac:picMkLst>
        </pc:picChg>
        <pc:picChg chg="mod">
          <ac:chgData name="Murilo Rocha Lemes" userId="7700fe1c617f09cb" providerId="LiveId" clId="{C548D5B6-D5F3-453F-8CC3-C5DF8477DFE9}" dt="2025-04-26T19:44:06.754" v="19915"/>
          <ac:picMkLst>
            <pc:docMk/>
            <pc:sldMk cId="4003346424" sldId="273"/>
            <ac:picMk id="152" creationId="{F1D649DA-B1F8-EFCA-D71D-40F5215B1411}"/>
          </ac:picMkLst>
        </pc:picChg>
        <pc:picChg chg="del mod">
          <ac:chgData name="Murilo Rocha Lemes" userId="7700fe1c617f09cb" providerId="LiveId" clId="{C548D5B6-D5F3-453F-8CC3-C5DF8477DFE9}" dt="2025-04-26T19:53:00.190" v="20044" actId="478"/>
          <ac:picMkLst>
            <pc:docMk/>
            <pc:sldMk cId="4003346424" sldId="273"/>
            <ac:picMk id="154" creationId="{DF6F5537-0AB2-E82A-E51A-3923BA2563FD}"/>
          </ac:picMkLst>
        </pc:picChg>
        <pc:picChg chg="add mod">
          <ac:chgData name="Murilo Rocha Lemes" userId="7700fe1c617f09cb" providerId="LiveId" clId="{C548D5B6-D5F3-453F-8CC3-C5DF8477DFE9}" dt="2025-04-27T00:17:50.431" v="21596" actId="1035"/>
          <ac:picMkLst>
            <pc:docMk/>
            <pc:sldMk cId="4003346424" sldId="273"/>
            <ac:picMk id="169" creationId="{152278DC-CE20-3D8C-8D25-4A8E589B8FEC}"/>
          </ac:picMkLst>
        </pc:picChg>
        <pc:picChg chg="add mod">
          <ac:chgData name="Murilo Rocha Lemes" userId="7700fe1c617f09cb" providerId="LiveId" clId="{C548D5B6-D5F3-453F-8CC3-C5DF8477DFE9}" dt="2025-04-27T00:17:50.431" v="21596" actId="1035"/>
          <ac:picMkLst>
            <pc:docMk/>
            <pc:sldMk cId="4003346424" sldId="273"/>
            <ac:picMk id="170" creationId="{2F112832-8F5A-6609-55AD-2C9E3A812C1F}"/>
          </ac:picMkLst>
        </pc:picChg>
        <pc:picChg chg="add del mod">
          <ac:chgData name="Murilo Rocha Lemes" userId="7700fe1c617f09cb" providerId="LiveId" clId="{C548D5B6-D5F3-453F-8CC3-C5DF8477DFE9}" dt="2025-04-26T23:33:58.017" v="20154" actId="478"/>
          <ac:picMkLst>
            <pc:docMk/>
            <pc:sldMk cId="4003346424" sldId="273"/>
            <ac:picMk id="171" creationId="{96513D89-3DCF-5326-D15B-32435A31EC5A}"/>
          </ac:picMkLst>
        </pc:picChg>
        <pc:picChg chg="del mod topLvl">
          <ac:chgData name="Murilo Rocha Lemes" userId="7700fe1c617f09cb" providerId="LiveId" clId="{C548D5B6-D5F3-453F-8CC3-C5DF8477DFE9}" dt="2025-04-27T00:25:36.260" v="21973" actId="478"/>
          <ac:picMkLst>
            <pc:docMk/>
            <pc:sldMk cId="4003346424" sldId="273"/>
            <ac:picMk id="215" creationId="{BCB16DAD-CF10-5875-C1B6-2DF090EDB105}"/>
          </ac:picMkLst>
        </pc:picChg>
        <pc:picChg chg="add mod">
          <ac:chgData name="Murilo Rocha Lemes" userId="7700fe1c617f09cb" providerId="LiveId" clId="{C548D5B6-D5F3-453F-8CC3-C5DF8477DFE9}" dt="2025-04-27T01:21:08.790" v="23594" actId="164"/>
          <ac:picMkLst>
            <pc:docMk/>
            <pc:sldMk cId="4003346424" sldId="273"/>
            <ac:picMk id="223" creationId="{B7E9B5FF-03B7-0CB3-2E18-47F8826EF7A9}"/>
          </ac:picMkLst>
        </pc:picChg>
        <pc:cxnChg chg="add del mod">
          <ac:chgData name="Murilo Rocha Lemes" userId="7700fe1c617f09cb" providerId="LiveId" clId="{C548D5B6-D5F3-453F-8CC3-C5DF8477DFE9}" dt="2025-04-26T18:30:56.470" v="18027" actId="478"/>
          <ac:cxnSpMkLst>
            <pc:docMk/>
            <pc:sldMk cId="4003346424" sldId="273"/>
            <ac:cxnSpMk id="2" creationId="{3DDE4437-DDFE-6E29-5952-4843BEBC59E6}"/>
          </ac:cxnSpMkLst>
        </pc:cxnChg>
        <pc:cxnChg chg="add del mod">
          <ac:chgData name="Murilo Rocha Lemes" userId="7700fe1c617f09cb" providerId="LiveId" clId="{C548D5B6-D5F3-453F-8CC3-C5DF8477DFE9}" dt="2025-04-26T18:30:57.177" v="18028" actId="478"/>
          <ac:cxnSpMkLst>
            <pc:docMk/>
            <pc:sldMk cId="4003346424" sldId="273"/>
            <ac:cxnSpMk id="5" creationId="{4998FA6E-7C89-60CB-842C-77B5991C6278}"/>
          </ac:cxnSpMkLst>
        </pc:cxnChg>
        <pc:cxnChg chg="add del mod">
          <ac:chgData name="Murilo Rocha Lemes" userId="7700fe1c617f09cb" providerId="LiveId" clId="{C548D5B6-D5F3-453F-8CC3-C5DF8477DFE9}" dt="2025-04-26T18:30:53.264" v="18026" actId="478"/>
          <ac:cxnSpMkLst>
            <pc:docMk/>
            <pc:sldMk cId="4003346424" sldId="273"/>
            <ac:cxnSpMk id="6" creationId="{2BD02A79-01C4-BD36-27D6-3BC47EC7A6C7}"/>
          </ac:cxnSpMkLst>
        </pc:cxnChg>
        <pc:cxnChg chg="add del mod">
          <ac:chgData name="Murilo Rocha Lemes" userId="7700fe1c617f09cb" providerId="LiveId" clId="{C548D5B6-D5F3-453F-8CC3-C5DF8477DFE9}" dt="2025-04-26T18:30:47.232" v="18024" actId="478"/>
          <ac:cxnSpMkLst>
            <pc:docMk/>
            <pc:sldMk cId="4003346424" sldId="273"/>
            <ac:cxnSpMk id="9" creationId="{F5E6D6A9-2CC2-BF01-B2F2-098E9CE0DB4A}"/>
          </ac:cxnSpMkLst>
        </pc:cxnChg>
        <pc:cxnChg chg="add del mod">
          <ac:chgData name="Murilo Rocha Lemes" userId="7700fe1c617f09cb" providerId="LiveId" clId="{C548D5B6-D5F3-453F-8CC3-C5DF8477DFE9}" dt="2025-04-26T18:30:50.486" v="18025" actId="478"/>
          <ac:cxnSpMkLst>
            <pc:docMk/>
            <pc:sldMk cId="4003346424" sldId="273"/>
            <ac:cxnSpMk id="10" creationId="{19DEAC64-78FE-6E88-6B1F-404C81557EDF}"/>
          </ac:cxnSpMkLst>
        </pc:cxnChg>
        <pc:cxnChg chg="add del mod">
          <ac:chgData name="Murilo Rocha Lemes" userId="7700fe1c617f09cb" providerId="LiveId" clId="{C548D5B6-D5F3-453F-8CC3-C5DF8477DFE9}" dt="2025-04-27T00:28:09.659" v="22037" actId="478"/>
          <ac:cxnSpMkLst>
            <pc:docMk/>
            <pc:sldMk cId="4003346424" sldId="273"/>
            <ac:cxnSpMk id="13" creationId="{EB1F65F9-1804-D5B0-659B-9B1FA3099966}"/>
          </ac:cxnSpMkLst>
        </pc:cxnChg>
        <pc:cxnChg chg="add mod">
          <ac:chgData name="Murilo Rocha Lemes" userId="7700fe1c617f09cb" providerId="LiveId" clId="{C548D5B6-D5F3-453F-8CC3-C5DF8477DFE9}" dt="2025-04-27T00:16:28.331" v="21415" actId="1038"/>
          <ac:cxnSpMkLst>
            <pc:docMk/>
            <pc:sldMk cId="4003346424" sldId="273"/>
            <ac:cxnSpMk id="15" creationId="{7D9D8436-4A40-726D-6DE3-4F6B91AD73BA}"/>
          </ac:cxnSpMkLst>
        </pc:cxnChg>
        <pc:cxnChg chg="add mod">
          <ac:chgData name="Murilo Rocha Lemes" userId="7700fe1c617f09cb" providerId="LiveId" clId="{C548D5B6-D5F3-453F-8CC3-C5DF8477DFE9}" dt="2025-04-27T00:17:11.593" v="21563" actId="1036"/>
          <ac:cxnSpMkLst>
            <pc:docMk/>
            <pc:sldMk cId="4003346424" sldId="273"/>
            <ac:cxnSpMk id="17" creationId="{127E9454-0F19-74DC-F769-8640CF59688F}"/>
          </ac:cxnSpMkLst>
        </pc:cxnChg>
        <pc:cxnChg chg="add mod">
          <ac:chgData name="Murilo Rocha Lemes" userId="7700fe1c617f09cb" providerId="LiveId" clId="{C548D5B6-D5F3-453F-8CC3-C5DF8477DFE9}" dt="2025-04-27T00:16:28.331" v="21415" actId="1038"/>
          <ac:cxnSpMkLst>
            <pc:docMk/>
            <pc:sldMk cId="4003346424" sldId="273"/>
            <ac:cxnSpMk id="18" creationId="{953BFC95-D789-24F1-B7FA-53093896E00B}"/>
          </ac:cxnSpMkLst>
        </pc:cxnChg>
        <pc:cxnChg chg="add mod">
          <ac:chgData name="Murilo Rocha Lemes" userId="7700fe1c617f09cb" providerId="LiveId" clId="{C548D5B6-D5F3-453F-8CC3-C5DF8477DFE9}" dt="2025-04-27T00:16:28.331" v="21415" actId="1038"/>
          <ac:cxnSpMkLst>
            <pc:docMk/>
            <pc:sldMk cId="4003346424" sldId="273"/>
            <ac:cxnSpMk id="19" creationId="{3A34402F-0BD4-8D0D-1490-52A08C59E854}"/>
          </ac:cxnSpMkLst>
        </pc:cxnChg>
        <pc:cxnChg chg="add mod">
          <ac:chgData name="Murilo Rocha Lemes" userId="7700fe1c617f09cb" providerId="LiveId" clId="{C548D5B6-D5F3-453F-8CC3-C5DF8477DFE9}" dt="2025-04-27T00:17:22.751" v="21581" actId="1035"/>
          <ac:cxnSpMkLst>
            <pc:docMk/>
            <pc:sldMk cId="4003346424" sldId="273"/>
            <ac:cxnSpMk id="20" creationId="{35542029-7D00-FACE-0835-D15B46FBE5F5}"/>
          </ac:cxnSpMkLst>
        </pc:cxnChg>
        <pc:cxnChg chg="add del mod">
          <ac:chgData name="Murilo Rocha Lemes" userId="7700fe1c617f09cb" providerId="LiveId" clId="{C548D5B6-D5F3-453F-8CC3-C5DF8477DFE9}" dt="2025-04-26T18:45:33.523" v="18432" actId="478"/>
          <ac:cxnSpMkLst>
            <pc:docMk/>
            <pc:sldMk cId="4003346424" sldId="273"/>
            <ac:cxnSpMk id="29" creationId="{D199F899-3C06-C356-A4A5-619FE7461E9F}"/>
          </ac:cxnSpMkLst>
        </pc:cxnChg>
        <pc:cxnChg chg="add del mod">
          <ac:chgData name="Murilo Rocha Lemes" userId="7700fe1c617f09cb" providerId="LiveId" clId="{C548D5B6-D5F3-453F-8CC3-C5DF8477DFE9}" dt="2025-04-26T18:45:31.724" v="18431" actId="478"/>
          <ac:cxnSpMkLst>
            <pc:docMk/>
            <pc:sldMk cId="4003346424" sldId="273"/>
            <ac:cxnSpMk id="30" creationId="{30E3D020-6985-DFD5-1FDE-B984CB0C42F0}"/>
          </ac:cxnSpMkLst>
        </pc:cxnChg>
        <pc:cxnChg chg="add del mod">
          <ac:chgData name="Murilo Rocha Lemes" userId="7700fe1c617f09cb" providerId="LiveId" clId="{C548D5B6-D5F3-453F-8CC3-C5DF8477DFE9}" dt="2025-04-26T18:45:35.304" v="18433" actId="478"/>
          <ac:cxnSpMkLst>
            <pc:docMk/>
            <pc:sldMk cId="4003346424" sldId="273"/>
            <ac:cxnSpMk id="32" creationId="{870735E3-8111-C379-8266-BB5614D96A19}"/>
          </ac:cxnSpMkLst>
        </pc:cxnChg>
        <pc:cxnChg chg="del mod">
          <ac:chgData name="Murilo Rocha Lemes" userId="7700fe1c617f09cb" providerId="LiveId" clId="{C548D5B6-D5F3-453F-8CC3-C5DF8477DFE9}" dt="2025-04-26T18:45:29.916" v="18429" actId="478"/>
          <ac:cxnSpMkLst>
            <pc:docMk/>
            <pc:sldMk cId="4003346424" sldId="273"/>
            <ac:cxnSpMk id="33" creationId="{F6A250F1-6D85-FF9D-0146-8942DA1B6A60}"/>
          </ac:cxnSpMkLst>
        </pc:cxnChg>
        <pc:cxnChg chg="add del mod">
          <ac:chgData name="Murilo Rocha Lemes" userId="7700fe1c617f09cb" providerId="LiveId" clId="{C548D5B6-D5F3-453F-8CC3-C5DF8477DFE9}" dt="2025-04-26T18:45:30.774" v="18430" actId="478"/>
          <ac:cxnSpMkLst>
            <pc:docMk/>
            <pc:sldMk cId="4003346424" sldId="273"/>
            <ac:cxnSpMk id="35" creationId="{CAAA71F3-5936-87F3-97B9-42BA189CD2B1}"/>
          </ac:cxnSpMkLst>
        </pc:cxnChg>
        <pc:cxnChg chg="add del mod">
          <ac:chgData name="Murilo Rocha Lemes" userId="7700fe1c617f09cb" providerId="LiveId" clId="{C548D5B6-D5F3-453F-8CC3-C5DF8477DFE9}" dt="2025-04-26T18:45:36.973" v="18434" actId="478"/>
          <ac:cxnSpMkLst>
            <pc:docMk/>
            <pc:sldMk cId="4003346424" sldId="273"/>
            <ac:cxnSpMk id="36" creationId="{2B4CC854-2E30-F677-D1BB-5DF8FDC88C69}"/>
          </ac:cxnSpMkLst>
        </pc:cxnChg>
        <pc:cxnChg chg="add mod">
          <ac:chgData name="Murilo Rocha Lemes" userId="7700fe1c617f09cb" providerId="LiveId" clId="{C548D5B6-D5F3-453F-8CC3-C5DF8477DFE9}" dt="2025-04-27T00:15:52.323" v="21413" actId="14100"/>
          <ac:cxnSpMkLst>
            <pc:docMk/>
            <pc:sldMk cId="4003346424" sldId="273"/>
            <ac:cxnSpMk id="42" creationId="{FA345FCF-883F-9E8D-91B7-3A57EB1C69C8}"/>
          </ac:cxnSpMkLst>
        </pc:cxnChg>
        <pc:cxnChg chg="add mod">
          <ac:chgData name="Murilo Rocha Lemes" userId="7700fe1c617f09cb" providerId="LiveId" clId="{C548D5B6-D5F3-453F-8CC3-C5DF8477DFE9}" dt="2025-04-26T19:13:26.265" v="18976" actId="1076"/>
          <ac:cxnSpMkLst>
            <pc:docMk/>
            <pc:sldMk cId="4003346424" sldId="273"/>
            <ac:cxnSpMk id="43" creationId="{FE2E5BA1-BF61-6BEB-3BE2-50920FBD0973}"/>
          </ac:cxnSpMkLst>
        </pc:cxnChg>
        <pc:cxnChg chg="add mod">
          <ac:chgData name="Murilo Rocha Lemes" userId="7700fe1c617f09cb" providerId="LiveId" clId="{C548D5B6-D5F3-453F-8CC3-C5DF8477DFE9}" dt="2025-04-27T00:18:08.016" v="21619" actId="1036"/>
          <ac:cxnSpMkLst>
            <pc:docMk/>
            <pc:sldMk cId="4003346424" sldId="273"/>
            <ac:cxnSpMk id="44" creationId="{EF8145FD-22D1-66D5-089E-4BDCDB4502FE}"/>
          </ac:cxnSpMkLst>
        </pc:cxnChg>
        <pc:cxnChg chg="add mod">
          <ac:chgData name="Murilo Rocha Lemes" userId="7700fe1c617f09cb" providerId="LiveId" clId="{C548D5B6-D5F3-453F-8CC3-C5DF8477DFE9}" dt="2025-04-27T00:18:37.234" v="21650" actId="1038"/>
          <ac:cxnSpMkLst>
            <pc:docMk/>
            <pc:sldMk cId="4003346424" sldId="273"/>
            <ac:cxnSpMk id="45" creationId="{58DAC421-6C67-5F43-3F83-211647120FBC}"/>
          </ac:cxnSpMkLst>
        </pc:cxnChg>
        <pc:cxnChg chg="mod">
          <ac:chgData name="Murilo Rocha Lemes" userId="7700fe1c617f09cb" providerId="LiveId" clId="{C548D5B6-D5F3-453F-8CC3-C5DF8477DFE9}" dt="2025-04-27T00:18:37.234" v="21650" actId="1038"/>
          <ac:cxnSpMkLst>
            <pc:docMk/>
            <pc:sldMk cId="4003346424" sldId="273"/>
            <ac:cxnSpMk id="46" creationId="{82205401-7551-F2E9-F460-DF171B705A2E}"/>
          </ac:cxnSpMkLst>
        </pc:cxnChg>
        <pc:cxnChg chg="add mod">
          <ac:chgData name="Murilo Rocha Lemes" userId="7700fe1c617f09cb" providerId="LiveId" clId="{C548D5B6-D5F3-453F-8CC3-C5DF8477DFE9}" dt="2025-04-27T00:18:37.234" v="21650" actId="1038"/>
          <ac:cxnSpMkLst>
            <pc:docMk/>
            <pc:sldMk cId="4003346424" sldId="273"/>
            <ac:cxnSpMk id="47" creationId="{9697716D-5757-5BED-0710-61BA46E4E4B3}"/>
          </ac:cxnSpMkLst>
        </pc:cxnChg>
        <pc:cxnChg chg="add mod">
          <ac:chgData name="Murilo Rocha Lemes" userId="7700fe1c617f09cb" providerId="LiveId" clId="{C548D5B6-D5F3-453F-8CC3-C5DF8477DFE9}" dt="2025-04-27T00:16:49.821" v="21449" actId="1036"/>
          <ac:cxnSpMkLst>
            <pc:docMk/>
            <pc:sldMk cId="4003346424" sldId="273"/>
            <ac:cxnSpMk id="57" creationId="{69110BD5-EFF7-8A6D-A515-A9C1D251BAE6}"/>
          </ac:cxnSpMkLst>
        </pc:cxnChg>
        <pc:cxnChg chg="add del mod">
          <ac:chgData name="Murilo Rocha Lemes" userId="7700fe1c617f09cb" providerId="LiveId" clId="{C548D5B6-D5F3-453F-8CC3-C5DF8477DFE9}" dt="2025-04-26T23:51:22.576" v="20512" actId="478"/>
          <ac:cxnSpMkLst>
            <pc:docMk/>
            <pc:sldMk cId="4003346424" sldId="273"/>
            <ac:cxnSpMk id="74" creationId="{4B9EF346-515C-790D-E6B5-AFE681B9E820}"/>
          </ac:cxnSpMkLst>
        </pc:cxnChg>
        <pc:cxnChg chg="add del mod">
          <ac:chgData name="Murilo Rocha Lemes" userId="7700fe1c617f09cb" providerId="LiveId" clId="{C548D5B6-D5F3-453F-8CC3-C5DF8477DFE9}" dt="2025-04-26T19:21:55.674" v="19266" actId="478"/>
          <ac:cxnSpMkLst>
            <pc:docMk/>
            <pc:sldMk cId="4003346424" sldId="273"/>
            <ac:cxnSpMk id="75" creationId="{5E167E2A-B53B-C6C5-5385-51C44C3BDD7D}"/>
          </ac:cxnSpMkLst>
        </pc:cxnChg>
        <pc:cxnChg chg="add del mod">
          <ac:chgData name="Murilo Rocha Lemes" userId="7700fe1c617f09cb" providerId="LiveId" clId="{C548D5B6-D5F3-453F-8CC3-C5DF8477DFE9}" dt="2025-04-26T23:51:24.421" v="20513" actId="478"/>
          <ac:cxnSpMkLst>
            <pc:docMk/>
            <pc:sldMk cId="4003346424" sldId="273"/>
            <ac:cxnSpMk id="79" creationId="{9AEF5E6E-ACAE-4067-2372-B5322FCBAB5E}"/>
          </ac:cxnSpMkLst>
        </pc:cxnChg>
        <pc:cxnChg chg="add mod ord">
          <ac:chgData name="Murilo Rocha Lemes" userId="7700fe1c617f09cb" providerId="LiveId" clId="{C548D5B6-D5F3-453F-8CC3-C5DF8477DFE9}" dt="2025-04-26T23:54:19.601" v="20533" actId="1037"/>
          <ac:cxnSpMkLst>
            <pc:docMk/>
            <pc:sldMk cId="4003346424" sldId="273"/>
            <ac:cxnSpMk id="96" creationId="{5D9E9393-4E25-9BB2-C2FA-5CD72FE1EC05}"/>
          </ac:cxnSpMkLst>
        </pc:cxnChg>
        <pc:cxnChg chg="add del mod">
          <ac:chgData name="Murilo Rocha Lemes" userId="7700fe1c617f09cb" providerId="LiveId" clId="{C548D5B6-D5F3-453F-8CC3-C5DF8477DFE9}" dt="2025-04-26T23:48:11.622" v="20381" actId="478"/>
          <ac:cxnSpMkLst>
            <pc:docMk/>
            <pc:sldMk cId="4003346424" sldId="273"/>
            <ac:cxnSpMk id="99" creationId="{E0997F5E-A522-0F8A-9172-FC05BC7719EB}"/>
          </ac:cxnSpMkLst>
        </pc:cxnChg>
        <pc:cxnChg chg="mod">
          <ac:chgData name="Murilo Rocha Lemes" userId="7700fe1c617f09cb" providerId="LiveId" clId="{C548D5B6-D5F3-453F-8CC3-C5DF8477DFE9}" dt="2025-04-26T19:44:02.134" v="19914" actId="478"/>
          <ac:cxnSpMkLst>
            <pc:docMk/>
            <pc:sldMk cId="4003346424" sldId="273"/>
            <ac:cxnSpMk id="128" creationId="{358B9378-1771-6E57-DB7D-91189632B9AA}"/>
          </ac:cxnSpMkLst>
        </pc:cxnChg>
        <pc:cxnChg chg="mod">
          <ac:chgData name="Murilo Rocha Lemes" userId="7700fe1c617f09cb" providerId="LiveId" clId="{C548D5B6-D5F3-453F-8CC3-C5DF8477DFE9}" dt="2025-04-26T19:44:02.134" v="19914" actId="478"/>
          <ac:cxnSpMkLst>
            <pc:docMk/>
            <pc:sldMk cId="4003346424" sldId="273"/>
            <ac:cxnSpMk id="133" creationId="{C1B5AE3D-EEFC-6389-7E31-5A1F21F8DAB0}"/>
          </ac:cxnSpMkLst>
        </pc:cxnChg>
        <pc:cxnChg chg="mod">
          <ac:chgData name="Murilo Rocha Lemes" userId="7700fe1c617f09cb" providerId="LiveId" clId="{C548D5B6-D5F3-453F-8CC3-C5DF8477DFE9}" dt="2025-04-26T19:44:02.134" v="19914" actId="478"/>
          <ac:cxnSpMkLst>
            <pc:docMk/>
            <pc:sldMk cId="4003346424" sldId="273"/>
            <ac:cxnSpMk id="134" creationId="{BDEA63BA-054E-2A25-72EF-4FA6B72DE461}"/>
          </ac:cxnSpMkLst>
        </pc:cxnChg>
        <pc:cxnChg chg="mod">
          <ac:chgData name="Murilo Rocha Lemes" userId="7700fe1c617f09cb" providerId="LiveId" clId="{C548D5B6-D5F3-453F-8CC3-C5DF8477DFE9}" dt="2025-04-26T19:44:02.134" v="19914" actId="478"/>
          <ac:cxnSpMkLst>
            <pc:docMk/>
            <pc:sldMk cId="4003346424" sldId="273"/>
            <ac:cxnSpMk id="140" creationId="{0A509819-F049-502C-9593-B48DF6C5C43C}"/>
          </ac:cxnSpMkLst>
        </pc:cxnChg>
        <pc:cxnChg chg="ord">
          <ac:chgData name="Murilo Rocha Lemes" userId="7700fe1c617f09cb" providerId="LiveId" clId="{C548D5B6-D5F3-453F-8CC3-C5DF8477DFE9}" dt="2025-04-26T23:56:57.376" v="20624" actId="167"/>
          <ac:cxnSpMkLst>
            <pc:docMk/>
            <pc:sldMk cId="4003346424" sldId="273"/>
            <ac:cxnSpMk id="156" creationId="{93D2710F-F477-C48D-312F-666D5A7F49A9}"/>
          </ac:cxnSpMkLst>
        </pc:cxnChg>
        <pc:cxnChg chg="add mod">
          <ac:chgData name="Murilo Rocha Lemes" userId="7700fe1c617f09cb" providerId="LiveId" clId="{C548D5B6-D5F3-453F-8CC3-C5DF8477DFE9}" dt="2025-04-27T00:17:41.363" v="21587" actId="14100"/>
          <ac:cxnSpMkLst>
            <pc:docMk/>
            <pc:sldMk cId="4003346424" sldId="273"/>
            <ac:cxnSpMk id="160" creationId="{90188DD9-5C63-A716-A143-0C634E185BC6}"/>
          </ac:cxnSpMkLst>
        </pc:cxnChg>
        <pc:cxnChg chg="add mod">
          <ac:chgData name="Murilo Rocha Lemes" userId="7700fe1c617f09cb" providerId="LiveId" clId="{C548D5B6-D5F3-453F-8CC3-C5DF8477DFE9}" dt="2025-04-27T00:17:37.333" v="21586" actId="14100"/>
          <ac:cxnSpMkLst>
            <pc:docMk/>
            <pc:sldMk cId="4003346424" sldId="273"/>
            <ac:cxnSpMk id="163" creationId="{4138629C-5AE7-CCB8-0C75-8591AE8909B9}"/>
          </ac:cxnSpMkLst>
        </pc:cxnChg>
        <pc:cxnChg chg="add mod">
          <ac:chgData name="Murilo Rocha Lemes" userId="7700fe1c617f09cb" providerId="LiveId" clId="{C548D5B6-D5F3-453F-8CC3-C5DF8477DFE9}" dt="2025-04-26T23:52:20.051" v="20521" actId="1076"/>
          <ac:cxnSpMkLst>
            <pc:docMk/>
            <pc:sldMk cId="4003346424" sldId="273"/>
            <ac:cxnSpMk id="191" creationId="{F3DC080E-696E-3AB8-E8B6-3F91F5204F16}"/>
          </ac:cxnSpMkLst>
        </pc:cxnChg>
        <pc:cxnChg chg="add mod">
          <ac:chgData name="Murilo Rocha Lemes" userId="7700fe1c617f09cb" providerId="LiveId" clId="{C548D5B6-D5F3-453F-8CC3-C5DF8477DFE9}" dt="2025-04-26T23:52:20.051" v="20521" actId="1076"/>
          <ac:cxnSpMkLst>
            <pc:docMk/>
            <pc:sldMk cId="4003346424" sldId="273"/>
            <ac:cxnSpMk id="192" creationId="{887F12F9-16AB-6697-8527-7A5D9B32633C}"/>
          </ac:cxnSpMkLst>
        </pc:cxnChg>
        <pc:cxnChg chg="add mod">
          <ac:chgData name="Murilo Rocha Lemes" userId="7700fe1c617f09cb" providerId="LiveId" clId="{C548D5B6-D5F3-453F-8CC3-C5DF8477DFE9}" dt="2025-04-26T23:53:46.383" v="20528"/>
          <ac:cxnSpMkLst>
            <pc:docMk/>
            <pc:sldMk cId="4003346424" sldId="273"/>
            <ac:cxnSpMk id="195" creationId="{E80B4F11-246A-0AFB-E59E-14FAE119370F}"/>
          </ac:cxnSpMkLst>
        </pc:cxnChg>
        <pc:cxnChg chg="add mod ord">
          <ac:chgData name="Murilo Rocha Lemes" userId="7700fe1c617f09cb" providerId="LiveId" clId="{C548D5B6-D5F3-453F-8CC3-C5DF8477DFE9}" dt="2025-04-26T23:57:06.421" v="20627" actId="14100"/>
          <ac:cxnSpMkLst>
            <pc:docMk/>
            <pc:sldMk cId="4003346424" sldId="273"/>
            <ac:cxnSpMk id="198" creationId="{4F91447E-564E-F66F-8080-A9ED23C56461}"/>
          </ac:cxnSpMkLst>
        </pc:cxnChg>
        <pc:cxnChg chg="add del mod">
          <ac:chgData name="Murilo Rocha Lemes" userId="7700fe1c617f09cb" providerId="LiveId" clId="{C548D5B6-D5F3-453F-8CC3-C5DF8477DFE9}" dt="2025-04-26T23:59:36.808" v="20697" actId="478"/>
          <ac:cxnSpMkLst>
            <pc:docMk/>
            <pc:sldMk cId="4003346424" sldId="273"/>
            <ac:cxnSpMk id="201" creationId="{46B8ECCE-DF1D-7077-83DF-E3F225285CCA}"/>
          </ac:cxnSpMkLst>
        </pc:cxnChg>
        <pc:cxnChg chg="add del mod">
          <ac:chgData name="Murilo Rocha Lemes" userId="7700fe1c617f09cb" providerId="LiveId" clId="{C548D5B6-D5F3-453F-8CC3-C5DF8477DFE9}" dt="2025-04-26T23:59:38.848" v="20698" actId="478"/>
          <ac:cxnSpMkLst>
            <pc:docMk/>
            <pc:sldMk cId="4003346424" sldId="273"/>
            <ac:cxnSpMk id="202" creationId="{AECDB44A-7FE6-C3E3-66C0-C5F11F69A3A0}"/>
          </ac:cxnSpMkLst>
        </pc:cxnChg>
        <pc:cxnChg chg="add del mod">
          <ac:chgData name="Murilo Rocha Lemes" userId="7700fe1c617f09cb" providerId="LiveId" clId="{C548D5B6-D5F3-453F-8CC3-C5DF8477DFE9}" dt="2025-04-27T00:28:04.376" v="22035" actId="478"/>
          <ac:cxnSpMkLst>
            <pc:docMk/>
            <pc:sldMk cId="4003346424" sldId="273"/>
            <ac:cxnSpMk id="208" creationId="{B3314C71-D066-44F2-B24B-9B3AD903F908}"/>
          </ac:cxnSpMkLst>
        </pc:cxnChg>
        <pc:cxnChg chg="add del mod">
          <ac:chgData name="Murilo Rocha Lemes" userId="7700fe1c617f09cb" providerId="LiveId" clId="{C548D5B6-D5F3-453F-8CC3-C5DF8477DFE9}" dt="2025-04-27T00:28:05.689" v="22036" actId="478"/>
          <ac:cxnSpMkLst>
            <pc:docMk/>
            <pc:sldMk cId="4003346424" sldId="273"/>
            <ac:cxnSpMk id="209" creationId="{4421E174-105B-ADB1-A57C-4790C034E4EE}"/>
          </ac:cxnSpMkLst>
        </pc:cxnChg>
        <pc:cxnChg chg="add mod">
          <ac:chgData name="Murilo Rocha Lemes" userId="7700fe1c617f09cb" providerId="LiveId" clId="{C548D5B6-D5F3-453F-8CC3-C5DF8477DFE9}" dt="2025-04-27T00:17:03.304" v="21544" actId="1035"/>
          <ac:cxnSpMkLst>
            <pc:docMk/>
            <pc:sldMk cId="4003346424" sldId="273"/>
            <ac:cxnSpMk id="210" creationId="{D84733D0-997F-1BB0-4105-DFBB4A93A387}"/>
          </ac:cxnSpMkLst>
        </pc:cxnChg>
        <pc:cxnChg chg="add del mod">
          <ac:chgData name="Murilo Rocha Lemes" userId="7700fe1c617f09cb" providerId="LiveId" clId="{C548D5B6-D5F3-453F-8CC3-C5DF8477DFE9}" dt="2025-04-27T00:21:57.873" v="21923" actId="478"/>
          <ac:cxnSpMkLst>
            <pc:docMk/>
            <pc:sldMk cId="4003346424" sldId="273"/>
            <ac:cxnSpMk id="218" creationId="{DCD6E6E4-2E38-9C88-0A30-2512C32CB468}"/>
          </ac:cxnSpMkLst>
        </pc:cxnChg>
        <pc:cxnChg chg="add del mod">
          <ac:chgData name="Murilo Rocha Lemes" userId="7700fe1c617f09cb" providerId="LiveId" clId="{C548D5B6-D5F3-453F-8CC3-C5DF8477DFE9}" dt="2025-04-27T01:06:57.752" v="23050" actId="478"/>
          <ac:cxnSpMkLst>
            <pc:docMk/>
            <pc:sldMk cId="4003346424" sldId="273"/>
            <ac:cxnSpMk id="219" creationId="{273247E2-3B08-E104-FE93-FA1E134288BB}"/>
          </ac:cxnSpMkLst>
        </pc:cxnChg>
        <pc:cxnChg chg="add mod">
          <ac:chgData name="Murilo Rocha Lemes" userId="7700fe1c617f09cb" providerId="LiveId" clId="{C548D5B6-D5F3-453F-8CC3-C5DF8477DFE9}" dt="2025-04-27T01:12:33.847" v="23265" actId="1035"/>
          <ac:cxnSpMkLst>
            <pc:docMk/>
            <pc:sldMk cId="4003346424" sldId="273"/>
            <ac:cxnSpMk id="220" creationId="{45C05515-BF11-959A-F971-E2F62CA63F06}"/>
          </ac:cxnSpMkLst>
        </pc:cxnChg>
        <pc:cxnChg chg="add mod">
          <ac:chgData name="Murilo Rocha Lemes" userId="7700fe1c617f09cb" providerId="LiveId" clId="{C548D5B6-D5F3-453F-8CC3-C5DF8477DFE9}" dt="2025-04-27T00:28:34.355" v="22086" actId="1036"/>
          <ac:cxnSpMkLst>
            <pc:docMk/>
            <pc:sldMk cId="4003346424" sldId="273"/>
            <ac:cxnSpMk id="221" creationId="{4B77F47C-3B48-5AB7-B756-CC2C6E12021B}"/>
          </ac:cxnSpMkLst>
        </pc:cxnChg>
        <pc:cxnChg chg="add del mod">
          <ac:chgData name="Murilo Rocha Lemes" userId="7700fe1c617f09cb" providerId="LiveId" clId="{C548D5B6-D5F3-453F-8CC3-C5DF8477DFE9}" dt="2025-04-27T01:13:15.067" v="23311" actId="478"/>
          <ac:cxnSpMkLst>
            <pc:docMk/>
            <pc:sldMk cId="4003346424" sldId="273"/>
            <ac:cxnSpMk id="224" creationId="{D9DF06A7-5C1E-5DAA-8229-CD5B2992B38E}"/>
          </ac:cxnSpMkLst>
        </pc:cxnChg>
        <pc:cxnChg chg="add mod">
          <ac:chgData name="Murilo Rocha Lemes" userId="7700fe1c617f09cb" providerId="LiveId" clId="{C548D5B6-D5F3-453F-8CC3-C5DF8477DFE9}" dt="2025-04-27T01:13:55.430" v="23341" actId="1036"/>
          <ac:cxnSpMkLst>
            <pc:docMk/>
            <pc:sldMk cId="4003346424" sldId="273"/>
            <ac:cxnSpMk id="225" creationId="{E9E3FF60-422A-2227-3599-665573E99603}"/>
          </ac:cxnSpMkLst>
        </pc:cxnChg>
        <pc:cxnChg chg="add mod">
          <ac:chgData name="Murilo Rocha Lemes" userId="7700fe1c617f09cb" providerId="LiveId" clId="{C548D5B6-D5F3-453F-8CC3-C5DF8477DFE9}" dt="2025-04-27T00:37:16.960" v="22509" actId="1037"/>
          <ac:cxnSpMkLst>
            <pc:docMk/>
            <pc:sldMk cId="4003346424" sldId="273"/>
            <ac:cxnSpMk id="226" creationId="{2547BAC1-84AA-AF8B-3740-A6EE0CDC49A4}"/>
          </ac:cxnSpMkLst>
        </pc:cxnChg>
        <pc:cxnChg chg="add mod">
          <ac:chgData name="Murilo Rocha Lemes" userId="7700fe1c617f09cb" providerId="LiveId" clId="{C548D5B6-D5F3-453F-8CC3-C5DF8477DFE9}" dt="2025-04-27T00:42:52.910" v="22721" actId="1036"/>
          <ac:cxnSpMkLst>
            <pc:docMk/>
            <pc:sldMk cId="4003346424" sldId="273"/>
            <ac:cxnSpMk id="230" creationId="{2DDCD629-C270-3915-FE45-6B296D2BFF2D}"/>
          </ac:cxnSpMkLst>
        </pc:cxnChg>
        <pc:cxnChg chg="add mod">
          <ac:chgData name="Murilo Rocha Lemes" userId="7700fe1c617f09cb" providerId="LiveId" clId="{C548D5B6-D5F3-453F-8CC3-C5DF8477DFE9}" dt="2025-04-27T01:13:03.859" v="23310" actId="1036"/>
          <ac:cxnSpMkLst>
            <pc:docMk/>
            <pc:sldMk cId="4003346424" sldId="273"/>
            <ac:cxnSpMk id="236" creationId="{1871C865-AF41-EB20-7BD9-249E4D4D2FA1}"/>
          </ac:cxnSpMkLst>
        </pc:cxnChg>
        <pc:cxnChg chg="add mod">
          <ac:chgData name="Murilo Rocha Lemes" userId="7700fe1c617f09cb" providerId="LiveId" clId="{C548D5B6-D5F3-453F-8CC3-C5DF8477DFE9}" dt="2025-04-27T01:13:37.375" v="23321" actId="1035"/>
          <ac:cxnSpMkLst>
            <pc:docMk/>
            <pc:sldMk cId="4003346424" sldId="273"/>
            <ac:cxnSpMk id="237" creationId="{FF9A2A54-82EC-AF4B-8359-84591A3B47CA}"/>
          </ac:cxnSpMkLst>
        </pc:cxnChg>
        <pc:cxnChg chg="add mod">
          <ac:chgData name="Murilo Rocha Lemes" userId="7700fe1c617f09cb" providerId="LiveId" clId="{C548D5B6-D5F3-453F-8CC3-C5DF8477DFE9}" dt="2025-04-27T01:19:38.392" v="23584" actId="1035"/>
          <ac:cxnSpMkLst>
            <pc:docMk/>
            <pc:sldMk cId="4003346424" sldId="273"/>
            <ac:cxnSpMk id="239" creationId="{85F9D76C-F3F2-B033-F4C8-2C81757415EC}"/>
          </ac:cxnSpMkLst>
        </pc:cxnChg>
      </pc:sldChg>
      <pc:sldChg chg="addSp delSp modSp add mod ord modAnim">
        <pc:chgData name="Murilo Rocha Lemes" userId="7700fe1c617f09cb" providerId="LiveId" clId="{C548D5B6-D5F3-453F-8CC3-C5DF8477DFE9}" dt="2025-04-27T02:20:47.729" v="25337" actId="20577"/>
        <pc:sldMkLst>
          <pc:docMk/>
          <pc:sldMk cId="2829293019" sldId="274"/>
        </pc:sldMkLst>
        <pc:spChg chg="add del mod">
          <ac:chgData name="Murilo Rocha Lemes" userId="7700fe1c617f09cb" providerId="LiveId" clId="{C548D5B6-D5F3-453F-8CC3-C5DF8477DFE9}" dt="2025-04-26T01:40:14.257" v="15423" actId="478"/>
          <ac:spMkLst>
            <pc:docMk/>
            <pc:sldMk cId="2829293019" sldId="274"/>
            <ac:spMk id="2" creationId="{00659111-71D7-C439-3F15-0A53F2C9772E}"/>
          </ac:spMkLst>
        </pc:spChg>
        <pc:spChg chg="del mod">
          <ac:chgData name="Murilo Rocha Lemes" userId="7700fe1c617f09cb" providerId="LiveId" clId="{C548D5B6-D5F3-453F-8CC3-C5DF8477DFE9}" dt="2025-04-26T01:43:56.850" v="15452" actId="478"/>
          <ac:spMkLst>
            <pc:docMk/>
            <pc:sldMk cId="2829293019" sldId="274"/>
            <ac:spMk id="4" creationId="{55B88F41-9490-18CA-AD40-9985975A0478}"/>
          </ac:spMkLst>
        </pc:spChg>
        <pc:spChg chg="mod">
          <ac:chgData name="Murilo Rocha Lemes" userId="7700fe1c617f09cb" providerId="LiveId" clId="{C548D5B6-D5F3-453F-8CC3-C5DF8477DFE9}" dt="2025-04-26T03:38:01.169" v="17475" actId="164"/>
          <ac:spMkLst>
            <pc:docMk/>
            <pc:sldMk cId="2829293019" sldId="274"/>
            <ac:spMk id="5" creationId="{FEC11F68-CC72-E505-1BC9-C37EBB08E681}"/>
          </ac:spMkLst>
        </pc:spChg>
        <pc:spChg chg="mod">
          <ac:chgData name="Murilo Rocha Lemes" userId="7700fe1c617f09cb" providerId="LiveId" clId="{C548D5B6-D5F3-453F-8CC3-C5DF8477DFE9}" dt="2025-04-26T03:38:01.169" v="17475" actId="164"/>
          <ac:spMkLst>
            <pc:docMk/>
            <pc:sldMk cId="2829293019" sldId="274"/>
            <ac:spMk id="7" creationId="{A4AD0C7B-AA12-01F9-D89C-2984AA32E60E}"/>
          </ac:spMkLst>
        </pc:spChg>
        <pc:spChg chg="add del mod">
          <ac:chgData name="Murilo Rocha Lemes" userId="7700fe1c617f09cb" providerId="LiveId" clId="{C548D5B6-D5F3-453F-8CC3-C5DF8477DFE9}" dt="2025-04-26T01:05:56.801" v="14655" actId="478"/>
          <ac:spMkLst>
            <pc:docMk/>
            <pc:sldMk cId="2829293019" sldId="274"/>
            <ac:spMk id="8" creationId="{CD0CF39C-D0FD-8090-F87F-FAEA98D3576D}"/>
          </ac:spMkLst>
        </pc:spChg>
        <pc:spChg chg="del">
          <ac:chgData name="Murilo Rocha Lemes" userId="7700fe1c617f09cb" providerId="LiveId" clId="{C548D5B6-D5F3-453F-8CC3-C5DF8477DFE9}" dt="2025-04-26T01:04:41.514" v="14549" actId="478"/>
          <ac:spMkLst>
            <pc:docMk/>
            <pc:sldMk cId="2829293019" sldId="274"/>
            <ac:spMk id="10" creationId="{B69B6F61-5CCA-4622-0743-D90F0CFC1E35}"/>
          </ac:spMkLst>
        </pc:spChg>
        <pc:spChg chg="del">
          <ac:chgData name="Murilo Rocha Lemes" userId="7700fe1c617f09cb" providerId="LiveId" clId="{C548D5B6-D5F3-453F-8CC3-C5DF8477DFE9}" dt="2025-04-26T01:04:42.277" v="14550" actId="478"/>
          <ac:spMkLst>
            <pc:docMk/>
            <pc:sldMk cId="2829293019" sldId="274"/>
            <ac:spMk id="11" creationId="{DF0750A9-87AC-FA36-8BD5-94E1BFE9CA77}"/>
          </ac:spMkLst>
        </pc:spChg>
        <pc:spChg chg="add mod">
          <ac:chgData name="Murilo Rocha Lemes" userId="7700fe1c617f09cb" providerId="LiveId" clId="{C548D5B6-D5F3-453F-8CC3-C5DF8477DFE9}" dt="2025-04-26T03:38:01.169" v="17475" actId="164"/>
          <ac:spMkLst>
            <pc:docMk/>
            <pc:sldMk cId="2829293019" sldId="274"/>
            <ac:spMk id="14" creationId="{24A68C11-4F1A-BA05-2756-B8B9E8B6D874}"/>
          </ac:spMkLst>
        </pc:spChg>
        <pc:spChg chg="add mod ord topLvl">
          <ac:chgData name="Murilo Rocha Lemes" userId="7700fe1c617f09cb" providerId="LiveId" clId="{C548D5B6-D5F3-453F-8CC3-C5DF8477DFE9}" dt="2025-04-26T03:45:10.346" v="17556" actId="164"/>
          <ac:spMkLst>
            <pc:docMk/>
            <pc:sldMk cId="2829293019" sldId="274"/>
            <ac:spMk id="15" creationId="{A96D9DB5-3339-C7D9-21F7-87564BA2804C}"/>
          </ac:spMkLst>
        </pc:spChg>
        <pc:spChg chg="mod">
          <ac:chgData name="Murilo Rocha Lemes" userId="7700fe1c617f09cb" providerId="LiveId" clId="{C548D5B6-D5F3-453F-8CC3-C5DF8477DFE9}" dt="2025-04-27T02:05:35.396" v="24638" actId="20577"/>
          <ac:spMkLst>
            <pc:docMk/>
            <pc:sldMk cId="2829293019" sldId="274"/>
            <ac:spMk id="16" creationId="{7D0822D2-AD5C-930B-A4E0-2DB89DB5D0EB}"/>
          </ac:spMkLst>
        </pc:spChg>
        <pc:spChg chg="add del mod topLvl">
          <ac:chgData name="Murilo Rocha Lemes" userId="7700fe1c617f09cb" providerId="LiveId" clId="{C548D5B6-D5F3-453F-8CC3-C5DF8477DFE9}" dt="2025-04-26T02:34:05.324" v="16502" actId="404"/>
          <ac:spMkLst>
            <pc:docMk/>
            <pc:sldMk cId="2829293019" sldId="274"/>
            <ac:spMk id="17" creationId="{BA8A8CD5-BE01-5627-84DE-E8D8801C2CEE}"/>
          </ac:spMkLst>
        </pc:spChg>
        <pc:spChg chg="mod ord topLvl">
          <ac:chgData name="Murilo Rocha Lemes" userId="7700fe1c617f09cb" providerId="LiveId" clId="{C548D5B6-D5F3-453F-8CC3-C5DF8477DFE9}" dt="2025-04-26T02:33:51.509" v="16498" actId="207"/>
          <ac:spMkLst>
            <pc:docMk/>
            <pc:sldMk cId="2829293019" sldId="274"/>
            <ac:spMk id="18" creationId="{5FA6F67F-E75A-A883-FE10-119F4799795C}"/>
          </ac:spMkLst>
        </pc:spChg>
        <pc:spChg chg="del">
          <ac:chgData name="Murilo Rocha Lemes" userId="7700fe1c617f09cb" providerId="LiveId" clId="{C548D5B6-D5F3-453F-8CC3-C5DF8477DFE9}" dt="2025-04-26T01:08:02.790" v="14759" actId="478"/>
          <ac:spMkLst>
            <pc:docMk/>
            <pc:sldMk cId="2829293019" sldId="274"/>
            <ac:spMk id="19" creationId="{B2E31D41-B1F7-77DD-73B2-CEC113A293E1}"/>
          </ac:spMkLst>
        </pc:spChg>
        <pc:spChg chg="del">
          <ac:chgData name="Murilo Rocha Lemes" userId="7700fe1c617f09cb" providerId="LiveId" clId="{C548D5B6-D5F3-453F-8CC3-C5DF8477DFE9}" dt="2025-04-26T01:08:01.852" v="14758" actId="478"/>
          <ac:spMkLst>
            <pc:docMk/>
            <pc:sldMk cId="2829293019" sldId="274"/>
            <ac:spMk id="20" creationId="{B014211B-1E7B-3932-C2C7-D8A7DF63D924}"/>
          </ac:spMkLst>
        </pc:spChg>
        <pc:spChg chg="mod ord topLvl">
          <ac:chgData name="Murilo Rocha Lemes" userId="7700fe1c617f09cb" providerId="LiveId" clId="{C548D5B6-D5F3-453F-8CC3-C5DF8477DFE9}" dt="2025-04-26T03:45:10.346" v="17556" actId="164"/>
          <ac:spMkLst>
            <pc:docMk/>
            <pc:sldMk cId="2829293019" sldId="274"/>
            <ac:spMk id="21" creationId="{87EC911F-38AA-1F40-D1B7-AD36BC6BA809}"/>
          </ac:spMkLst>
        </pc:spChg>
        <pc:spChg chg="mod ord topLvl">
          <ac:chgData name="Murilo Rocha Lemes" userId="7700fe1c617f09cb" providerId="LiveId" clId="{C548D5B6-D5F3-453F-8CC3-C5DF8477DFE9}" dt="2025-04-26T02:33:51.509" v="16498" actId="207"/>
          <ac:spMkLst>
            <pc:docMk/>
            <pc:sldMk cId="2829293019" sldId="274"/>
            <ac:spMk id="22" creationId="{47764EA2-E35B-C38D-D435-D8CBA8B402CA}"/>
          </ac:spMkLst>
        </pc:spChg>
        <pc:spChg chg="add mod ord topLvl">
          <ac:chgData name="Murilo Rocha Lemes" userId="7700fe1c617f09cb" providerId="LiveId" clId="{C548D5B6-D5F3-453F-8CC3-C5DF8477DFE9}" dt="2025-04-26T03:45:10.346" v="17556" actId="164"/>
          <ac:spMkLst>
            <pc:docMk/>
            <pc:sldMk cId="2829293019" sldId="274"/>
            <ac:spMk id="23" creationId="{C6398B87-C655-FDB6-DD34-F45452461C9B}"/>
          </ac:spMkLst>
        </pc:spChg>
        <pc:spChg chg="add mod ord">
          <ac:chgData name="Murilo Rocha Lemes" userId="7700fe1c617f09cb" providerId="LiveId" clId="{C548D5B6-D5F3-453F-8CC3-C5DF8477DFE9}" dt="2025-04-26T02:33:51.509" v="16498" actId="207"/>
          <ac:spMkLst>
            <pc:docMk/>
            <pc:sldMk cId="2829293019" sldId="274"/>
            <ac:spMk id="24" creationId="{D67A3980-0E24-80C0-4609-FE7229041072}"/>
          </ac:spMkLst>
        </pc:spChg>
        <pc:spChg chg="add mod ord topLvl">
          <ac:chgData name="Murilo Rocha Lemes" userId="7700fe1c617f09cb" providerId="LiveId" clId="{C548D5B6-D5F3-453F-8CC3-C5DF8477DFE9}" dt="2025-04-26T03:45:10.346" v="17556" actId="164"/>
          <ac:spMkLst>
            <pc:docMk/>
            <pc:sldMk cId="2829293019" sldId="274"/>
            <ac:spMk id="25" creationId="{442A3BE7-8035-D431-C453-1055127475BD}"/>
          </ac:spMkLst>
        </pc:spChg>
        <pc:spChg chg="add mod ord topLvl">
          <ac:chgData name="Murilo Rocha Lemes" userId="7700fe1c617f09cb" providerId="LiveId" clId="{C548D5B6-D5F3-453F-8CC3-C5DF8477DFE9}" dt="2025-04-26T03:45:10.346" v="17556" actId="164"/>
          <ac:spMkLst>
            <pc:docMk/>
            <pc:sldMk cId="2829293019" sldId="274"/>
            <ac:spMk id="27" creationId="{E420F98C-5D57-664A-89B7-0DDC01FEC9F2}"/>
          </ac:spMkLst>
        </pc:spChg>
        <pc:spChg chg="add mod ord topLvl">
          <ac:chgData name="Murilo Rocha Lemes" userId="7700fe1c617f09cb" providerId="LiveId" clId="{C548D5B6-D5F3-453F-8CC3-C5DF8477DFE9}" dt="2025-04-26T03:45:10.346" v="17556" actId="164"/>
          <ac:spMkLst>
            <pc:docMk/>
            <pc:sldMk cId="2829293019" sldId="274"/>
            <ac:spMk id="35" creationId="{3573F108-A344-F8E5-131B-A8D739B6B3AD}"/>
          </ac:spMkLst>
        </pc:spChg>
        <pc:spChg chg="add mod topLvl">
          <ac:chgData name="Murilo Rocha Lemes" userId="7700fe1c617f09cb" providerId="LiveId" clId="{C548D5B6-D5F3-453F-8CC3-C5DF8477DFE9}" dt="2025-04-26T03:45:10.346" v="17556" actId="164"/>
          <ac:spMkLst>
            <pc:docMk/>
            <pc:sldMk cId="2829293019" sldId="274"/>
            <ac:spMk id="45" creationId="{D3B4A566-B79E-EDE8-946B-2A508ED1D216}"/>
          </ac:spMkLst>
        </pc:spChg>
        <pc:spChg chg="del">
          <ac:chgData name="Murilo Rocha Lemes" userId="7700fe1c617f09cb" providerId="LiveId" clId="{C548D5B6-D5F3-453F-8CC3-C5DF8477DFE9}" dt="2025-04-26T01:06:06.203" v="14658" actId="478"/>
          <ac:spMkLst>
            <pc:docMk/>
            <pc:sldMk cId="2829293019" sldId="274"/>
            <ac:spMk id="54" creationId="{34D7E036-BC97-20A6-3DFD-DF31B794A2FC}"/>
          </ac:spMkLst>
        </pc:spChg>
        <pc:spChg chg="add mod ord">
          <ac:chgData name="Murilo Rocha Lemes" userId="7700fe1c617f09cb" providerId="LiveId" clId="{C548D5B6-D5F3-453F-8CC3-C5DF8477DFE9}" dt="2025-04-26T03:38:01.169" v="17475" actId="164"/>
          <ac:spMkLst>
            <pc:docMk/>
            <pc:sldMk cId="2829293019" sldId="274"/>
            <ac:spMk id="55" creationId="{D05DC002-EE09-DB5C-4D55-8DB7EA07866C}"/>
          </ac:spMkLst>
        </pc:spChg>
        <pc:spChg chg="del">
          <ac:chgData name="Murilo Rocha Lemes" userId="7700fe1c617f09cb" providerId="LiveId" clId="{C548D5B6-D5F3-453F-8CC3-C5DF8477DFE9}" dt="2025-04-26T01:06:15.288" v="14665" actId="478"/>
          <ac:spMkLst>
            <pc:docMk/>
            <pc:sldMk cId="2829293019" sldId="274"/>
            <ac:spMk id="57" creationId="{5BC644E2-4D5D-EF96-710E-8C9C656C0B95}"/>
          </ac:spMkLst>
        </pc:spChg>
        <pc:spChg chg="add del mod">
          <ac:chgData name="Murilo Rocha Lemes" userId="7700fe1c617f09cb" providerId="LiveId" clId="{C548D5B6-D5F3-453F-8CC3-C5DF8477DFE9}" dt="2025-04-26T01:44:03.899" v="15455" actId="478"/>
          <ac:spMkLst>
            <pc:docMk/>
            <pc:sldMk cId="2829293019" sldId="274"/>
            <ac:spMk id="58" creationId="{A15A393B-963C-B7A3-9EE2-46223FBC674E}"/>
          </ac:spMkLst>
        </pc:spChg>
        <pc:spChg chg="del">
          <ac:chgData name="Murilo Rocha Lemes" userId="7700fe1c617f09cb" providerId="LiveId" clId="{C548D5B6-D5F3-453F-8CC3-C5DF8477DFE9}" dt="2025-04-26T01:06:16.095" v="14666" actId="478"/>
          <ac:spMkLst>
            <pc:docMk/>
            <pc:sldMk cId="2829293019" sldId="274"/>
            <ac:spMk id="59" creationId="{4C93FFC9-DF98-0ABB-3367-D0DA665A3809}"/>
          </ac:spMkLst>
        </pc:spChg>
        <pc:spChg chg="del">
          <ac:chgData name="Murilo Rocha Lemes" userId="7700fe1c617f09cb" providerId="LiveId" clId="{C548D5B6-D5F3-453F-8CC3-C5DF8477DFE9}" dt="2025-04-26T01:06:20.703" v="14669" actId="478"/>
          <ac:spMkLst>
            <pc:docMk/>
            <pc:sldMk cId="2829293019" sldId="274"/>
            <ac:spMk id="60" creationId="{BE0EDFA1-8878-C045-B039-6CA695FDEF70}"/>
          </ac:spMkLst>
        </pc:spChg>
        <pc:spChg chg="del">
          <ac:chgData name="Murilo Rocha Lemes" userId="7700fe1c617f09cb" providerId="LiveId" clId="{C548D5B6-D5F3-453F-8CC3-C5DF8477DFE9}" dt="2025-04-26T01:06:24.772" v="14671" actId="478"/>
          <ac:spMkLst>
            <pc:docMk/>
            <pc:sldMk cId="2829293019" sldId="274"/>
            <ac:spMk id="61" creationId="{E41244B2-A120-A5EE-073F-26257D6A4F59}"/>
          </ac:spMkLst>
        </pc:spChg>
        <pc:spChg chg="add mod">
          <ac:chgData name="Murilo Rocha Lemes" userId="7700fe1c617f09cb" providerId="LiveId" clId="{C548D5B6-D5F3-453F-8CC3-C5DF8477DFE9}" dt="2025-04-27T02:20:47.729" v="25337" actId="20577"/>
          <ac:spMkLst>
            <pc:docMk/>
            <pc:sldMk cId="2829293019" sldId="274"/>
            <ac:spMk id="62" creationId="{E5519E51-C55B-849B-27B5-40F06A3A23FB}"/>
          </ac:spMkLst>
        </pc:spChg>
        <pc:spChg chg="add mod">
          <ac:chgData name="Murilo Rocha Lemes" userId="7700fe1c617f09cb" providerId="LiveId" clId="{C548D5B6-D5F3-453F-8CC3-C5DF8477DFE9}" dt="2025-04-26T03:39:12.089" v="17481" actId="164"/>
          <ac:spMkLst>
            <pc:docMk/>
            <pc:sldMk cId="2829293019" sldId="274"/>
            <ac:spMk id="63" creationId="{266DBB3E-D968-867C-7443-25D2C7D5DC29}"/>
          </ac:spMkLst>
        </pc:spChg>
        <pc:spChg chg="add mod">
          <ac:chgData name="Murilo Rocha Lemes" userId="7700fe1c617f09cb" providerId="LiveId" clId="{C548D5B6-D5F3-453F-8CC3-C5DF8477DFE9}" dt="2025-04-26T03:45:10.346" v="17556" actId="164"/>
          <ac:spMkLst>
            <pc:docMk/>
            <pc:sldMk cId="2829293019" sldId="274"/>
            <ac:spMk id="67" creationId="{5160BED0-9EF0-48E4-1032-C21792432319}"/>
          </ac:spMkLst>
        </pc:spChg>
        <pc:spChg chg="del">
          <ac:chgData name="Murilo Rocha Lemes" userId="7700fe1c617f09cb" providerId="LiveId" clId="{C548D5B6-D5F3-453F-8CC3-C5DF8477DFE9}" dt="2025-04-26T01:06:05.495" v="14657" actId="478"/>
          <ac:spMkLst>
            <pc:docMk/>
            <pc:sldMk cId="2829293019" sldId="274"/>
            <ac:spMk id="71" creationId="{E5CA2C20-0A91-4193-CDA4-236B236D7283}"/>
          </ac:spMkLst>
        </pc:spChg>
        <pc:spChg chg="del mod">
          <ac:chgData name="Murilo Rocha Lemes" userId="7700fe1c617f09cb" providerId="LiveId" clId="{C548D5B6-D5F3-453F-8CC3-C5DF8477DFE9}" dt="2025-04-26T01:49:27.709" v="15621" actId="478"/>
          <ac:spMkLst>
            <pc:docMk/>
            <pc:sldMk cId="2829293019" sldId="274"/>
            <ac:spMk id="81" creationId="{D40F4E7D-1FB3-F177-464F-217003A9F366}"/>
          </ac:spMkLst>
        </pc:spChg>
        <pc:spChg chg="del mod">
          <ac:chgData name="Murilo Rocha Lemes" userId="7700fe1c617f09cb" providerId="LiveId" clId="{C548D5B6-D5F3-453F-8CC3-C5DF8477DFE9}" dt="2025-04-26T01:49:27.709" v="15621" actId="478"/>
          <ac:spMkLst>
            <pc:docMk/>
            <pc:sldMk cId="2829293019" sldId="274"/>
            <ac:spMk id="83" creationId="{1C1193A9-A755-CD58-8E12-B6708CAD3848}"/>
          </ac:spMkLst>
        </pc:spChg>
        <pc:spChg chg="mod">
          <ac:chgData name="Murilo Rocha Lemes" userId="7700fe1c617f09cb" providerId="LiveId" clId="{C548D5B6-D5F3-453F-8CC3-C5DF8477DFE9}" dt="2025-04-26T03:38:01.169" v="17475" actId="164"/>
          <ac:spMkLst>
            <pc:docMk/>
            <pc:sldMk cId="2829293019" sldId="274"/>
            <ac:spMk id="84" creationId="{B3802A61-865D-8E04-291F-B46240CE92E2}"/>
          </ac:spMkLst>
        </pc:spChg>
        <pc:spChg chg="mod ord">
          <ac:chgData name="Murilo Rocha Lemes" userId="7700fe1c617f09cb" providerId="LiveId" clId="{C548D5B6-D5F3-453F-8CC3-C5DF8477DFE9}" dt="2025-04-26T03:38:01.169" v="17475" actId="164"/>
          <ac:spMkLst>
            <pc:docMk/>
            <pc:sldMk cId="2829293019" sldId="274"/>
            <ac:spMk id="85" creationId="{772092FA-F237-1303-ADC8-F22175CA5298}"/>
          </ac:spMkLst>
        </pc:spChg>
        <pc:spChg chg="del">
          <ac:chgData name="Murilo Rocha Lemes" userId="7700fe1c617f09cb" providerId="LiveId" clId="{C548D5B6-D5F3-453F-8CC3-C5DF8477DFE9}" dt="2025-04-26T01:06:08.216" v="14659" actId="478"/>
          <ac:spMkLst>
            <pc:docMk/>
            <pc:sldMk cId="2829293019" sldId="274"/>
            <ac:spMk id="87" creationId="{EA323254-E982-A326-5207-2AD74B2DDB5D}"/>
          </ac:spMkLst>
        </pc:spChg>
        <pc:spChg chg="del mod">
          <ac:chgData name="Murilo Rocha Lemes" userId="7700fe1c617f09cb" providerId="LiveId" clId="{C548D5B6-D5F3-453F-8CC3-C5DF8477DFE9}" dt="2025-04-26T01:06:19.762" v="14668" actId="478"/>
          <ac:spMkLst>
            <pc:docMk/>
            <pc:sldMk cId="2829293019" sldId="274"/>
            <ac:spMk id="89" creationId="{FB619341-1BD4-1EE9-2986-F859DE786208}"/>
          </ac:spMkLst>
        </pc:spChg>
        <pc:spChg chg="del">
          <ac:chgData name="Murilo Rocha Lemes" userId="7700fe1c617f09cb" providerId="LiveId" clId="{C548D5B6-D5F3-453F-8CC3-C5DF8477DFE9}" dt="2025-04-26T01:06:09.735" v="14660" actId="478"/>
          <ac:spMkLst>
            <pc:docMk/>
            <pc:sldMk cId="2829293019" sldId="274"/>
            <ac:spMk id="90" creationId="{58A9DFC8-C287-C18F-5519-0F042CAE85DA}"/>
          </ac:spMkLst>
        </pc:spChg>
        <pc:spChg chg="del">
          <ac:chgData name="Murilo Rocha Lemes" userId="7700fe1c617f09cb" providerId="LiveId" clId="{C548D5B6-D5F3-453F-8CC3-C5DF8477DFE9}" dt="2025-04-26T01:06:22.142" v="14670" actId="478"/>
          <ac:spMkLst>
            <pc:docMk/>
            <pc:sldMk cId="2829293019" sldId="274"/>
            <ac:spMk id="91" creationId="{877BE35B-6BFE-C761-0B88-473D658E9601}"/>
          </ac:spMkLst>
        </pc:spChg>
        <pc:spChg chg="add mod">
          <ac:chgData name="Murilo Rocha Lemes" userId="7700fe1c617f09cb" providerId="LiveId" clId="{C548D5B6-D5F3-453F-8CC3-C5DF8477DFE9}" dt="2025-04-26T03:46:09.634" v="17564" actId="1076"/>
          <ac:spMkLst>
            <pc:docMk/>
            <pc:sldMk cId="2829293019" sldId="274"/>
            <ac:spMk id="94" creationId="{65EA0794-B952-30D0-B204-0AB179B22F60}"/>
          </ac:spMkLst>
        </pc:spChg>
        <pc:spChg chg="del">
          <ac:chgData name="Murilo Rocha Lemes" userId="7700fe1c617f09cb" providerId="LiveId" clId="{C548D5B6-D5F3-453F-8CC3-C5DF8477DFE9}" dt="2025-04-26T01:06:27.480" v="14673" actId="478"/>
          <ac:spMkLst>
            <pc:docMk/>
            <pc:sldMk cId="2829293019" sldId="274"/>
            <ac:spMk id="96" creationId="{1ABB6915-0CE7-3507-0D0A-C10F1B374D0B}"/>
          </ac:spMkLst>
        </pc:spChg>
        <pc:spChg chg="del">
          <ac:chgData name="Murilo Rocha Lemes" userId="7700fe1c617f09cb" providerId="LiveId" clId="{C548D5B6-D5F3-453F-8CC3-C5DF8477DFE9}" dt="2025-04-26T01:06:25.583" v="14672" actId="478"/>
          <ac:spMkLst>
            <pc:docMk/>
            <pc:sldMk cId="2829293019" sldId="274"/>
            <ac:spMk id="97" creationId="{B8909537-6D76-274B-B8E5-0ED414AC39F5}"/>
          </ac:spMkLst>
        </pc:spChg>
        <pc:spChg chg="add mod">
          <ac:chgData name="Murilo Rocha Lemes" userId="7700fe1c617f09cb" providerId="LiveId" clId="{C548D5B6-D5F3-453F-8CC3-C5DF8477DFE9}" dt="2025-04-26T03:46:09.634" v="17564" actId="1076"/>
          <ac:spMkLst>
            <pc:docMk/>
            <pc:sldMk cId="2829293019" sldId="274"/>
            <ac:spMk id="104" creationId="{3DB44C03-7502-95BB-C757-D5DB712CAE8E}"/>
          </ac:spMkLst>
        </pc:spChg>
        <pc:spChg chg="add mod">
          <ac:chgData name="Murilo Rocha Lemes" userId="7700fe1c617f09cb" providerId="LiveId" clId="{C548D5B6-D5F3-453F-8CC3-C5DF8477DFE9}" dt="2025-04-26T03:46:09.634" v="17564" actId="1076"/>
          <ac:spMkLst>
            <pc:docMk/>
            <pc:sldMk cId="2829293019" sldId="274"/>
            <ac:spMk id="106" creationId="{990565A6-04A0-B038-0B7D-ABB005BD0AC2}"/>
          </ac:spMkLst>
        </pc:spChg>
        <pc:spChg chg="del">
          <ac:chgData name="Murilo Rocha Lemes" userId="7700fe1c617f09cb" providerId="LiveId" clId="{C548D5B6-D5F3-453F-8CC3-C5DF8477DFE9}" dt="2025-04-26T01:16:13.873" v="15017" actId="478"/>
          <ac:spMkLst>
            <pc:docMk/>
            <pc:sldMk cId="2829293019" sldId="274"/>
            <ac:spMk id="110" creationId="{6A88929D-DC14-D6AE-C1FF-C545B8A62CE8}"/>
          </ac:spMkLst>
        </pc:spChg>
        <pc:spChg chg="mod">
          <ac:chgData name="Murilo Rocha Lemes" userId="7700fe1c617f09cb" providerId="LiveId" clId="{C548D5B6-D5F3-453F-8CC3-C5DF8477DFE9}" dt="2025-04-26T03:38:45.953" v="17480" actId="1076"/>
          <ac:spMkLst>
            <pc:docMk/>
            <pc:sldMk cId="2829293019" sldId="274"/>
            <ac:spMk id="111" creationId="{20BEFE55-4211-9579-EDC0-B27F341895F0}"/>
          </ac:spMkLst>
        </pc:spChg>
        <pc:spChg chg="del">
          <ac:chgData name="Murilo Rocha Lemes" userId="7700fe1c617f09cb" providerId="LiveId" clId="{C548D5B6-D5F3-453F-8CC3-C5DF8477DFE9}" dt="2025-04-26T01:16:11.727" v="15016" actId="478"/>
          <ac:spMkLst>
            <pc:docMk/>
            <pc:sldMk cId="2829293019" sldId="274"/>
            <ac:spMk id="112" creationId="{3F02113E-672E-1D79-EA6B-636D08701040}"/>
          </ac:spMkLst>
        </pc:spChg>
        <pc:spChg chg="del">
          <ac:chgData name="Murilo Rocha Lemes" userId="7700fe1c617f09cb" providerId="LiveId" clId="{C548D5B6-D5F3-453F-8CC3-C5DF8477DFE9}" dt="2025-04-26T01:16:09.711" v="15014" actId="478"/>
          <ac:spMkLst>
            <pc:docMk/>
            <pc:sldMk cId="2829293019" sldId="274"/>
            <ac:spMk id="113" creationId="{97A510CA-ABB3-E6F9-4177-A3645B6D6EFF}"/>
          </ac:spMkLst>
        </pc:spChg>
        <pc:spChg chg="add mod">
          <ac:chgData name="Murilo Rocha Lemes" userId="7700fe1c617f09cb" providerId="LiveId" clId="{C548D5B6-D5F3-453F-8CC3-C5DF8477DFE9}" dt="2025-04-26T03:46:09.634" v="17564" actId="1076"/>
          <ac:spMkLst>
            <pc:docMk/>
            <pc:sldMk cId="2829293019" sldId="274"/>
            <ac:spMk id="120" creationId="{7D12FF89-36F7-C1A7-B8EA-71A92AD91C2E}"/>
          </ac:spMkLst>
        </pc:spChg>
        <pc:spChg chg="add mod">
          <ac:chgData name="Murilo Rocha Lemes" userId="7700fe1c617f09cb" providerId="LiveId" clId="{C548D5B6-D5F3-453F-8CC3-C5DF8477DFE9}" dt="2025-04-26T03:46:09.634" v="17564" actId="1076"/>
          <ac:spMkLst>
            <pc:docMk/>
            <pc:sldMk cId="2829293019" sldId="274"/>
            <ac:spMk id="121" creationId="{280F6D77-20F5-B42C-6BE1-7C905DECDD20}"/>
          </ac:spMkLst>
        </pc:spChg>
        <pc:spChg chg="add mod">
          <ac:chgData name="Murilo Rocha Lemes" userId="7700fe1c617f09cb" providerId="LiveId" clId="{C548D5B6-D5F3-453F-8CC3-C5DF8477DFE9}" dt="2025-04-26T03:46:09.634" v="17564" actId="1076"/>
          <ac:spMkLst>
            <pc:docMk/>
            <pc:sldMk cId="2829293019" sldId="274"/>
            <ac:spMk id="122" creationId="{B4DDE3E3-3E82-1FFB-314C-036B70778950}"/>
          </ac:spMkLst>
        </pc:spChg>
        <pc:spChg chg="add mod">
          <ac:chgData name="Murilo Rocha Lemes" userId="7700fe1c617f09cb" providerId="LiveId" clId="{C548D5B6-D5F3-453F-8CC3-C5DF8477DFE9}" dt="2025-04-26T03:46:09.634" v="17564" actId="1076"/>
          <ac:spMkLst>
            <pc:docMk/>
            <pc:sldMk cId="2829293019" sldId="274"/>
            <ac:spMk id="123" creationId="{F2D67CCA-E30C-C346-6BFF-4637E0008226}"/>
          </ac:spMkLst>
        </pc:spChg>
        <pc:spChg chg="mod">
          <ac:chgData name="Murilo Rocha Lemes" userId="7700fe1c617f09cb" providerId="LiveId" clId="{C548D5B6-D5F3-453F-8CC3-C5DF8477DFE9}" dt="2025-04-26T02:06:22.861" v="15907" actId="1037"/>
          <ac:spMkLst>
            <pc:docMk/>
            <pc:sldMk cId="2829293019" sldId="274"/>
            <ac:spMk id="124" creationId="{248D7D71-575E-FE36-14A0-491DF7DFD72E}"/>
          </ac:spMkLst>
        </pc:spChg>
        <pc:spChg chg="mod">
          <ac:chgData name="Murilo Rocha Lemes" userId="7700fe1c617f09cb" providerId="LiveId" clId="{C548D5B6-D5F3-453F-8CC3-C5DF8477DFE9}" dt="2025-04-26T02:18:38.510" v="16359" actId="2"/>
          <ac:spMkLst>
            <pc:docMk/>
            <pc:sldMk cId="2829293019" sldId="274"/>
            <ac:spMk id="125" creationId="{5D2944B2-5F0B-E1AE-6475-F74D38079F9E}"/>
          </ac:spMkLst>
        </pc:spChg>
        <pc:spChg chg="mod">
          <ac:chgData name="Murilo Rocha Lemes" userId="7700fe1c617f09cb" providerId="LiveId" clId="{C548D5B6-D5F3-453F-8CC3-C5DF8477DFE9}" dt="2025-04-26T02:31:17.270" v="16485" actId="1036"/>
          <ac:spMkLst>
            <pc:docMk/>
            <pc:sldMk cId="2829293019" sldId="274"/>
            <ac:spMk id="126" creationId="{3AC13AAA-E6AC-1427-867F-28E35B86C7C8}"/>
          </ac:spMkLst>
        </pc:spChg>
        <pc:spChg chg="add mod">
          <ac:chgData name="Murilo Rocha Lemes" userId="7700fe1c617f09cb" providerId="LiveId" clId="{C548D5B6-D5F3-453F-8CC3-C5DF8477DFE9}" dt="2025-04-26T03:46:09.634" v="17564" actId="1076"/>
          <ac:spMkLst>
            <pc:docMk/>
            <pc:sldMk cId="2829293019" sldId="274"/>
            <ac:spMk id="127" creationId="{B27F8B65-DB75-0EFD-652E-1D5D6129AE89}"/>
          </ac:spMkLst>
        </pc:spChg>
        <pc:spChg chg="add mod">
          <ac:chgData name="Murilo Rocha Lemes" userId="7700fe1c617f09cb" providerId="LiveId" clId="{C548D5B6-D5F3-453F-8CC3-C5DF8477DFE9}" dt="2025-04-26T03:46:09.634" v="17564" actId="1076"/>
          <ac:spMkLst>
            <pc:docMk/>
            <pc:sldMk cId="2829293019" sldId="274"/>
            <ac:spMk id="2048" creationId="{F85FFAC5-989F-BB26-EBBE-18CE384E28D7}"/>
          </ac:spMkLst>
        </pc:spChg>
        <pc:spChg chg="mod">
          <ac:chgData name="Murilo Rocha Lemes" userId="7700fe1c617f09cb" providerId="LiveId" clId="{C548D5B6-D5F3-453F-8CC3-C5DF8477DFE9}" dt="2025-04-26T02:18:40.848" v="16372" actId="2"/>
          <ac:spMkLst>
            <pc:docMk/>
            <pc:sldMk cId="2829293019" sldId="274"/>
            <ac:spMk id="2049" creationId="{ADF9CCA5-1CC4-C8C7-E991-5E2B612A4893}"/>
          </ac:spMkLst>
        </pc:spChg>
        <pc:spChg chg="add mod">
          <ac:chgData name="Murilo Rocha Lemes" userId="7700fe1c617f09cb" providerId="LiveId" clId="{C548D5B6-D5F3-453F-8CC3-C5DF8477DFE9}" dt="2025-04-26T03:46:09.634" v="17564" actId="1076"/>
          <ac:spMkLst>
            <pc:docMk/>
            <pc:sldMk cId="2829293019" sldId="274"/>
            <ac:spMk id="2050" creationId="{E5B375BC-8EBD-78D9-22BB-82C07466FC8F}"/>
          </ac:spMkLst>
        </pc:spChg>
        <pc:spChg chg="add del mod">
          <ac:chgData name="Murilo Rocha Lemes" userId="7700fe1c617f09cb" providerId="LiveId" clId="{C548D5B6-D5F3-453F-8CC3-C5DF8477DFE9}" dt="2025-04-26T02:17:25.135" v="16301" actId="478"/>
          <ac:spMkLst>
            <pc:docMk/>
            <pc:sldMk cId="2829293019" sldId="274"/>
            <ac:spMk id="2056" creationId="{5D3B79C7-D7DF-A6B7-8A9B-9DF9A850DA64}"/>
          </ac:spMkLst>
        </pc:spChg>
        <pc:spChg chg="add del mod">
          <ac:chgData name="Murilo Rocha Lemes" userId="7700fe1c617f09cb" providerId="LiveId" clId="{C548D5B6-D5F3-453F-8CC3-C5DF8477DFE9}" dt="2025-04-26T02:14:17.585" v="16252" actId="478"/>
          <ac:spMkLst>
            <pc:docMk/>
            <pc:sldMk cId="2829293019" sldId="274"/>
            <ac:spMk id="2057" creationId="{601308E0-4673-F1AE-F7F6-3C40DA47A3D9}"/>
          </ac:spMkLst>
        </pc:spChg>
        <pc:spChg chg="add del mod">
          <ac:chgData name="Murilo Rocha Lemes" userId="7700fe1c617f09cb" providerId="LiveId" clId="{C548D5B6-D5F3-453F-8CC3-C5DF8477DFE9}" dt="2025-04-26T02:17:43.082" v="16303" actId="478"/>
          <ac:spMkLst>
            <pc:docMk/>
            <pc:sldMk cId="2829293019" sldId="274"/>
            <ac:spMk id="2058" creationId="{C5B58669-4B25-8656-652C-31642B8E6471}"/>
          </ac:spMkLst>
        </pc:spChg>
        <pc:spChg chg="add mod">
          <ac:chgData name="Murilo Rocha Lemes" userId="7700fe1c617f09cb" providerId="LiveId" clId="{C548D5B6-D5F3-453F-8CC3-C5DF8477DFE9}" dt="2025-04-26T03:41:52.594" v="17499" actId="164"/>
          <ac:spMkLst>
            <pc:docMk/>
            <pc:sldMk cId="2829293019" sldId="274"/>
            <ac:spMk id="2059" creationId="{534C31A6-37AC-2133-7FD6-B610CC3C87C3}"/>
          </ac:spMkLst>
        </pc:spChg>
        <pc:spChg chg="add mod">
          <ac:chgData name="Murilo Rocha Lemes" userId="7700fe1c617f09cb" providerId="LiveId" clId="{C548D5B6-D5F3-453F-8CC3-C5DF8477DFE9}" dt="2025-04-26T02:27:10.259" v="16436" actId="571"/>
          <ac:spMkLst>
            <pc:docMk/>
            <pc:sldMk cId="2829293019" sldId="274"/>
            <ac:spMk id="2060" creationId="{7237A7DA-43D9-BB68-42DE-109500DF6768}"/>
          </ac:spMkLst>
        </pc:spChg>
        <pc:spChg chg="add mod">
          <ac:chgData name="Murilo Rocha Lemes" userId="7700fe1c617f09cb" providerId="LiveId" clId="{C548D5B6-D5F3-453F-8CC3-C5DF8477DFE9}" dt="2025-04-26T02:27:10.259" v="16436" actId="571"/>
          <ac:spMkLst>
            <pc:docMk/>
            <pc:sldMk cId="2829293019" sldId="274"/>
            <ac:spMk id="2061" creationId="{A4398F99-CC4F-BF4E-B000-7DDBA38F0D92}"/>
          </ac:spMkLst>
        </pc:spChg>
        <pc:spChg chg="add mod">
          <ac:chgData name="Murilo Rocha Lemes" userId="7700fe1c617f09cb" providerId="LiveId" clId="{C548D5B6-D5F3-453F-8CC3-C5DF8477DFE9}" dt="2025-04-26T02:27:10.259" v="16436" actId="571"/>
          <ac:spMkLst>
            <pc:docMk/>
            <pc:sldMk cId="2829293019" sldId="274"/>
            <ac:spMk id="2062" creationId="{E6BBDC29-75C8-6354-D320-84B7050160BA}"/>
          </ac:spMkLst>
        </pc:spChg>
        <pc:spChg chg="add mod">
          <ac:chgData name="Murilo Rocha Lemes" userId="7700fe1c617f09cb" providerId="LiveId" clId="{C548D5B6-D5F3-453F-8CC3-C5DF8477DFE9}" dt="2025-04-26T02:27:10.259" v="16436" actId="571"/>
          <ac:spMkLst>
            <pc:docMk/>
            <pc:sldMk cId="2829293019" sldId="274"/>
            <ac:spMk id="2064" creationId="{4D4994D6-C66E-A2D7-52DC-E541DBEF2365}"/>
          </ac:spMkLst>
        </pc:spChg>
        <pc:spChg chg="add mod">
          <ac:chgData name="Murilo Rocha Lemes" userId="7700fe1c617f09cb" providerId="LiveId" clId="{C548D5B6-D5F3-453F-8CC3-C5DF8477DFE9}" dt="2025-04-26T02:27:10.259" v="16436" actId="571"/>
          <ac:spMkLst>
            <pc:docMk/>
            <pc:sldMk cId="2829293019" sldId="274"/>
            <ac:spMk id="2065" creationId="{347CCB05-04B4-1694-AB35-A7D394364868}"/>
          </ac:spMkLst>
        </pc:spChg>
        <pc:spChg chg="add mod">
          <ac:chgData name="Murilo Rocha Lemes" userId="7700fe1c617f09cb" providerId="LiveId" clId="{C548D5B6-D5F3-453F-8CC3-C5DF8477DFE9}" dt="2025-04-26T02:33:08.571" v="16495" actId="571"/>
          <ac:spMkLst>
            <pc:docMk/>
            <pc:sldMk cId="2829293019" sldId="274"/>
            <ac:spMk id="2070" creationId="{9CBB35F5-3D84-A3FE-AC53-949CFF5DC26A}"/>
          </ac:spMkLst>
        </pc:spChg>
        <pc:spChg chg="add mod">
          <ac:chgData name="Murilo Rocha Lemes" userId="7700fe1c617f09cb" providerId="LiveId" clId="{C548D5B6-D5F3-453F-8CC3-C5DF8477DFE9}" dt="2025-04-26T02:33:08.571" v="16495" actId="571"/>
          <ac:spMkLst>
            <pc:docMk/>
            <pc:sldMk cId="2829293019" sldId="274"/>
            <ac:spMk id="2071" creationId="{C72F75CE-CB60-5AC0-46D3-78D5F7326D2C}"/>
          </ac:spMkLst>
        </pc:spChg>
        <pc:spChg chg="add mod">
          <ac:chgData name="Murilo Rocha Lemes" userId="7700fe1c617f09cb" providerId="LiveId" clId="{C548D5B6-D5F3-453F-8CC3-C5DF8477DFE9}" dt="2025-04-26T02:33:08.571" v="16495" actId="571"/>
          <ac:spMkLst>
            <pc:docMk/>
            <pc:sldMk cId="2829293019" sldId="274"/>
            <ac:spMk id="2072" creationId="{1AE0C66D-7E90-29F9-1F1D-2FA7BFBDEC82}"/>
          </ac:spMkLst>
        </pc:spChg>
        <pc:spChg chg="add mod">
          <ac:chgData name="Murilo Rocha Lemes" userId="7700fe1c617f09cb" providerId="LiveId" clId="{C548D5B6-D5F3-453F-8CC3-C5DF8477DFE9}" dt="2025-04-26T02:33:08.571" v="16495" actId="571"/>
          <ac:spMkLst>
            <pc:docMk/>
            <pc:sldMk cId="2829293019" sldId="274"/>
            <ac:spMk id="2074" creationId="{4FE527F7-3538-A747-EA46-89BD3195233A}"/>
          </ac:spMkLst>
        </pc:spChg>
        <pc:spChg chg="add mod">
          <ac:chgData name="Murilo Rocha Lemes" userId="7700fe1c617f09cb" providerId="LiveId" clId="{C548D5B6-D5F3-453F-8CC3-C5DF8477DFE9}" dt="2025-04-26T02:33:10.506" v="16497" actId="571"/>
          <ac:spMkLst>
            <pc:docMk/>
            <pc:sldMk cId="2829293019" sldId="274"/>
            <ac:spMk id="2076" creationId="{CC5DED51-4508-F87F-0D7D-47B741C761F0}"/>
          </ac:spMkLst>
        </pc:spChg>
        <pc:spChg chg="add mod">
          <ac:chgData name="Murilo Rocha Lemes" userId="7700fe1c617f09cb" providerId="LiveId" clId="{C548D5B6-D5F3-453F-8CC3-C5DF8477DFE9}" dt="2025-04-26T02:33:10.506" v="16497" actId="571"/>
          <ac:spMkLst>
            <pc:docMk/>
            <pc:sldMk cId="2829293019" sldId="274"/>
            <ac:spMk id="2077" creationId="{929B265C-4265-09AC-09A9-C50E36CAFBC1}"/>
          </ac:spMkLst>
        </pc:spChg>
        <pc:spChg chg="add mod">
          <ac:chgData name="Murilo Rocha Lemes" userId="7700fe1c617f09cb" providerId="LiveId" clId="{C548D5B6-D5F3-453F-8CC3-C5DF8477DFE9}" dt="2025-04-26T02:33:10.506" v="16497" actId="571"/>
          <ac:spMkLst>
            <pc:docMk/>
            <pc:sldMk cId="2829293019" sldId="274"/>
            <ac:spMk id="2078" creationId="{D4654517-0E97-38FE-083F-302DD0F868DB}"/>
          </ac:spMkLst>
        </pc:spChg>
        <pc:spChg chg="add mod">
          <ac:chgData name="Murilo Rocha Lemes" userId="7700fe1c617f09cb" providerId="LiveId" clId="{C548D5B6-D5F3-453F-8CC3-C5DF8477DFE9}" dt="2025-04-26T02:33:10.506" v="16497" actId="571"/>
          <ac:spMkLst>
            <pc:docMk/>
            <pc:sldMk cId="2829293019" sldId="274"/>
            <ac:spMk id="2081" creationId="{58FF1E1A-A115-C911-0539-D11178117FD3}"/>
          </ac:spMkLst>
        </pc:spChg>
        <pc:spChg chg="add del mod">
          <ac:chgData name="Murilo Rocha Lemes" userId="7700fe1c617f09cb" providerId="LiveId" clId="{C548D5B6-D5F3-453F-8CC3-C5DF8477DFE9}" dt="2025-04-26T02:34:53.963" v="16505" actId="21"/>
          <ac:spMkLst>
            <pc:docMk/>
            <pc:sldMk cId="2829293019" sldId="274"/>
            <ac:spMk id="2083" creationId="{C90CE258-9667-CAEF-FF03-DF1B21ECFFAD}"/>
          </ac:spMkLst>
        </pc:spChg>
        <pc:spChg chg="add del mod">
          <ac:chgData name="Murilo Rocha Lemes" userId="7700fe1c617f09cb" providerId="LiveId" clId="{C548D5B6-D5F3-453F-8CC3-C5DF8477DFE9}" dt="2025-04-26T02:38:03.861" v="16542" actId="478"/>
          <ac:spMkLst>
            <pc:docMk/>
            <pc:sldMk cId="2829293019" sldId="274"/>
            <ac:spMk id="2084" creationId="{6AB4A4C5-E022-DC48-42C8-449854F7D882}"/>
          </ac:spMkLst>
        </pc:spChg>
        <pc:spChg chg="add del mod ord">
          <ac:chgData name="Murilo Rocha Lemes" userId="7700fe1c617f09cb" providerId="LiveId" clId="{C548D5B6-D5F3-453F-8CC3-C5DF8477DFE9}" dt="2025-04-26T18:19:42.108" v="17692" actId="1038"/>
          <ac:spMkLst>
            <pc:docMk/>
            <pc:sldMk cId="2829293019" sldId="274"/>
            <ac:spMk id="2096" creationId="{8DB9348F-4D4F-DCDD-EC28-7D6C4790B7F9}"/>
          </ac:spMkLst>
        </pc:spChg>
        <pc:spChg chg="add del mod ord">
          <ac:chgData name="Murilo Rocha Lemes" userId="7700fe1c617f09cb" providerId="LiveId" clId="{C548D5B6-D5F3-453F-8CC3-C5DF8477DFE9}" dt="2025-04-26T03:09:42.217" v="17151" actId="478"/>
          <ac:spMkLst>
            <pc:docMk/>
            <pc:sldMk cId="2829293019" sldId="274"/>
            <ac:spMk id="2097" creationId="{F63A795E-C9C9-632F-68E7-A3E77DC39507}"/>
          </ac:spMkLst>
        </pc:spChg>
        <pc:spChg chg="add del mod">
          <ac:chgData name="Murilo Rocha Lemes" userId="7700fe1c617f09cb" providerId="LiveId" clId="{C548D5B6-D5F3-453F-8CC3-C5DF8477DFE9}" dt="2025-04-26T03:41:58.040" v="17500" actId="164"/>
          <ac:spMkLst>
            <pc:docMk/>
            <pc:sldMk cId="2829293019" sldId="274"/>
            <ac:spMk id="2098" creationId="{0DDBE2DF-E44C-254D-B300-5B557F41E1D5}"/>
          </ac:spMkLst>
        </pc:spChg>
        <pc:spChg chg="add mod">
          <ac:chgData name="Murilo Rocha Lemes" userId="7700fe1c617f09cb" providerId="LiveId" clId="{C548D5B6-D5F3-453F-8CC3-C5DF8477DFE9}" dt="2025-04-26T03:45:19.171" v="17557" actId="164"/>
          <ac:spMkLst>
            <pc:docMk/>
            <pc:sldMk cId="2829293019" sldId="274"/>
            <ac:spMk id="2107" creationId="{8582CDEF-0B34-73EA-962B-B586647C6FB4}"/>
          </ac:spMkLst>
        </pc:spChg>
        <pc:spChg chg="add mod">
          <ac:chgData name="Murilo Rocha Lemes" userId="7700fe1c617f09cb" providerId="LiveId" clId="{C548D5B6-D5F3-453F-8CC3-C5DF8477DFE9}" dt="2025-04-26T18:21:07.343" v="17715" actId="2"/>
          <ac:spMkLst>
            <pc:docMk/>
            <pc:sldMk cId="2829293019" sldId="274"/>
            <ac:spMk id="2108" creationId="{36438F82-03F5-6AD9-8985-2539EC74D263}"/>
          </ac:spMkLst>
        </pc:spChg>
        <pc:grpChg chg="mod">
          <ac:chgData name="Murilo Rocha Lemes" userId="7700fe1c617f09cb" providerId="LiveId" clId="{C548D5B6-D5F3-453F-8CC3-C5DF8477DFE9}" dt="2025-04-26T03:38:35.514" v="17477" actId="164"/>
          <ac:grpSpMkLst>
            <pc:docMk/>
            <pc:sldMk cId="2829293019" sldId="274"/>
            <ac:grpSpMk id="48" creationId="{C79B9F51-D7DB-BFC8-8A1A-88562A44621A}"/>
          </ac:grpSpMkLst>
        </pc:grpChg>
        <pc:grpChg chg="add mod">
          <ac:chgData name="Murilo Rocha Lemes" userId="7700fe1c617f09cb" providerId="LiveId" clId="{C548D5B6-D5F3-453F-8CC3-C5DF8477DFE9}" dt="2025-04-26T01:45:55.515" v="15518" actId="1076"/>
          <ac:grpSpMkLst>
            <pc:docMk/>
            <pc:sldMk cId="2829293019" sldId="274"/>
            <ac:grpSpMk id="52" creationId="{D7CF85A5-582A-305C-D4DB-6760347791B3}"/>
          </ac:grpSpMkLst>
        </pc:grpChg>
        <pc:grpChg chg="add mod">
          <ac:chgData name="Murilo Rocha Lemes" userId="7700fe1c617f09cb" providerId="LiveId" clId="{C548D5B6-D5F3-453F-8CC3-C5DF8477DFE9}" dt="2025-04-26T03:38:01.169" v="17475" actId="164"/>
          <ac:grpSpMkLst>
            <pc:docMk/>
            <pc:sldMk cId="2829293019" sldId="274"/>
            <ac:grpSpMk id="53" creationId="{8210B829-F057-5A02-23AB-8639DDA83737}"/>
          </ac:grpSpMkLst>
        </pc:grpChg>
        <pc:grpChg chg="mod">
          <ac:chgData name="Murilo Rocha Lemes" userId="7700fe1c617f09cb" providerId="LiveId" clId="{C548D5B6-D5F3-453F-8CC3-C5DF8477DFE9}" dt="2025-04-26T03:40:05.684" v="17489" actId="164"/>
          <ac:grpSpMkLst>
            <pc:docMk/>
            <pc:sldMk cId="2829293019" sldId="274"/>
            <ac:grpSpMk id="2055" creationId="{84459F6F-C548-04EF-23B4-1A7B5822B9E1}"/>
          </ac:grpSpMkLst>
        </pc:grpChg>
        <pc:grpChg chg="add mod">
          <ac:chgData name="Murilo Rocha Lemes" userId="7700fe1c617f09cb" providerId="LiveId" clId="{C548D5B6-D5F3-453F-8CC3-C5DF8477DFE9}" dt="2025-04-26T03:38:01.169" v="17475" actId="164"/>
          <ac:grpSpMkLst>
            <pc:docMk/>
            <pc:sldMk cId="2829293019" sldId="274"/>
            <ac:grpSpMk id="2101" creationId="{C470293F-9FEE-7B56-0C26-98AD210116A3}"/>
          </ac:grpSpMkLst>
        </pc:grpChg>
        <pc:grpChg chg="add mod">
          <ac:chgData name="Murilo Rocha Lemes" userId="7700fe1c617f09cb" providerId="LiveId" clId="{C548D5B6-D5F3-453F-8CC3-C5DF8477DFE9}" dt="2025-04-26T03:45:44.218" v="17558" actId="164"/>
          <ac:grpSpMkLst>
            <pc:docMk/>
            <pc:sldMk cId="2829293019" sldId="274"/>
            <ac:grpSpMk id="2102" creationId="{8622B9BA-24A8-0B78-4685-D210D8C9A1BB}"/>
          </ac:grpSpMkLst>
        </pc:grpChg>
        <pc:grpChg chg="add mod">
          <ac:chgData name="Murilo Rocha Lemes" userId="7700fe1c617f09cb" providerId="LiveId" clId="{C548D5B6-D5F3-453F-8CC3-C5DF8477DFE9}" dt="2025-04-26T03:45:19.171" v="17557" actId="164"/>
          <ac:grpSpMkLst>
            <pc:docMk/>
            <pc:sldMk cId="2829293019" sldId="274"/>
            <ac:grpSpMk id="2103" creationId="{21AAE2CD-6C4F-C505-6C1C-D93349AA79D4}"/>
          </ac:grpSpMkLst>
        </pc:grpChg>
        <pc:grpChg chg="add mod">
          <ac:chgData name="Murilo Rocha Lemes" userId="7700fe1c617f09cb" providerId="LiveId" clId="{C548D5B6-D5F3-453F-8CC3-C5DF8477DFE9}" dt="2025-04-26T03:40:05.684" v="17489" actId="164"/>
          <ac:grpSpMkLst>
            <pc:docMk/>
            <pc:sldMk cId="2829293019" sldId="274"/>
            <ac:grpSpMk id="2104" creationId="{3B0250A8-5558-ABC0-CABB-57EA187D0804}"/>
          </ac:grpSpMkLst>
        </pc:grpChg>
        <pc:grpChg chg="add mod">
          <ac:chgData name="Murilo Rocha Lemes" userId="7700fe1c617f09cb" providerId="LiveId" clId="{C548D5B6-D5F3-453F-8CC3-C5DF8477DFE9}" dt="2025-04-26T03:41:52.594" v="17499" actId="164"/>
          <ac:grpSpMkLst>
            <pc:docMk/>
            <pc:sldMk cId="2829293019" sldId="274"/>
            <ac:grpSpMk id="2105" creationId="{B0A934B0-F157-FE22-6EFC-40055342075D}"/>
          </ac:grpSpMkLst>
        </pc:grpChg>
        <pc:grpChg chg="add mod">
          <ac:chgData name="Murilo Rocha Lemes" userId="7700fe1c617f09cb" providerId="LiveId" clId="{C548D5B6-D5F3-453F-8CC3-C5DF8477DFE9}" dt="2025-04-26T03:41:58.040" v="17500" actId="164"/>
          <ac:grpSpMkLst>
            <pc:docMk/>
            <pc:sldMk cId="2829293019" sldId="274"/>
            <ac:grpSpMk id="2106" creationId="{C34B189D-9490-FA62-DCA0-E641BA493820}"/>
          </ac:grpSpMkLst>
        </pc:grpChg>
        <pc:grpChg chg="add mod">
          <ac:chgData name="Murilo Rocha Lemes" userId="7700fe1c617f09cb" providerId="LiveId" clId="{C548D5B6-D5F3-453F-8CC3-C5DF8477DFE9}" dt="2025-04-26T03:45:07.523" v="17555" actId="164"/>
          <ac:grpSpMkLst>
            <pc:docMk/>
            <pc:sldMk cId="2829293019" sldId="274"/>
            <ac:grpSpMk id="2109" creationId="{8ED60326-9E20-49D1-891D-B9472C113D95}"/>
          </ac:grpSpMkLst>
        </pc:grpChg>
        <pc:grpChg chg="add mod">
          <ac:chgData name="Murilo Rocha Lemes" userId="7700fe1c617f09cb" providerId="LiveId" clId="{C548D5B6-D5F3-453F-8CC3-C5DF8477DFE9}" dt="2025-04-26T03:45:19.171" v="17557" actId="164"/>
          <ac:grpSpMkLst>
            <pc:docMk/>
            <pc:sldMk cId="2829293019" sldId="274"/>
            <ac:grpSpMk id="2110" creationId="{CB8F9CE3-0FE1-282D-5289-340F4E60DCEE}"/>
          </ac:grpSpMkLst>
        </pc:grpChg>
        <pc:grpChg chg="add mod">
          <ac:chgData name="Murilo Rocha Lemes" userId="7700fe1c617f09cb" providerId="LiveId" clId="{C548D5B6-D5F3-453F-8CC3-C5DF8477DFE9}" dt="2025-04-26T03:45:44.218" v="17558" actId="164"/>
          <ac:grpSpMkLst>
            <pc:docMk/>
            <pc:sldMk cId="2829293019" sldId="274"/>
            <ac:grpSpMk id="2111" creationId="{E5795EC5-F8BF-C810-6B62-02E23B09F28C}"/>
          </ac:grpSpMkLst>
        </pc:grpChg>
        <pc:picChg chg="add mod">
          <ac:chgData name="Murilo Rocha Lemes" userId="7700fe1c617f09cb" providerId="LiveId" clId="{C548D5B6-D5F3-453F-8CC3-C5DF8477DFE9}" dt="2025-04-26T03:38:01.169" v="17475" actId="164"/>
          <ac:picMkLst>
            <pc:docMk/>
            <pc:sldMk cId="2829293019" sldId="274"/>
            <ac:picMk id="3" creationId="{BD9336C2-B38B-6646-5AC4-61B8379DCDAA}"/>
          </ac:picMkLst>
        </pc:picChg>
        <pc:picChg chg="mod">
          <ac:chgData name="Murilo Rocha Lemes" userId="7700fe1c617f09cb" providerId="LiveId" clId="{C548D5B6-D5F3-453F-8CC3-C5DF8477DFE9}" dt="2025-04-26T01:39:51.242" v="15416" actId="164"/>
          <ac:picMkLst>
            <pc:docMk/>
            <pc:sldMk cId="2829293019" sldId="274"/>
            <ac:picMk id="6" creationId="{7E922E68-1008-7E37-F1D6-861FE3BF9134}"/>
          </ac:picMkLst>
        </pc:picChg>
        <pc:picChg chg="mod">
          <ac:chgData name="Murilo Rocha Lemes" userId="7700fe1c617f09cb" providerId="LiveId" clId="{C548D5B6-D5F3-453F-8CC3-C5DF8477DFE9}" dt="2025-04-26T01:39:51.242" v="15416" actId="164"/>
          <ac:picMkLst>
            <pc:docMk/>
            <pc:sldMk cId="2829293019" sldId="274"/>
            <ac:picMk id="9" creationId="{57A906F4-5AA7-FC21-0D2E-0A89A484F82B}"/>
          </ac:picMkLst>
        </pc:picChg>
        <pc:picChg chg="del">
          <ac:chgData name="Murilo Rocha Lemes" userId="7700fe1c617f09cb" providerId="LiveId" clId="{C548D5B6-D5F3-453F-8CC3-C5DF8477DFE9}" dt="2025-04-26T01:04:43.414" v="14551" actId="478"/>
          <ac:picMkLst>
            <pc:docMk/>
            <pc:sldMk cId="2829293019" sldId="274"/>
            <ac:picMk id="12" creationId="{5ECB7AEF-5D25-385E-2355-DD6096050672}"/>
          </ac:picMkLst>
        </pc:picChg>
        <pc:picChg chg="add mod ord">
          <ac:chgData name="Murilo Rocha Lemes" userId="7700fe1c617f09cb" providerId="LiveId" clId="{C548D5B6-D5F3-453F-8CC3-C5DF8477DFE9}" dt="2025-04-26T03:39:12.089" v="17481" actId="164"/>
          <ac:picMkLst>
            <pc:docMk/>
            <pc:sldMk cId="2829293019" sldId="274"/>
            <ac:picMk id="47" creationId="{E4DEF46E-D1A2-B3D0-65EC-4645E00940E4}"/>
          </ac:picMkLst>
        </pc:picChg>
        <pc:picChg chg="del">
          <ac:chgData name="Murilo Rocha Lemes" userId="7700fe1c617f09cb" providerId="LiveId" clId="{C548D5B6-D5F3-453F-8CC3-C5DF8477DFE9}" dt="2025-04-26T01:31:35.239" v="15227" actId="478"/>
          <ac:picMkLst>
            <pc:docMk/>
            <pc:sldMk cId="2829293019" sldId="274"/>
            <ac:picMk id="80" creationId="{393F7431-625C-0843-D10F-3C42D1D21131}"/>
          </ac:picMkLst>
        </pc:picChg>
        <pc:picChg chg="del">
          <ac:chgData name="Murilo Rocha Lemes" userId="7700fe1c617f09cb" providerId="LiveId" clId="{C548D5B6-D5F3-453F-8CC3-C5DF8477DFE9}" dt="2025-04-26T01:16:14.603" v="15018" actId="478"/>
          <ac:picMkLst>
            <pc:docMk/>
            <pc:sldMk cId="2829293019" sldId="274"/>
            <ac:picMk id="108" creationId="{0C9A2FE3-E43D-A707-D9B9-A0869B20EE48}"/>
          </ac:picMkLst>
        </pc:picChg>
        <pc:picChg chg="mod">
          <ac:chgData name="Murilo Rocha Lemes" userId="7700fe1c617f09cb" providerId="LiveId" clId="{C548D5B6-D5F3-453F-8CC3-C5DF8477DFE9}" dt="2025-04-26T01:39:51.242" v="15416" actId="164"/>
          <ac:picMkLst>
            <pc:docMk/>
            <pc:sldMk cId="2829293019" sldId="274"/>
            <ac:picMk id="114" creationId="{D5E56633-B201-3008-C70B-414DEB1F3E88}"/>
          </ac:picMkLst>
        </pc:picChg>
        <pc:picChg chg="del">
          <ac:chgData name="Murilo Rocha Lemes" userId="7700fe1c617f09cb" providerId="LiveId" clId="{C548D5B6-D5F3-453F-8CC3-C5DF8477DFE9}" dt="2025-04-26T01:16:08.550" v="15013" actId="478"/>
          <ac:picMkLst>
            <pc:docMk/>
            <pc:sldMk cId="2829293019" sldId="274"/>
            <ac:picMk id="2052" creationId="{7807BBD6-6167-4671-3B25-B965D450B478}"/>
          </ac:picMkLst>
        </pc:picChg>
        <pc:picChg chg="del">
          <ac:chgData name="Murilo Rocha Lemes" userId="7700fe1c617f09cb" providerId="LiveId" clId="{C548D5B6-D5F3-453F-8CC3-C5DF8477DFE9}" dt="2025-04-26T01:16:10.630" v="15015" actId="478"/>
          <ac:picMkLst>
            <pc:docMk/>
            <pc:sldMk cId="2829293019" sldId="274"/>
            <ac:picMk id="2054" creationId="{755EFCCD-51C0-FF9C-CA97-2CBAA94208F0}"/>
          </ac:picMkLst>
        </pc:picChg>
        <pc:picChg chg="add del mod">
          <ac:chgData name="Murilo Rocha Lemes" userId="7700fe1c617f09cb" providerId="LiveId" clId="{C548D5B6-D5F3-453F-8CC3-C5DF8477DFE9}" dt="2025-04-26T02:39:22.054" v="16548" actId="478"/>
          <ac:picMkLst>
            <pc:docMk/>
            <pc:sldMk cId="2829293019" sldId="274"/>
            <ac:picMk id="2085" creationId="{A8AF41CB-8A69-E3DC-56DC-639C984CBD5F}"/>
          </ac:picMkLst>
        </pc:picChg>
        <pc:picChg chg="add mod">
          <ac:chgData name="Murilo Rocha Lemes" userId="7700fe1c617f09cb" providerId="LiveId" clId="{C548D5B6-D5F3-453F-8CC3-C5DF8477DFE9}" dt="2025-04-26T18:19:34.293" v="17690" actId="1038"/>
          <ac:picMkLst>
            <pc:docMk/>
            <pc:sldMk cId="2829293019" sldId="274"/>
            <ac:picMk id="2100" creationId="{3FA0950B-C645-A8C8-D0A6-96AA97978FEB}"/>
          </ac:picMkLst>
        </pc:picChg>
        <pc:cxnChg chg="mod ord">
          <ac:chgData name="Murilo Rocha Lemes" userId="7700fe1c617f09cb" providerId="LiveId" clId="{C548D5B6-D5F3-453F-8CC3-C5DF8477DFE9}" dt="2025-04-26T03:38:01.169" v="17475" actId="164"/>
          <ac:cxnSpMkLst>
            <pc:docMk/>
            <pc:sldMk cId="2829293019" sldId="274"/>
            <ac:cxnSpMk id="13" creationId="{0718AFC6-2E71-806D-7312-4ED4671C9444}"/>
          </ac:cxnSpMkLst>
        </pc:cxnChg>
        <pc:cxnChg chg="del mod">
          <ac:chgData name="Murilo Rocha Lemes" userId="7700fe1c617f09cb" providerId="LiveId" clId="{C548D5B6-D5F3-453F-8CC3-C5DF8477DFE9}" dt="2025-04-26T01:06:03.586" v="14656" actId="478"/>
          <ac:cxnSpMkLst>
            <pc:docMk/>
            <pc:sldMk cId="2829293019" sldId="274"/>
            <ac:cxnSpMk id="26" creationId="{9C14AC14-38D2-5B06-1045-D2EC6ABC16E7}"/>
          </ac:cxnSpMkLst>
        </pc:cxnChg>
        <pc:cxnChg chg="del mod">
          <ac:chgData name="Murilo Rocha Lemes" userId="7700fe1c617f09cb" providerId="LiveId" clId="{C548D5B6-D5F3-453F-8CC3-C5DF8477DFE9}" dt="2025-04-26T01:06:10.828" v="14661" actId="478"/>
          <ac:cxnSpMkLst>
            <pc:docMk/>
            <pc:sldMk cId="2829293019" sldId="274"/>
            <ac:cxnSpMk id="29" creationId="{5E63B94C-91C4-BC3F-2C8C-0ECA2C9F3658}"/>
          </ac:cxnSpMkLst>
        </pc:cxnChg>
        <pc:cxnChg chg="add del mod">
          <ac:chgData name="Murilo Rocha Lemes" userId="7700fe1c617f09cb" providerId="LiveId" clId="{C548D5B6-D5F3-453F-8CC3-C5DF8477DFE9}" dt="2025-04-26T01:20:09.271" v="15057" actId="478"/>
          <ac:cxnSpMkLst>
            <pc:docMk/>
            <pc:sldMk cId="2829293019" sldId="274"/>
            <ac:cxnSpMk id="30" creationId="{E5B2DD2C-D8EF-9651-0B5D-B7A5BA6F9FEF}"/>
          </ac:cxnSpMkLst>
        </pc:cxnChg>
        <pc:cxnChg chg="add mod">
          <ac:chgData name="Murilo Rocha Lemes" userId="7700fe1c617f09cb" providerId="LiveId" clId="{C548D5B6-D5F3-453F-8CC3-C5DF8477DFE9}" dt="2025-04-26T01:20:04.343" v="15056" actId="1076"/>
          <ac:cxnSpMkLst>
            <pc:docMk/>
            <pc:sldMk cId="2829293019" sldId="274"/>
            <ac:cxnSpMk id="31" creationId="{53291539-EAA7-A1A2-BC3E-461F6C73C39F}"/>
          </ac:cxnSpMkLst>
        </pc:cxnChg>
        <pc:cxnChg chg="del mod">
          <ac:chgData name="Murilo Rocha Lemes" userId="7700fe1c617f09cb" providerId="LiveId" clId="{C548D5B6-D5F3-453F-8CC3-C5DF8477DFE9}" dt="2025-04-26T01:06:12.874" v="14663" actId="478"/>
          <ac:cxnSpMkLst>
            <pc:docMk/>
            <pc:sldMk cId="2829293019" sldId="274"/>
            <ac:cxnSpMk id="32" creationId="{FDFF94B6-D235-2D29-5157-2003181059CB}"/>
          </ac:cxnSpMkLst>
        </pc:cxnChg>
        <pc:cxnChg chg="add del mod">
          <ac:chgData name="Murilo Rocha Lemes" userId="7700fe1c617f09cb" providerId="LiveId" clId="{C548D5B6-D5F3-453F-8CC3-C5DF8477DFE9}" dt="2025-04-26T01:27:45.624" v="15205" actId="478"/>
          <ac:cxnSpMkLst>
            <pc:docMk/>
            <pc:sldMk cId="2829293019" sldId="274"/>
            <ac:cxnSpMk id="37" creationId="{70E5C9F8-2E64-5B15-D637-79DE782F602B}"/>
          </ac:cxnSpMkLst>
        </pc:cxnChg>
        <pc:cxnChg chg="del mod">
          <ac:chgData name="Murilo Rocha Lemes" userId="7700fe1c617f09cb" providerId="LiveId" clId="{C548D5B6-D5F3-453F-8CC3-C5DF8477DFE9}" dt="2025-04-26T01:06:11.712" v="14662" actId="478"/>
          <ac:cxnSpMkLst>
            <pc:docMk/>
            <pc:sldMk cId="2829293019" sldId="274"/>
            <ac:cxnSpMk id="38" creationId="{D7D4FD07-B198-9902-04C2-F9A492D09B88}"/>
          </ac:cxnSpMkLst>
        </pc:cxnChg>
        <pc:cxnChg chg="del mod">
          <ac:chgData name="Murilo Rocha Lemes" userId="7700fe1c617f09cb" providerId="LiveId" clId="{C548D5B6-D5F3-453F-8CC3-C5DF8477DFE9}" dt="2025-04-26T01:06:13.759" v="14664" actId="478"/>
          <ac:cxnSpMkLst>
            <pc:docMk/>
            <pc:sldMk cId="2829293019" sldId="274"/>
            <ac:cxnSpMk id="41" creationId="{CDED7307-FB72-AE19-4141-EAEC2DB695CE}"/>
          </ac:cxnSpMkLst>
        </pc:cxnChg>
        <pc:cxnChg chg="add mod">
          <ac:chgData name="Murilo Rocha Lemes" userId="7700fe1c617f09cb" providerId="LiveId" clId="{C548D5B6-D5F3-453F-8CC3-C5DF8477DFE9}" dt="2025-04-26T01:47:21.806" v="15547" actId="1076"/>
          <ac:cxnSpMkLst>
            <pc:docMk/>
            <pc:sldMk cId="2829293019" sldId="274"/>
            <ac:cxnSpMk id="65" creationId="{375EB9E8-1E33-E37F-B8BE-0E94EA54B10A}"/>
          </ac:cxnSpMkLst>
        </pc:cxnChg>
        <pc:cxnChg chg="add mod">
          <ac:chgData name="Murilo Rocha Lemes" userId="7700fe1c617f09cb" providerId="LiveId" clId="{C548D5B6-D5F3-453F-8CC3-C5DF8477DFE9}" dt="2025-04-26T03:39:12.089" v="17481" actId="164"/>
          <ac:cxnSpMkLst>
            <pc:docMk/>
            <pc:sldMk cId="2829293019" sldId="274"/>
            <ac:cxnSpMk id="66" creationId="{96EC953B-0AB4-E849-7A4E-563BA0193A6D}"/>
          </ac:cxnSpMkLst>
        </pc:cxnChg>
        <pc:cxnChg chg="add del mod">
          <ac:chgData name="Murilo Rocha Lemes" userId="7700fe1c617f09cb" providerId="LiveId" clId="{C548D5B6-D5F3-453F-8CC3-C5DF8477DFE9}" dt="2025-04-26T01:50:26.747" v="15630" actId="478"/>
          <ac:cxnSpMkLst>
            <pc:docMk/>
            <pc:sldMk cId="2829293019" sldId="274"/>
            <ac:cxnSpMk id="68" creationId="{FBC76F1C-9DB2-7D00-5964-01FF60630BDC}"/>
          </ac:cxnSpMkLst>
        </pc:cxnChg>
        <pc:cxnChg chg="add mod">
          <ac:chgData name="Murilo Rocha Lemes" userId="7700fe1c617f09cb" providerId="LiveId" clId="{C548D5B6-D5F3-453F-8CC3-C5DF8477DFE9}" dt="2025-04-26T01:50:20.604" v="15627" actId="1076"/>
          <ac:cxnSpMkLst>
            <pc:docMk/>
            <pc:sldMk cId="2829293019" sldId="274"/>
            <ac:cxnSpMk id="70" creationId="{392DCED9-8E5D-B926-99BA-84A13B92A0C0}"/>
          </ac:cxnSpMkLst>
        </pc:cxnChg>
        <pc:cxnChg chg="add mod">
          <ac:chgData name="Murilo Rocha Lemes" userId="7700fe1c617f09cb" providerId="LiveId" clId="{C548D5B6-D5F3-453F-8CC3-C5DF8477DFE9}" dt="2025-04-26T03:44:42.692" v="17554" actId="1038"/>
          <ac:cxnSpMkLst>
            <pc:docMk/>
            <pc:sldMk cId="2829293019" sldId="274"/>
            <ac:cxnSpMk id="74" creationId="{56CB0494-387A-8A49-13F5-32BA0BB1FA6C}"/>
          </ac:cxnSpMkLst>
        </pc:cxnChg>
        <pc:cxnChg chg="add mod">
          <ac:chgData name="Murilo Rocha Lemes" userId="7700fe1c617f09cb" providerId="LiveId" clId="{C548D5B6-D5F3-453F-8CC3-C5DF8477DFE9}" dt="2025-04-26T03:38:35.514" v="17477" actId="164"/>
          <ac:cxnSpMkLst>
            <pc:docMk/>
            <pc:sldMk cId="2829293019" sldId="274"/>
            <ac:cxnSpMk id="75" creationId="{053D8A77-09C9-C150-0CB1-82F1F5D0515A}"/>
          </ac:cxnSpMkLst>
        </pc:cxnChg>
        <pc:cxnChg chg="add mod">
          <ac:chgData name="Murilo Rocha Lemes" userId="7700fe1c617f09cb" providerId="LiveId" clId="{C548D5B6-D5F3-453F-8CC3-C5DF8477DFE9}" dt="2025-04-26T03:45:44.218" v="17558" actId="164"/>
          <ac:cxnSpMkLst>
            <pc:docMk/>
            <pc:sldMk cId="2829293019" sldId="274"/>
            <ac:cxnSpMk id="76" creationId="{C24BD1D3-E921-D8D0-1C45-C7E6B4C1DC85}"/>
          </ac:cxnSpMkLst>
        </pc:cxnChg>
        <pc:cxnChg chg="add mod">
          <ac:chgData name="Murilo Rocha Lemes" userId="7700fe1c617f09cb" providerId="LiveId" clId="{C548D5B6-D5F3-453F-8CC3-C5DF8477DFE9}" dt="2025-04-26T03:44:30.573" v="17552" actId="1036"/>
          <ac:cxnSpMkLst>
            <pc:docMk/>
            <pc:sldMk cId="2829293019" sldId="274"/>
            <ac:cxnSpMk id="77" creationId="{4F5303C1-0944-6AB1-30C0-4270241E003B}"/>
          </ac:cxnSpMkLst>
        </pc:cxnChg>
        <pc:cxnChg chg="del mod ord">
          <ac:chgData name="Murilo Rocha Lemes" userId="7700fe1c617f09cb" providerId="LiveId" clId="{C548D5B6-D5F3-453F-8CC3-C5DF8477DFE9}" dt="2025-04-26T01:38:46.473" v="15401" actId="478"/>
          <ac:cxnSpMkLst>
            <pc:docMk/>
            <pc:sldMk cId="2829293019" sldId="274"/>
            <ac:cxnSpMk id="78" creationId="{C7C960D4-B328-7A18-E03C-C2D1432D5E9B}"/>
          </ac:cxnSpMkLst>
        </pc:cxnChg>
        <pc:cxnChg chg="add mod">
          <ac:chgData name="Murilo Rocha Lemes" userId="7700fe1c617f09cb" providerId="LiveId" clId="{C548D5B6-D5F3-453F-8CC3-C5DF8477DFE9}" dt="2025-04-26T03:06:43.188" v="17023" actId="1036"/>
          <ac:cxnSpMkLst>
            <pc:docMk/>
            <pc:sldMk cId="2829293019" sldId="274"/>
            <ac:cxnSpMk id="79" creationId="{565DF823-0F4F-A921-DC75-A231E02DCB38}"/>
          </ac:cxnSpMkLst>
        </pc:cxnChg>
        <pc:cxnChg chg="del mod ord">
          <ac:chgData name="Murilo Rocha Lemes" userId="7700fe1c617f09cb" providerId="LiveId" clId="{C548D5B6-D5F3-453F-8CC3-C5DF8477DFE9}" dt="2025-04-26T01:49:27.709" v="15621" actId="478"/>
          <ac:cxnSpMkLst>
            <pc:docMk/>
            <pc:sldMk cId="2829293019" sldId="274"/>
            <ac:cxnSpMk id="82" creationId="{C6B0FDB1-EBD9-1492-C56B-85538ABE32A4}"/>
          </ac:cxnSpMkLst>
        </pc:cxnChg>
        <pc:cxnChg chg="add mod">
          <ac:chgData name="Murilo Rocha Lemes" userId="7700fe1c617f09cb" providerId="LiveId" clId="{C548D5B6-D5F3-453F-8CC3-C5DF8477DFE9}" dt="2025-04-26T03:41:52.594" v="17499" actId="164"/>
          <ac:cxnSpMkLst>
            <pc:docMk/>
            <pc:sldMk cId="2829293019" sldId="274"/>
            <ac:cxnSpMk id="86" creationId="{06C629DF-6D50-BF88-013B-F67C77B98849}"/>
          </ac:cxnSpMkLst>
        </pc:cxnChg>
        <pc:cxnChg chg="add mod">
          <ac:chgData name="Murilo Rocha Lemes" userId="7700fe1c617f09cb" providerId="LiveId" clId="{C548D5B6-D5F3-453F-8CC3-C5DF8477DFE9}" dt="2025-04-26T03:41:52.594" v="17499" actId="164"/>
          <ac:cxnSpMkLst>
            <pc:docMk/>
            <pc:sldMk cId="2829293019" sldId="274"/>
            <ac:cxnSpMk id="92" creationId="{7460F59A-F3BE-A734-02D6-60BF6F007D89}"/>
          </ac:cxnSpMkLst>
        </pc:cxnChg>
        <pc:cxnChg chg="del mod">
          <ac:chgData name="Murilo Rocha Lemes" userId="7700fe1c617f09cb" providerId="LiveId" clId="{C548D5B6-D5F3-453F-8CC3-C5DF8477DFE9}" dt="2025-04-26T01:51:54.852" v="15717" actId="478"/>
          <ac:cxnSpMkLst>
            <pc:docMk/>
            <pc:sldMk cId="2829293019" sldId="274"/>
            <ac:cxnSpMk id="98" creationId="{5D078718-D146-11AD-3BA1-F43121D17E60}"/>
          </ac:cxnSpMkLst>
        </pc:cxnChg>
        <pc:cxnChg chg="del mod">
          <ac:chgData name="Murilo Rocha Lemes" userId="7700fe1c617f09cb" providerId="LiveId" clId="{C548D5B6-D5F3-453F-8CC3-C5DF8477DFE9}" dt="2025-04-26T01:51:55.594" v="15718" actId="478"/>
          <ac:cxnSpMkLst>
            <pc:docMk/>
            <pc:sldMk cId="2829293019" sldId="274"/>
            <ac:cxnSpMk id="99" creationId="{4CB59159-7E03-53C2-E472-920B644F2AB5}"/>
          </ac:cxnSpMkLst>
        </pc:cxnChg>
        <pc:cxnChg chg="del mod">
          <ac:chgData name="Murilo Rocha Lemes" userId="7700fe1c617f09cb" providerId="LiveId" clId="{C548D5B6-D5F3-453F-8CC3-C5DF8477DFE9}" dt="2025-04-26T01:51:52.697" v="15715" actId="478"/>
          <ac:cxnSpMkLst>
            <pc:docMk/>
            <pc:sldMk cId="2829293019" sldId="274"/>
            <ac:cxnSpMk id="100" creationId="{20199468-9D9E-E7E7-7040-C577418BB76F}"/>
          </ac:cxnSpMkLst>
        </pc:cxnChg>
        <pc:cxnChg chg="mod">
          <ac:chgData name="Murilo Rocha Lemes" userId="7700fe1c617f09cb" providerId="LiveId" clId="{C548D5B6-D5F3-453F-8CC3-C5DF8477DFE9}" dt="2025-04-26T03:38:35.514" v="17477" actId="164"/>
          <ac:cxnSpMkLst>
            <pc:docMk/>
            <pc:sldMk cId="2829293019" sldId="274"/>
            <ac:cxnSpMk id="101" creationId="{AD7CB89C-8AF7-6B5E-DE55-F9510778BFB1}"/>
          </ac:cxnSpMkLst>
        </pc:cxnChg>
        <pc:cxnChg chg="mod">
          <ac:chgData name="Murilo Rocha Lemes" userId="7700fe1c617f09cb" providerId="LiveId" clId="{C548D5B6-D5F3-453F-8CC3-C5DF8477DFE9}" dt="2025-04-26T03:38:35.514" v="17477" actId="164"/>
          <ac:cxnSpMkLst>
            <pc:docMk/>
            <pc:sldMk cId="2829293019" sldId="274"/>
            <ac:cxnSpMk id="102" creationId="{59AA693E-8687-7EF7-FE2A-B15204BA0C00}"/>
          </ac:cxnSpMkLst>
        </pc:cxnChg>
        <pc:cxnChg chg="del mod">
          <ac:chgData name="Murilo Rocha Lemes" userId="7700fe1c617f09cb" providerId="LiveId" clId="{C548D5B6-D5F3-453F-8CC3-C5DF8477DFE9}" dt="2025-04-26T01:51:53.751" v="15716" actId="478"/>
          <ac:cxnSpMkLst>
            <pc:docMk/>
            <pc:sldMk cId="2829293019" sldId="274"/>
            <ac:cxnSpMk id="103" creationId="{2E9CD86C-9947-7374-AD6D-7B261ADB7617}"/>
          </ac:cxnSpMkLst>
        </pc:cxnChg>
        <pc:cxnChg chg="del">
          <ac:chgData name="Murilo Rocha Lemes" userId="7700fe1c617f09cb" providerId="LiveId" clId="{C548D5B6-D5F3-453F-8CC3-C5DF8477DFE9}" dt="2025-04-26T02:03:53.456" v="15847" actId="478"/>
          <ac:cxnSpMkLst>
            <pc:docMk/>
            <pc:sldMk cId="2829293019" sldId="274"/>
            <ac:cxnSpMk id="2051" creationId="{9E77A267-BAD3-E57C-FFE1-92949D7B61F4}"/>
          </ac:cxnSpMkLst>
        </pc:cxnChg>
        <pc:cxnChg chg="del">
          <ac:chgData name="Murilo Rocha Lemes" userId="7700fe1c617f09cb" providerId="LiveId" clId="{C548D5B6-D5F3-453F-8CC3-C5DF8477DFE9}" dt="2025-04-26T02:04:13.743" v="15848" actId="478"/>
          <ac:cxnSpMkLst>
            <pc:docMk/>
            <pc:sldMk cId="2829293019" sldId="274"/>
            <ac:cxnSpMk id="2053" creationId="{350956D5-338E-6F83-46D4-2DA7B3452802}"/>
          </ac:cxnSpMkLst>
        </pc:cxnChg>
        <pc:cxnChg chg="add mod">
          <ac:chgData name="Murilo Rocha Lemes" userId="7700fe1c617f09cb" providerId="LiveId" clId="{C548D5B6-D5F3-453F-8CC3-C5DF8477DFE9}" dt="2025-04-26T03:04:24.351" v="16964" actId="1036"/>
          <ac:cxnSpMkLst>
            <pc:docMk/>
            <pc:sldMk cId="2829293019" sldId="274"/>
            <ac:cxnSpMk id="2087" creationId="{E5BB64EE-B968-A8C3-B036-6DEB30DD7BBC}"/>
          </ac:cxnSpMkLst>
        </pc:cxnChg>
        <pc:cxnChg chg="add mod">
          <ac:chgData name="Murilo Rocha Lemes" userId="7700fe1c617f09cb" providerId="LiveId" clId="{C548D5B6-D5F3-453F-8CC3-C5DF8477DFE9}" dt="2025-04-26T03:40:05.684" v="17489" actId="164"/>
          <ac:cxnSpMkLst>
            <pc:docMk/>
            <pc:sldMk cId="2829293019" sldId="274"/>
            <ac:cxnSpMk id="2090" creationId="{492E383D-BB87-DF06-D5A3-0DC91EDD5F78}"/>
          </ac:cxnSpMkLst>
        </pc:cxnChg>
        <pc:cxnChg chg="add mod">
          <ac:chgData name="Murilo Rocha Lemes" userId="7700fe1c617f09cb" providerId="LiveId" clId="{C548D5B6-D5F3-453F-8CC3-C5DF8477DFE9}" dt="2025-04-26T03:40:05.684" v="17489" actId="164"/>
          <ac:cxnSpMkLst>
            <pc:docMk/>
            <pc:sldMk cId="2829293019" sldId="274"/>
            <ac:cxnSpMk id="2091" creationId="{FF570B76-3F6C-2BE9-35A5-46C7C027CFAC}"/>
          </ac:cxnSpMkLst>
        </pc:cxnChg>
        <pc:cxnChg chg="add mod">
          <ac:chgData name="Murilo Rocha Lemes" userId="7700fe1c617f09cb" providerId="LiveId" clId="{C548D5B6-D5F3-453F-8CC3-C5DF8477DFE9}" dt="2025-04-26T03:40:05.684" v="17489" actId="164"/>
          <ac:cxnSpMkLst>
            <pc:docMk/>
            <pc:sldMk cId="2829293019" sldId="274"/>
            <ac:cxnSpMk id="2092" creationId="{4DB1CDBA-8E17-F1DF-D891-50E359679236}"/>
          </ac:cxnSpMkLst>
        </pc:cxnChg>
        <pc:cxnChg chg="add mod">
          <ac:chgData name="Murilo Rocha Lemes" userId="7700fe1c617f09cb" providerId="LiveId" clId="{C548D5B6-D5F3-453F-8CC3-C5DF8477DFE9}" dt="2025-04-26T03:40:05.684" v="17489" actId="164"/>
          <ac:cxnSpMkLst>
            <pc:docMk/>
            <pc:sldMk cId="2829293019" sldId="274"/>
            <ac:cxnSpMk id="2093" creationId="{8E1FA1D8-985D-64F2-6995-106D3C233CC9}"/>
          </ac:cxnSpMkLst>
        </pc:cxnChg>
        <pc:cxnChg chg="add mod">
          <ac:chgData name="Murilo Rocha Lemes" userId="7700fe1c617f09cb" providerId="LiveId" clId="{C548D5B6-D5F3-453F-8CC3-C5DF8477DFE9}" dt="2025-04-26T03:40:05.684" v="17489" actId="164"/>
          <ac:cxnSpMkLst>
            <pc:docMk/>
            <pc:sldMk cId="2829293019" sldId="274"/>
            <ac:cxnSpMk id="2094" creationId="{152E0991-5061-C087-FDB2-F050A5F8177A}"/>
          </ac:cxnSpMkLst>
        </pc:cxnChg>
        <pc:cxnChg chg="add mod">
          <ac:chgData name="Murilo Rocha Lemes" userId="7700fe1c617f09cb" providerId="LiveId" clId="{C548D5B6-D5F3-453F-8CC3-C5DF8477DFE9}" dt="2025-04-26T03:40:05.684" v="17489" actId="164"/>
          <ac:cxnSpMkLst>
            <pc:docMk/>
            <pc:sldMk cId="2829293019" sldId="274"/>
            <ac:cxnSpMk id="2095" creationId="{B667BC4D-9D41-C000-5DA0-3417678E6217}"/>
          </ac:cxnSpMkLst>
        </pc:cxnChg>
      </pc:sldChg>
      <pc:sldChg chg="add del ord">
        <pc:chgData name="Murilo Rocha Lemes" userId="7700fe1c617f09cb" providerId="LiveId" clId="{C548D5B6-D5F3-453F-8CC3-C5DF8477DFE9}" dt="2025-04-27T01:22:45.267" v="23613" actId="47"/>
        <pc:sldMkLst>
          <pc:docMk/>
          <pc:sldMk cId="1019005334" sldId="275"/>
        </pc:sldMkLst>
      </pc:sldChg>
      <pc:sldChg chg="addSp delSp modSp add mod ord">
        <pc:chgData name="Murilo Rocha Lemes" userId="7700fe1c617f09cb" providerId="LiveId" clId="{C548D5B6-D5F3-453F-8CC3-C5DF8477DFE9}" dt="2025-04-27T02:20:40.987" v="25327" actId="20577"/>
        <pc:sldMkLst>
          <pc:docMk/>
          <pc:sldMk cId="2076998043" sldId="275"/>
        </pc:sldMkLst>
        <pc:spChg chg="mod">
          <ac:chgData name="Murilo Rocha Lemes" userId="7700fe1c617f09cb" providerId="LiveId" clId="{C548D5B6-D5F3-453F-8CC3-C5DF8477DFE9}" dt="2025-04-27T02:20:40.987" v="25327" actId="20577"/>
          <ac:spMkLst>
            <pc:docMk/>
            <pc:sldMk cId="2076998043" sldId="275"/>
            <ac:spMk id="4" creationId="{D791F7F3-AED6-402C-141F-6EDA5513C1D2}"/>
          </ac:spMkLst>
        </pc:spChg>
        <pc:spChg chg="mod">
          <ac:chgData name="Murilo Rocha Lemes" userId="7700fe1c617f09cb" providerId="LiveId" clId="{C548D5B6-D5F3-453F-8CC3-C5DF8477DFE9}" dt="2025-04-27T02:05:42.007" v="24642" actId="20577"/>
          <ac:spMkLst>
            <pc:docMk/>
            <pc:sldMk cId="2076998043" sldId="275"/>
            <ac:spMk id="16" creationId="{B8A0CCF3-F108-DBFA-C737-73BE6480BF22}"/>
          </ac:spMkLst>
        </pc:spChg>
        <pc:spChg chg="mod">
          <ac:chgData name="Murilo Rocha Lemes" userId="7700fe1c617f09cb" providerId="LiveId" clId="{C548D5B6-D5F3-453F-8CC3-C5DF8477DFE9}" dt="2025-04-27T01:56:51.246" v="24386" actId="1035"/>
          <ac:spMkLst>
            <pc:docMk/>
            <pc:sldMk cId="2076998043" sldId="275"/>
            <ac:spMk id="55" creationId="{119C9B2A-A783-A83F-6063-C7F20D298E5A}"/>
          </ac:spMkLst>
        </pc:spChg>
        <pc:spChg chg="mod">
          <ac:chgData name="Murilo Rocha Lemes" userId="7700fe1c617f09cb" providerId="LiveId" clId="{C548D5B6-D5F3-453F-8CC3-C5DF8477DFE9}" dt="2025-04-27T02:03:37.929" v="24593" actId="1036"/>
          <ac:spMkLst>
            <pc:docMk/>
            <pc:sldMk cId="2076998043" sldId="275"/>
            <ac:spMk id="59" creationId="{D378032E-C41F-7C2C-3284-3E3F5AAD56DE}"/>
          </ac:spMkLst>
        </pc:spChg>
        <pc:spChg chg="mod">
          <ac:chgData name="Murilo Rocha Lemes" userId="7700fe1c617f09cb" providerId="LiveId" clId="{C548D5B6-D5F3-453F-8CC3-C5DF8477DFE9}" dt="2025-04-27T01:23:07.583" v="23624" actId="20577"/>
          <ac:spMkLst>
            <pc:docMk/>
            <pc:sldMk cId="2076998043" sldId="275"/>
            <ac:spMk id="147" creationId="{9F6CEE3B-7C0B-4AFA-1C73-2DE79DFA2012}"/>
          </ac:spMkLst>
        </pc:spChg>
        <pc:spChg chg="mod">
          <ac:chgData name="Murilo Rocha Lemes" userId="7700fe1c617f09cb" providerId="LiveId" clId="{C548D5B6-D5F3-453F-8CC3-C5DF8477DFE9}" dt="2025-04-27T01:22:58.841" v="23618" actId="20577"/>
          <ac:spMkLst>
            <pc:docMk/>
            <pc:sldMk cId="2076998043" sldId="275"/>
            <ac:spMk id="148" creationId="{A065530C-B9B6-933B-350C-66AC97148AAA}"/>
          </ac:spMkLst>
        </pc:spChg>
        <pc:spChg chg="mod">
          <ac:chgData name="Murilo Rocha Lemes" userId="7700fe1c617f09cb" providerId="LiveId" clId="{C548D5B6-D5F3-453F-8CC3-C5DF8477DFE9}" dt="2025-04-27T01:23:11.977" v="23628" actId="20577"/>
          <ac:spMkLst>
            <pc:docMk/>
            <pc:sldMk cId="2076998043" sldId="275"/>
            <ac:spMk id="155" creationId="{79DDBF73-87C4-7CA0-B209-877540364027}"/>
          </ac:spMkLst>
        </pc:spChg>
        <pc:spChg chg="mod">
          <ac:chgData name="Murilo Rocha Lemes" userId="7700fe1c617f09cb" providerId="LiveId" clId="{C548D5B6-D5F3-453F-8CC3-C5DF8477DFE9}" dt="2025-04-27T01:56:29.099" v="24381" actId="20577"/>
          <ac:spMkLst>
            <pc:docMk/>
            <pc:sldMk cId="2076998043" sldId="275"/>
            <ac:spMk id="174" creationId="{1BE09F64-7E2E-BA0A-45A1-9AAC56C4B0D9}"/>
          </ac:spMkLst>
        </pc:spChg>
        <pc:spChg chg="mod">
          <ac:chgData name="Murilo Rocha Lemes" userId="7700fe1c617f09cb" providerId="LiveId" clId="{C548D5B6-D5F3-453F-8CC3-C5DF8477DFE9}" dt="2025-04-27T02:02:59.617" v="24587" actId="20577"/>
          <ac:spMkLst>
            <pc:docMk/>
            <pc:sldMk cId="2076998043" sldId="275"/>
            <ac:spMk id="227" creationId="{5FBE9759-CD8C-2E2D-E493-22A8463E8944}"/>
          </ac:spMkLst>
        </pc:spChg>
        <pc:spChg chg="mod">
          <ac:chgData name="Murilo Rocha Lemes" userId="7700fe1c617f09cb" providerId="LiveId" clId="{C548D5B6-D5F3-453F-8CC3-C5DF8477DFE9}" dt="2025-04-27T01:23:03.617" v="23622" actId="20577"/>
          <ac:spMkLst>
            <pc:docMk/>
            <pc:sldMk cId="2076998043" sldId="275"/>
            <ac:spMk id="238" creationId="{8C662ED5-8678-D99A-B542-C84958FA8A7A}"/>
          </ac:spMkLst>
        </pc:spChg>
        <pc:graphicFrameChg chg="add mod modGraphic">
          <ac:chgData name="Murilo Rocha Lemes" userId="7700fe1c617f09cb" providerId="LiveId" clId="{C548D5B6-D5F3-453F-8CC3-C5DF8477DFE9}" dt="2025-04-27T01:50:35.221" v="24258" actId="207"/>
          <ac:graphicFrameMkLst>
            <pc:docMk/>
            <pc:sldMk cId="2076998043" sldId="275"/>
            <ac:graphicFrameMk id="2" creationId="{06717BE3-78A9-3BBA-C8A8-7D0DF5524A81}"/>
          </ac:graphicFrameMkLst>
        </pc:graphicFrameChg>
        <pc:graphicFrameChg chg="del mod modGraphic">
          <ac:chgData name="Murilo Rocha Lemes" userId="7700fe1c617f09cb" providerId="LiveId" clId="{C548D5B6-D5F3-453F-8CC3-C5DF8477DFE9}" dt="2025-04-27T01:44:18.666" v="24001" actId="478"/>
          <ac:graphicFrameMkLst>
            <pc:docMk/>
            <pc:sldMk cId="2076998043" sldId="275"/>
            <ac:graphicFrameMk id="54" creationId="{33E20387-C59B-EEF7-9F91-C3FA788A6177}"/>
          </ac:graphicFrameMkLst>
        </pc:graphicFrameChg>
        <pc:graphicFrameChg chg="mod modGraphic">
          <ac:chgData name="Murilo Rocha Lemes" userId="7700fe1c617f09cb" providerId="LiveId" clId="{C548D5B6-D5F3-453F-8CC3-C5DF8477DFE9}" dt="2025-04-27T02:00:40.440" v="24453" actId="1035"/>
          <ac:graphicFrameMkLst>
            <pc:docMk/>
            <pc:sldMk cId="2076998043" sldId="275"/>
            <ac:graphicFrameMk id="235" creationId="{2ECDCE3E-5274-C4B6-AD61-79578F2BF049}"/>
          </ac:graphicFrameMkLst>
        </pc:graphicFrameChg>
        <pc:cxnChg chg="mod">
          <ac:chgData name="Murilo Rocha Lemes" userId="7700fe1c617f09cb" providerId="LiveId" clId="{C548D5B6-D5F3-453F-8CC3-C5DF8477DFE9}" dt="2025-04-27T01:33:08.719" v="23765" actId="1035"/>
          <ac:cxnSpMkLst>
            <pc:docMk/>
            <pc:sldMk cId="2076998043" sldId="275"/>
            <ac:cxnSpMk id="19" creationId="{7B295809-FDEE-D604-565E-A4D77DDD2BB4}"/>
          </ac:cxnSpMkLst>
        </pc:cxnChg>
        <pc:cxnChg chg="mod">
          <ac:chgData name="Murilo Rocha Lemes" userId="7700fe1c617f09cb" providerId="LiveId" clId="{C548D5B6-D5F3-453F-8CC3-C5DF8477DFE9}" dt="2025-04-27T01:54:24.660" v="24335" actId="1035"/>
          <ac:cxnSpMkLst>
            <pc:docMk/>
            <pc:sldMk cId="2076998043" sldId="275"/>
            <ac:cxnSpMk id="57" creationId="{C70DC0A8-C552-5EDE-3DEB-BCC86C39E421}"/>
          </ac:cxnSpMkLst>
        </pc:cxnChg>
      </pc:sldChg>
      <pc:sldChg chg="add del">
        <pc:chgData name="Murilo Rocha Lemes" userId="7700fe1c617f09cb" providerId="LiveId" clId="{C548D5B6-D5F3-453F-8CC3-C5DF8477DFE9}" dt="2025-04-27T00:55:12.181" v="22901" actId="47"/>
        <pc:sldMkLst>
          <pc:docMk/>
          <pc:sldMk cId="2171040840" sldId="275"/>
        </pc:sldMkLst>
      </pc:sldChg>
      <pc:sldChg chg="add del">
        <pc:chgData name="Murilo Rocha Lemes" userId="7700fe1c617f09cb" providerId="LiveId" clId="{C548D5B6-D5F3-453F-8CC3-C5DF8477DFE9}" dt="2025-04-26T18:21:50.195" v="17720"/>
        <pc:sldMkLst>
          <pc:docMk/>
          <pc:sldMk cId="3744017418" sldId="275"/>
        </pc:sldMkLst>
      </pc:sldChg>
      <pc:sldChg chg="add del">
        <pc:chgData name="Murilo Rocha Lemes" userId="7700fe1c617f09cb" providerId="LiveId" clId="{C548D5B6-D5F3-453F-8CC3-C5DF8477DFE9}" dt="2025-04-26T18:30:04.551" v="18023"/>
        <pc:sldMkLst>
          <pc:docMk/>
          <pc:sldMk cId="0" sldId="276"/>
        </pc:sldMkLst>
      </pc:sldChg>
      <pc:sldChg chg="addSp modSp add mod">
        <pc:chgData name="Murilo Rocha Lemes" userId="7700fe1c617f09cb" providerId="LiveId" clId="{C548D5B6-D5F3-453F-8CC3-C5DF8477DFE9}" dt="2025-04-27T02:28:57.496" v="25530" actId="20577"/>
        <pc:sldMkLst>
          <pc:docMk/>
          <pc:sldMk cId="808145141" sldId="276"/>
        </pc:sldMkLst>
        <pc:spChg chg="add mod">
          <ac:chgData name="Murilo Rocha Lemes" userId="7700fe1c617f09cb" providerId="LiveId" clId="{C548D5B6-D5F3-453F-8CC3-C5DF8477DFE9}" dt="2025-04-27T02:28:57.496" v="25530" actId="20577"/>
          <ac:spMkLst>
            <pc:docMk/>
            <pc:sldMk cId="808145141" sldId="276"/>
            <ac:spMk id="4" creationId="{51D739B6-B54C-C94C-DE68-1CC2E6AC1A7C}"/>
          </ac:spMkLst>
        </pc:spChg>
        <pc:spChg chg="mod">
          <ac:chgData name="Murilo Rocha Lemes" userId="7700fe1c617f09cb" providerId="LiveId" clId="{C548D5B6-D5F3-453F-8CC3-C5DF8477DFE9}" dt="2025-04-27T02:23:11.353" v="25442" actId="14100"/>
          <ac:spMkLst>
            <pc:docMk/>
            <pc:sldMk cId="808145141" sldId="276"/>
            <ac:spMk id="1945" creationId="{AEF75B53-56A9-849D-B92E-41ECB2409DFC}"/>
          </ac:spMkLst>
        </pc:spChg>
        <pc:picChg chg="add mod">
          <ac:chgData name="Murilo Rocha Lemes" userId="7700fe1c617f09cb" providerId="LiveId" clId="{C548D5B6-D5F3-453F-8CC3-C5DF8477DFE9}" dt="2025-04-27T02:28:28.900" v="25520" actId="1035"/>
          <ac:picMkLst>
            <pc:docMk/>
            <pc:sldMk cId="808145141" sldId="276"/>
            <ac:picMk id="3" creationId="{B55E914B-C892-709E-D473-5753A1618348}"/>
          </ac:picMkLst>
        </pc:picChg>
      </pc:sldChg>
      <pc:sldMasterChg chg="modSp delSldLayout modSldLayout">
        <pc:chgData name="Murilo Rocha Lemes" userId="7700fe1c617f09cb" providerId="LiveId" clId="{C548D5B6-D5F3-453F-8CC3-C5DF8477DFE9}" dt="2025-04-22T02:07:42.913" v="7275" actId="47"/>
        <pc:sldMasterMkLst>
          <pc:docMk/>
          <pc:sldMasterMk cId="0" sldId="2147483648"/>
        </pc:sldMasterMkLst>
        <pc:spChg chg="mod">
          <ac:chgData name="Murilo Rocha Lemes" userId="7700fe1c617f09cb" providerId="LiveId" clId="{C548D5B6-D5F3-453F-8CC3-C5DF8477DFE9}" dt="2025-04-21T21:11:58.786" v="4118"/>
          <ac:spMkLst>
            <pc:docMk/>
            <pc:sldMasterMk cId="0" sldId="2147483648"/>
            <ac:spMk id="9" creationId="{00000000-0000-0000-0000-000000000000}"/>
          </ac:spMkLst>
        </pc:spChg>
        <pc:spChg chg="mod">
          <ac:chgData name="Murilo Rocha Lemes" userId="7700fe1c617f09cb" providerId="LiveId" clId="{C548D5B6-D5F3-453F-8CC3-C5DF8477DFE9}" dt="2025-04-21T21:11:58.786" v="4118"/>
          <ac:spMkLst>
            <pc:docMk/>
            <pc:sldMasterMk cId="0" sldId="2147483648"/>
            <ac:spMk id="14" creationId="{00000000-0000-0000-0000-000000000000}"/>
          </ac:spMkLst>
        </pc:spChg>
        <pc:spChg chg="mod">
          <ac:chgData name="Murilo Rocha Lemes" userId="7700fe1c617f09cb" providerId="LiveId" clId="{C548D5B6-D5F3-453F-8CC3-C5DF8477DFE9}" dt="2025-04-21T21:11:58.786" v="4118"/>
          <ac:spMkLst>
            <pc:docMk/>
            <pc:sldMasterMk cId="0" sldId="2147483648"/>
            <ac:spMk id="15" creationId="{00000000-0000-0000-0000-000000000000}"/>
          </ac:spMkLst>
        </pc:spChg>
        <pc:spChg chg="mod">
          <ac:chgData name="Murilo Rocha Lemes" userId="7700fe1c617f09cb" providerId="LiveId" clId="{C548D5B6-D5F3-453F-8CC3-C5DF8477DFE9}" dt="2025-04-21T21:11:58.786" v="4118"/>
          <ac:spMkLst>
            <pc:docMk/>
            <pc:sldMasterMk cId="0" sldId="2147483648"/>
            <ac:spMk id="18" creationId="{00000000-0000-0000-0000-000000000000}"/>
          </ac:spMkLst>
        </pc:spChg>
        <pc:spChg chg="mod">
          <ac:chgData name="Murilo Rocha Lemes" userId="7700fe1c617f09cb" providerId="LiveId" clId="{C548D5B6-D5F3-453F-8CC3-C5DF8477DFE9}" dt="2025-04-21T21:11:58.786" v="4118"/>
          <ac:spMkLst>
            <pc:docMk/>
            <pc:sldMasterMk cId="0" sldId="2147483648"/>
            <ac:spMk id="23" creationId="{00000000-0000-0000-0000-000000000000}"/>
          </ac:spMkLst>
        </pc:spChg>
        <pc:spChg chg="mod">
          <ac:chgData name="Murilo Rocha Lemes" userId="7700fe1c617f09cb" providerId="LiveId" clId="{C548D5B6-D5F3-453F-8CC3-C5DF8477DFE9}" dt="2025-04-21T21:11:58.786" v="4118"/>
          <ac:spMkLst>
            <pc:docMk/>
            <pc:sldMasterMk cId="0" sldId="2147483648"/>
            <ac:spMk id="24" creationId="{00000000-0000-0000-0000-000000000000}"/>
          </ac:spMkLst>
        </pc:spChg>
        <pc:spChg chg="mod">
          <ac:chgData name="Murilo Rocha Lemes" userId="7700fe1c617f09cb" providerId="LiveId" clId="{C548D5B6-D5F3-453F-8CC3-C5DF8477DFE9}" dt="2025-04-21T21:11:58.786" v="4118"/>
          <ac:spMkLst>
            <pc:docMk/>
            <pc:sldMasterMk cId="0" sldId="2147483648"/>
            <ac:spMk id="28" creationId="{00000000-0000-0000-0000-000000000000}"/>
          </ac:spMkLst>
        </pc:spChg>
        <pc:spChg chg="mod">
          <ac:chgData name="Murilo Rocha Lemes" userId="7700fe1c617f09cb" providerId="LiveId" clId="{C548D5B6-D5F3-453F-8CC3-C5DF8477DFE9}" dt="2025-04-21T21:11:58.786" v="4118"/>
          <ac:spMkLst>
            <pc:docMk/>
            <pc:sldMasterMk cId="0" sldId="2147483648"/>
            <ac:spMk id="29" creationId="{00000000-0000-0000-0000-000000000000}"/>
          </ac:spMkLst>
        </pc:spChg>
        <pc:spChg chg="mod">
          <ac:chgData name="Murilo Rocha Lemes" userId="7700fe1c617f09cb" providerId="LiveId" clId="{C548D5B6-D5F3-453F-8CC3-C5DF8477DFE9}" dt="2025-04-21T21:11:58.786" v="4118"/>
          <ac:spMkLst>
            <pc:docMk/>
            <pc:sldMasterMk cId="0" sldId="2147483648"/>
            <ac:spMk id="32" creationId="{00000000-0000-0000-0000-000000000000}"/>
          </ac:spMkLst>
        </pc:spChg>
        <pc:spChg chg="mod">
          <ac:chgData name="Murilo Rocha Lemes" userId="7700fe1c617f09cb" providerId="LiveId" clId="{C548D5B6-D5F3-453F-8CC3-C5DF8477DFE9}" dt="2025-04-21T21:11:58.786" v="4118"/>
          <ac:spMkLst>
            <pc:docMk/>
            <pc:sldMasterMk cId="0" sldId="2147483648"/>
            <ac:spMk id="34" creationId="{00000000-0000-0000-0000-000000000000}"/>
          </ac:spMkLst>
        </pc:spChg>
        <pc:sldLayoutChg chg="modSp">
          <pc:chgData name="Murilo Rocha Lemes" userId="7700fe1c617f09cb" providerId="LiveId" clId="{C548D5B6-D5F3-453F-8CC3-C5DF8477DFE9}" dt="2025-04-21T21:11:58.786" v="4118"/>
          <pc:sldLayoutMkLst>
            <pc:docMk/>
            <pc:sldMasterMk cId="0" sldId="2147483648"/>
            <pc:sldLayoutMk cId="0" sldId="2147483649"/>
          </pc:sldLayoutMkLst>
          <pc:spChg chg="mod">
            <ac:chgData name="Murilo Rocha Lemes" userId="7700fe1c617f09cb" providerId="LiveId" clId="{C548D5B6-D5F3-453F-8CC3-C5DF8477DFE9}" dt="2025-04-21T21:11:58.786" v="4118"/>
            <ac:spMkLst>
              <pc:docMk/>
              <pc:sldMasterMk cId="0" sldId="2147483648"/>
              <pc:sldLayoutMk cId="0" sldId="2147483649"/>
              <ac:spMk id="35" creationId="{00000000-0000-0000-0000-000000000000}"/>
            </ac:spMkLst>
          </pc:spChg>
          <pc:spChg chg="mod">
            <ac:chgData name="Murilo Rocha Lemes" userId="7700fe1c617f09cb" providerId="LiveId" clId="{C548D5B6-D5F3-453F-8CC3-C5DF8477DFE9}" dt="2025-04-21T21:11:58.786" v="4118"/>
            <ac:spMkLst>
              <pc:docMk/>
              <pc:sldMasterMk cId="0" sldId="2147483648"/>
              <pc:sldLayoutMk cId="0" sldId="2147483649"/>
              <ac:spMk id="36" creationId="{00000000-0000-0000-0000-000000000000}"/>
            </ac:spMkLst>
          </pc:spChg>
        </pc:sldLayoutChg>
        <pc:sldLayoutChg chg="del">
          <pc:chgData name="Murilo Rocha Lemes" userId="7700fe1c617f09cb" providerId="LiveId" clId="{C548D5B6-D5F3-453F-8CC3-C5DF8477DFE9}" dt="2025-04-22T02:07:42.913" v="7275" actId="47"/>
          <pc:sldLayoutMkLst>
            <pc:docMk/>
            <pc:sldMasterMk cId="0" sldId="2147483648"/>
            <pc:sldLayoutMk cId="1674686475" sldId="2147483694"/>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0"/>
        </pc:sldMasterMkLst>
        <pc:sldLayoutChg chg="del">
          <pc:chgData name="Murilo Rocha Lemes" userId="7700fe1c617f09cb" providerId="LiveId" clId="{C548D5B6-D5F3-453F-8CC3-C5DF8477DFE9}" dt="2025-04-21T03:24:57.266" v="17" actId="700"/>
          <pc:sldLayoutMkLst>
            <pc:docMk/>
            <pc:sldMasterMk cId="0" sldId="2147483650"/>
            <pc:sldLayoutMk cId="0" sldId="214748365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2"/>
        </pc:sldMasterMkLst>
        <pc:sldLayoutChg chg="del">
          <pc:chgData name="Murilo Rocha Lemes" userId="7700fe1c617f09cb" providerId="LiveId" clId="{C548D5B6-D5F3-453F-8CC3-C5DF8477DFE9}" dt="2025-04-21T03:24:57.266" v="17" actId="700"/>
          <pc:sldLayoutMkLst>
            <pc:docMk/>
            <pc:sldMasterMk cId="0" sldId="2147483652"/>
            <pc:sldLayoutMk cId="0" sldId="214748365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4"/>
        </pc:sldMasterMkLst>
        <pc:sldLayoutChg chg="del">
          <pc:chgData name="Murilo Rocha Lemes" userId="7700fe1c617f09cb" providerId="LiveId" clId="{C548D5B6-D5F3-453F-8CC3-C5DF8477DFE9}" dt="2025-04-21T03:24:57.266" v="17" actId="700"/>
          <pc:sldLayoutMkLst>
            <pc:docMk/>
            <pc:sldMasterMk cId="0" sldId="2147483654"/>
            <pc:sldLayoutMk cId="0" sldId="214748365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6"/>
        </pc:sldMasterMkLst>
        <pc:sldLayoutChg chg="del">
          <pc:chgData name="Murilo Rocha Lemes" userId="7700fe1c617f09cb" providerId="LiveId" clId="{C548D5B6-D5F3-453F-8CC3-C5DF8477DFE9}" dt="2025-04-21T03:24:57.266" v="17" actId="700"/>
          <pc:sldLayoutMkLst>
            <pc:docMk/>
            <pc:sldMasterMk cId="0" sldId="2147483656"/>
            <pc:sldLayoutMk cId="0" sldId="214748365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8"/>
        </pc:sldMasterMkLst>
        <pc:sldLayoutChg chg="del">
          <pc:chgData name="Murilo Rocha Lemes" userId="7700fe1c617f09cb" providerId="LiveId" clId="{C548D5B6-D5F3-453F-8CC3-C5DF8477DFE9}" dt="2025-04-21T03:24:57.266" v="17" actId="700"/>
          <pc:sldLayoutMkLst>
            <pc:docMk/>
            <pc:sldMasterMk cId="0" sldId="2147483658"/>
            <pc:sldLayoutMk cId="0" sldId="214748365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0"/>
        </pc:sldMasterMkLst>
        <pc:sldLayoutChg chg="del">
          <pc:chgData name="Murilo Rocha Lemes" userId="7700fe1c617f09cb" providerId="LiveId" clId="{C548D5B6-D5F3-453F-8CC3-C5DF8477DFE9}" dt="2025-04-21T03:24:57.266" v="17" actId="700"/>
          <pc:sldLayoutMkLst>
            <pc:docMk/>
            <pc:sldMasterMk cId="0" sldId="2147483660"/>
            <pc:sldLayoutMk cId="0" sldId="214748366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2"/>
        </pc:sldMasterMkLst>
        <pc:sldLayoutChg chg="del">
          <pc:chgData name="Murilo Rocha Lemes" userId="7700fe1c617f09cb" providerId="LiveId" clId="{C548D5B6-D5F3-453F-8CC3-C5DF8477DFE9}" dt="2025-04-21T03:24:57.266" v="17" actId="700"/>
          <pc:sldLayoutMkLst>
            <pc:docMk/>
            <pc:sldMasterMk cId="0" sldId="2147483662"/>
            <pc:sldLayoutMk cId="0" sldId="214748366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4"/>
        </pc:sldMasterMkLst>
        <pc:sldLayoutChg chg="del">
          <pc:chgData name="Murilo Rocha Lemes" userId="7700fe1c617f09cb" providerId="LiveId" clId="{C548D5B6-D5F3-453F-8CC3-C5DF8477DFE9}" dt="2025-04-21T03:24:57.266" v="17" actId="700"/>
          <pc:sldLayoutMkLst>
            <pc:docMk/>
            <pc:sldMasterMk cId="0" sldId="2147483664"/>
            <pc:sldLayoutMk cId="0" sldId="2147483665"/>
          </pc:sldLayoutMkLst>
        </pc:sldLayoutChg>
      </pc:sldMasterChg>
      <pc:sldMasterChg chg="modSp">
        <pc:chgData name="Murilo Rocha Lemes" userId="7700fe1c617f09cb" providerId="LiveId" clId="{C548D5B6-D5F3-453F-8CC3-C5DF8477DFE9}" dt="2025-04-21T21:11:58.786" v="4118"/>
        <pc:sldMasterMkLst>
          <pc:docMk/>
          <pc:sldMasterMk cId="0" sldId="2147483666"/>
        </pc:sldMasterMkLst>
        <pc:spChg chg="mod">
          <ac:chgData name="Murilo Rocha Lemes" userId="7700fe1c617f09cb" providerId="LiveId" clId="{C548D5B6-D5F3-453F-8CC3-C5DF8477DFE9}" dt="2025-04-21T21:11:58.786" v="4118"/>
          <ac:spMkLst>
            <pc:docMk/>
            <pc:sldMasterMk cId="0" sldId="2147483666"/>
            <ac:spMk id="365" creationId="{00000000-0000-0000-0000-000000000000}"/>
          </ac:spMkLst>
        </pc:spChg>
        <pc:spChg chg="mod">
          <ac:chgData name="Murilo Rocha Lemes" userId="7700fe1c617f09cb" providerId="LiveId" clId="{C548D5B6-D5F3-453F-8CC3-C5DF8477DFE9}" dt="2025-04-21T21:11:58.786" v="4118"/>
          <ac:spMkLst>
            <pc:docMk/>
            <pc:sldMasterMk cId="0" sldId="2147483666"/>
            <ac:spMk id="370" creationId="{00000000-0000-0000-0000-000000000000}"/>
          </ac:spMkLst>
        </pc:spChg>
        <pc:spChg chg="mod">
          <ac:chgData name="Murilo Rocha Lemes" userId="7700fe1c617f09cb" providerId="LiveId" clId="{C548D5B6-D5F3-453F-8CC3-C5DF8477DFE9}" dt="2025-04-21T21:11:58.786" v="4118"/>
          <ac:spMkLst>
            <pc:docMk/>
            <pc:sldMasterMk cId="0" sldId="2147483666"/>
            <ac:spMk id="375" creationId="{00000000-0000-0000-0000-000000000000}"/>
          </ac:spMkLst>
        </pc:spChg>
        <pc:spChg chg="mod">
          <ac:chgData name="Murilo Rocha Lemes" userId="7700fe1c617f09cb" providerId="LiveId" clId="{C548D5B6-D5F3-453F-8CC3-C5DF8477DFE9}" dt="2025-04-21T21:11:58.786" v="4118"/>
          <ac:spMkLst>
            <pc:docMk/>
            <pc:sldMasterMk cId="0" sldId="2147483666"/>
            <ac:spMk id="382" creationId="{00000000-0000-0000-0000-000000000000}"/>
          </ac:spMkLst>
        </pc:spChg>
        <pc:spChg chg="mod">
          <ac:chgData name="Murilo Rocha Lemes" userId="7700fe1c617f09cb" providerId="LiveId" clId="{C548D5B6-D5F3-453F-8CC3-C5DF8477DFE9}" dt="2025-04-21T21:11:58.786" v="4118"/>
          <ac:spMkLst>
            <pc:docMk/>
            <pc:sldMasterMk cId="0" sldId="2147483666"/>
            <ac:spMk id="385" creationId="{00000000-0000-0000-0000-000000000000}"/>
          </ac:spMkLst>
        </pc:spChg>
        <pc:spChg chg="mod">
          <ac:chgData name="Murilo Rocha Lemes" userId="7700fe1c617f09cb" providerId="LiveId" clId="{C548D5B6-D5F3-453F-8CC3-C5DF8477DFE9}" dt="2025-04-21T21:11:58.786" v="4118"/>
          <ac:spMkLst>
            <pc:docMk/>
            <pc:sldMasterMk cId="0" sldId="2147483666"/>
            <ac:spMk id="393" creationId="{00000000-0000-0000-0000-000000000000}"/>
          </ac:spMkLst>
        </pc:spChg>
        <pc:spChg chg="mod">
          <ac:chgData name="Murilo Rocha Lemes" userId="7700fe1c617f09cb" providerId="LiveId" clId="{C548D5B6-D5F3-453F-8CC3-C5DF8477DFE9}" dt="2025-04-21T21:11:58.786" v="4118"/>
          <ac:spMkLst>
            <pc:docMk/>
            <pc:sldMasterMk cId="0" sldId="2147483666"/>
            <ac:spMk id="400" creationId="{00000000-0000-0000-0000-000000000000}"/>
          </ac:spMkLst>
        </pc:spChg>
        <pc:spChg chg="mod">
          <ac:chgData name="Murilo Rocha Lemes" userId="7700fe1c617f09cb" providerId="LiveId" clId="{C548D5B6-D5F3-453F-8CC3-C5DF8477DFE9}" dt="2025-04-21T21:11:58.786" v="4118"/>
          <ac:spMkLst>
            <pc:docMk/>
            <pc:sldMasterMk cId="0" sldId="2147483666"/>
            <ac:spMk id="410" creationId="{00000000-0000-0000-0000-000000000000}"/>
          </ac:spMkLst>
        </pc:spChg>
        <pc:spChg chg="mod">
          <ac:chgData name="Murilo Rocha Lemes" userId="7700fe1c617f09cb" providerId="LiveId" clId="{C548D5B6-D5F3-453F-8CC3-C5DF8477DFE9}" dt="2025-04-21T21:11:58.786" v="4118"/>
          <ac:spMkLst>
            <pc:docMk/>
            <pc:sldMasterMk cId="0" sldId="2147483666"/>
            <ac:spMk id="414" creationId="{00000000-0000-0000-0000-000000000000}"/>
          </ac:spMkLst>
        </pc:spChg>
        <pc:spChg chg="mod">
          <ac:chgData name="Murilo Rocha Lemes" userId="7700fe1c617f09cb" providerId="LiveId" clId="{C548D5B6-D5F3-453F-8CC3-C5DF8477DFE9}" dt="2025-04-21T21:11:58.786" v="4118"/>
          <ac:spMkLst>
            <pc:docMk/>
            <pc:sldMasterMk cId="0" sldId="2147483666"/>
            <ac:spMk id="418"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68"/>
        </pc:sldMasterMkLst>
        <pc:sldLayoutChg chg="del">
          <pc:chgData name="Murilo Rocha Lemes" userId="7700fe1c617f09cb" providerId="LiveId" clId="{C548D5B6-D5F3-453F-8CC3-C5DF8477DFE9}" dt="2025-04-21T03:24:57.266" v="17" actId="700"/>
          <pc:sldLayoutMkLst>
            <pc:docMk/>
            <pc:sldMasterMk cId="0" sldId="2147483668"/>
            <pc:sldLayoutMk cId="0" sldId="2147483669"/>
          </pc:sldLayoutMkLst>
        </pc:sldLayoutChg>
      </pc:sldMasterChg>
      <pc:sldMasterChg chg="modSp">
        <pc:chgData name="Murilo Rocha Lemes" userId="7700fe1c617f09cb" providerId="LiveId" clId="{C548D5B6-D5F3-453F-8CC3-C5DF8477DFE9}" dt="2025-04-21T21:11:58.786" v="4118"/>
        <pc:sldMasterMkLst>
          <pc:docMk/>
          <pc:sldMasterMk cId="0" sldId="2147483670"/>
        </pc:sldMasterMkLst>
        <pc:spChg chg="mod">
          <ac:chgData name="Murilo Rocha Lemes" userId="7700fe1c617f09cb" providerId="LiveId" clId="{C548D5B6-D5F3-453F-8CC3-C5DF8477DFE9}" dt="2025-04-21T21:11:58.786" v="4118"/>
          <ac:spMkLst>
            <pc:docMk/>
            <pc:sldMasterMk cId="0" sldId="2147483670"/>
            <ac:spMk id="501" creationId="{00000000-0000-0000-0000-000000000000}"/>
          </ac:spMkLst>
        </pc:spChg>
        <pc:spChg chg="mod">
          <ac:chgData name="Murilo Rocha Lemes" userId="7700fe1c617f09cb" providerId="LiveId" clId="{C548D5B6-D5F3-453F-8CC3-C5DF8477DFE9}" dt="2025-04-21T21:11:58.786" v="4118"/>
          <ac:spMkLst>
            <pc:docMk/>
            <pc:sldMasterMk cId="0" sldId="2147483670"/>
            <ac:spMk id="512" creationId="{00000000-0000-0000-0000-000000000000}"/>
          </ac:spMkLst>
        </pc:spChg>
        <pc:spChg chg="mod">
          <ac:chgData name="Murilo Rocha Lemes" userId="7700fe1c617f09cb" providerId="LiveId" clId="{C548D5B6-D5F3-453F-8CC3-C5DF8477DFE9}" dt="2025-04-21T21:11:58.786" v="4118"/>
          <ac:spMkLst>
            <pc:docMk/>
            <pc:sldMasterMk cId="0" sldId="2147483670"/>
            <ac:spMk id="519" creationId="{00000000-0000-0000-0000-000000000000}"/>
          </ac:spMkLst>
        </pc:spChg>
        <pc:spChg chg="mod">
          <ac:chgData name="Murilo Rocha Lemes" userId="7700fe1c617f09cb" providerId="LiveId" clId="{C548D5B6-D5F3-453F-8CC3-C5DF8477DFE9}" dt="2025-04-21T21:11:58.786" v="4118"/>
          <ac:spMkLst>
            <pc:docMk/>
            <pc:sldMasterMk cId="0" sldId="2147483670"/>
            <ac:spMk id="521" creationId="{00000000-0000-0000-0000-000000000000}"/>
          </ac:spMkLst>
        </pc:spChg>
        <pc:spChg chg="mod">
          <ac:chgData name="Murilo Rocha Lemes" userId="7700fe1c617f09cb" providerId="LiveId" clId="{C548D5B6-D5F3-453F-8CC3-C5DF8477DFE9}" dt="2025-04-21T21:11:58.786" v="4118"/>
          <ac:spMkLst>
            <pc:docMk/>
            <pc:sldMasterMk cId="0" sldId="2147483670"/>
            <ac:spMk id="530" creationId="{00000000-0000-0000-0000-000000000000}"/>
          </ac:spMkLst>
        </pc:spChg>
        <pc:spChg chg="mod">
          <ac:chgData name="Murilo Rocha Lemes" userId="7700fe1c617f09cb" providerId="LiveId" clId="{C548D5B6-D5F3-453F-8CC3-C5DF8477DFE9}" dt="2025-04-21T21:11:58.786" v="4118"/>
          <ac:spMkLst>
            <pc:docMk/>
            <pc:sldMasterMk cId="0" sldId="2147483670"/>
            <ac:spMk id="535" creationId="{00000000-0000-0000-0000-000000000000}"/>
          </ac:spMkLst>
        </pc:spChg>
        <pc:spChg chg="mod">
          <ac:chgData name="Murilo Rocha Lemes" userId="7700fe1c617f09cb" providerId="LiveId" clId="{C548D5B6-D5F3-453F-8CC3-C5DF8477DFE9}" dt="2025-04-21T21:11:58.786" v="4118"/>
          <ac:spMkLst>
            <pc:docMk/>
            <pc:sldMasterMk cId="0" sldId="2147483670"/>
            <ac:spMk id="542" creationId="{00000000-0000-0000-0000-000000000000}"/>
          </ac:spMkLst>
        </pc:spChg>
        <pc:spChg chg="mod">
          <ac:chgData name="Murilo Rocha Lemes" userId="7700fe1c617f09cb" providerId="LiveId" clId="{C548D5B6-D5F3-453F-8CC3-C5DF8477DFE9}" dt="2025-04-21T21:11:58.786" v="4118"/>
          <ac:spMkLst>
            <pc:docMk/>
            <pc:sldMasterMk cId="0" sldId="2147483670"/>
            <ac:spMk id="544" creationId="{00000000-0000-0000-0000-000000000000}"/>
          </ac:spMkLst>
        </pc:spChg>
        <pc:spChg chg="mod">
          <ac:chgData name="Murilo Rocha Lemes" userId="7700fe1c617f09cb" providerId="LiveId" clId="{C548D5B6-D5F3-453F-8CC3-C5DF8477DFE9}" dt="2025-04-21T21:11:58.786" v="4118"/>
          <ac:spMkLst>
            <pc:docMk/>
            <pc:sldMasterMk cId="0" sldId="2147483670"/>
            <ac:spMk id="548" creationId="{00000000-0000-0000-0000-000000000000}"/>
          </ac:spMkLst>
        </pc:spChg>
        <pc:spChg chg="mod">
          <ac:chgData name="Murilo Rocha Lemes" userId="7700fe1c617f09cb" providerId="LiveId" clId="{C548D5B6-D5F3-453F-8CC3-C5DF8477DFE9}" dt="2025-04-21T21:11:58.786" v="4118"/>
          <ac:spMkLst>
            <pc:docMk/>
            <pc:sldMasterMk cId="0" sldId="2147483670"/>
            <ac:spMk id="563"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72"/>
        </pc:sldMasterMkLst>
        <pc:sldLayoutChg chg="del">
          <pc:chgData name="Murilo Rocha Lemes" userId="7700fe1c617f09cb" providerId="LiveId" clId="{C548D5B6-D5F3-453F-8CC3-C5DF8477DFE9}" dt="2025-04-21T03:24:57.266" v="17" actId="700"/>
          <pc:sldLayoutMkLst>
            <pc:docMk/>
            <pc:sldMasterMk cId="0" sldId="2147483672"/>
            <pc:sldLayoutMk cId="0" sldId="214748367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4"/>
        </pc:sldMasterMkLst>
        <pc:sldLayoutChg chg="del">
          <pc:chgData name="Murilo Rocha Lemes" userId="7700fe1c617f09cb" providerId="LiveId" clId="{C548D5B6-D5F3-453F-8CC3-C5DF8477DFE9}" dt="2025-04-21T03:24:57.266" v="17" actId="700"/>
          <pc:sldLayoutMkLst>
            <pc:docMk/>
            <pc:sldMasterMk cId="0" sldId="2147483674"/>
            <pc:sldLayoutMk cId="0" sldId="214748367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6"/>
        </pc:sldMasterMkLst>
        <pc:sldLayoutChg chg="del">
          <pc:chgData name="Murilo Rocha Lemes" userId="7700fe1c617f09cb" providerId="LiveId" clId="{C548D5B6-D5F3-453F-8CC3-C5DF8477DFE9}" dt="2025-04-21T03:24:57.266" v="17" actId="700"/>
          <pc:sldLayoutMkLst>
            <pc:docMk/>
            <pc:sldMasterMk cId="0" sldId="2147483676"/>
            <pc:sldLayoutMk cId="0" sldId="2147483677"/>
          </pc:sldLayoutMkLst>
        </pc:sldLayoutChg>
      </pc:sldMasterChg>
      <pc:sldMasterChg chg="modSp del delSldLayout">
        <pc:chgData name="Murilo Rocha Lemes" userId="7700fe1c617f09cb" providerId="LiveId" clId="{C548D5B6-D5F3-453F-8CC3-C5DF8477DFE9}" dt="2025-04-21T21:14:13.525" v="4173" actId="47"/>
        <pc:sldMasterMkLst>
          <pc:docMk/>
          <pc:sldMasterMk cId="0" sldId="2147483678"/>
        </pc:sldMasterMkLst>
        <pc:sldLayoutChg chg="del">
          <pc:chgData name="Murilo Rocha Lemes" userId="7700fe1c617f09cb" providerId="LiveId" clId="{C548D5B6-D5F3-453F-8CC3-C5DF8477DFE9}" dt="2025-04-21T21:14:13.525" v="4173" actId="47"/>
          <pc:sldLayoutMkLst>
            <pc:docMk/>
            <pc:sldMasterMk cId="0" sldId="2147483678"/>
            <pc:sldLayoutMk cId="0" sldId="214748367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0"/>
        </pc:sldMasterMkLst>
        <pc:sldLayoutChg chg="del">
          <pc:chgData name="Murilo Rocha Lemes" userId="7700fe1c617f09cb" providerId="LiveId" clId="{C548D5B6-D5F3-453F-8CC3-C5DF8477DFE9}" dt="2025-04-21T03:24:57.266" v="17" actId="700"/>
          <pc:sldLayoutMkLst>
            <pc:docMk/>
            <pc:sldMasterMk cId="0" sldId="2147483680"/>
            <pc:sldLayoutMk cId="0" sldId="214748368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2"/>
        </pc:sldMasterMkLst>
        <pc:sldLayoutChg chg="del">
          <pc:chgData name="Murilo Rocha Lemes" userId="7700fe1c617f09cb" providerId="LiveId" clId="{C548D5B6-D5F3-453F-8CC3-C5DF8477DFE9}" dt="2025-04-21T03:24:57.266" v="17" actId="700"/>
          <pc:sldLayoutMkLst>
            <pc:docMk/>
            <pc:sldMasterMk cId="0" sldId="2147483682"/>
            <pc:sldLayoutMk cId="0" sldId="214748368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4"/>
        </pc:sldMasterMkLst>
        <pc:sldLayoutChg chg="del">
          <pc:chgData name="Murilo Rocha Lemes" userId="7700fe1c617f09cb" providerId="LiveId" clId="{C548D5B6-D5F3-453F-8CC3-C5DF8477DFE9}" dt="2025-04-21T03:24:57.266" v="17" actId="700"/>
          <pc:sldLayoutMkLst>
            <pc:docMk/>
            <pc:sldMasterMk cId="0" sldId="2147483684"/>
            <pc:sldLayoutMk cId="0" sldId="214748368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6"/>
        </pc:sldMasterMkLst>
        <pc:sldLayoutChg chg="del">
          <pc:chgData name="Murilo Rocha Lemes" userId="7700fe1c617f09cb" providerId="LiveId" clId="{C548D5B6-D5F3-453F-8CC3-C5DF8477DFE9}" dt="2025-04-21T03:24:57.266" v="17" actId="700"/>
          <pc:sldLayoutMkLst>
            <pc:docMk/>
            <pc:sldMasterMk cId="0" sldId="2147483686"/>
            <pc:sldLayoutMk cId="0" sldId="214748368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8"/>
        </pc:sldMasterMkLst>
        <pc:sldLayoutChg chg="del">
          <pc:chgData name="Murilo Rocha Lemes" userId="7700fe1c617f09cb" providerId="LiveId" clId="{C548D5B6-D5F3-453F-8CC3-C5DF8477DFE9}" dt="2025-04-21T03:24:57.266" v="17" actId="700"/>
          <pc:sldLayoutMkLst>
            <pc:docMk/>
            <pc:sldMasterMk cId="0" sldId="2147483688"/>
            <pc:sldLayoutMk cId="0" sldId="214748368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0"/>
        </pc:sldMasterMkLst>
        <pc:sldLayoutChg chg="del">
          <pc:chgData name="Murilo Rocha Lemes" userId="7700fe1c617f09cb" providerId="LiveId" clId="{C548D5B6-D5F3-453F-8CC3-C5DF8477DFE9}" dt="2025-04-21T03:24:57.266" v="17" actId="700"/>
          <pc:sldLayoutMkLst>
            <pc:docMk/>
            <pc:sldMasterMk cId="0" sldId="2147483690"/>
            <pc:sldLayoutMk cId="0" sldId="2147483691"/>
          </pc:sldLayoutMkLst>
        </pc:sldLayoutChg>
      </pc:sldMasterChg>
      <pc:sldMasterChg chg="modSp del delSldLayout modSldLayout">
        <pc:chgData name="Murilo Rocha Lemes" userId="7700fe1c617f09cb" providerId="LiveId" clId="{C548D5B6-D5F3-453F-8CC3-C5DF8477DFE9}" dt="2025-04-24T01:13:40.665" v="12275" actId="47"/>
        <pc:sldMasterMkLst>
          <pc:docMk/>
          <pc:sldMasterMk cId="0" sldId="2147483692"/>
        </pc:sldMasterMkLst>
        <pc:sldLayoutChg chg="modSp del">
          <pc:chgData name="Murilo Rocha Lemes" userId="7700fe1c617f09cb" providerId="LiveId" clId="{C548D5B6-D5F3-453F-8CC3-C5DF8477DFE9}" dt="2025-04-24T01:13:40.665" v="12275" actId="47"/>
          <pc:sldLayoutMkLst>
            <pc:docMk/>
            <pc:sldMasterMk cId="0" sldId="2147483692"/>
            <pc:sldLayoutMk cId="0" sldId="214748369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4"/>
        </pc:sldMasterMkLst>
        <pc:sldLayoutChg chg="del">
          <pc:chgData name="Murilo Rocha Lemes" userId="7700fe1c617f09cb" providerId="LiveId" clId="{C548D5B6-D5F3-453F-8CC3-C5DF8477DFE9}" dt="2025-04-21T03:24:57.266" v="17" actId="700"/>
          <pc:sldLayoutMkLst>
            <pc:docMk/>
            <pc:sldMasterMk cId="0" sldId="2147483694"/>
            <pc:sldLayoutMk cId="0" sldId="214748369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6"/>
        </pc:sldMasterMkLst>
        <pc:sldLayoutChg chg="del">
          <pc:chgData name="Murilo Rocha Lemes" userId="7700fe1c617f09cb" providerId="LiveId" clId="{C548D5B6-D5F3-453F-8CC3-C5DF8477DFE9}" dt="2025-04-21T03:24:57.266" v="17" actId="700"/>
          <pc:sldLayoutMkLst>
            <pc:docMk/>
            <pc:sldMasterMk cId="0" sldId="2147483696"/>
            <pc:sldLayoutMk cId="0" sldId="214748369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8"/>
        </pc:sldMasterMkLst>
        <pc:sldLayoutChg chg="del">
          <pc:chgData name="Murilo Rocha Lemes" userId="7700fe1c617f09cb" providerId="LiveId" clId="{C548D5B6-D5F3-453F-8CC3-C5DF8477DFE9}" dt="2025-04-21T03:24:57.266" v="17" actId="700"/>
          <pc:sldLayoutMkLst>
            <pc:docMk/>
            <pc:sldMasterMk cId="0" sldId="2147483698"/>
            <pc:sldLayoutMk cId="0" sldId="214748369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0"/>
        </pc:sldMasterMkLst>
        <pc:sldLayoutChg chg="del">
          <pc:chgData name="Murilo Rocha Lemes" userId="7700fe1c617f09cb" providerId="LiveId" clId="{C548D5B6-D5F3-453F-8CC3-C5DF8477DFE9}" dt="2025-04-21T03:24:57.266" v="17" actId="700"/>
          <pc:sldLayoutMkLst>
            <pc:docMk/>
            <pc:sldMasterMk cId="0" sldId="2147483700"/>
            <pc:sldLayoutMk cId="0" sldId="214748370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2"/>
        </pc:sldMasterMkLst>
        <pc:sldLayoutChg chg="del">
          <pc:chgData name="Murilo Rocha Lemes" userId="7700fe1c617f09cb" providerId="LiveId" clId="{C548D5B6-D5F3-453F-8CC3-C5DF8477DFE9}" dt="2025-04-21T03:24:57.266" v="17" actId="700"/>
          <pc:sldLayoutMkLst>
            <pc:docMk/>
            <pc:sldMasterMk cId="0" sldId="2147483702"/>
            <pc:sldLayoutMk cId="0" sldId="214748370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4"/>
        </pc:sldMasterMkLst>
        <pc:sldLayoutChg chg="del">
          <pc:chgData name="Murilo Rocha Lemes" userId="7700fe1c617f09cb" providerId="LiveId" clId="{C548D5B6-D5F3-453F-8CC3-C5DF8477DFE9}" dt="2025-04-21T03:24:57.266" v="17" actId="700"/>
          <pc:sldLayoutMkLst>
            <pc:docMk/>
            <pc:sldMasterMk cId="0" sldId="2147483704"/>
            <pc:sldLayoutMk cId="0" sldId="214748370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6"/>
        </pc:sldMasterMkLst>
        <pc:sldLayoutChg chg="del">
          <pc:chgData name="Murilo Rocha Lemes" userId="7700fe1c617f09cb" providerId="LiveId" clId="{C548D5B6-D5F3-453F-8CC3-C5DF8477DFE9}" dt="2025-04-21T03:24:57.266" v="17" actId="700"/>
          <pc:sldLayoutMkLst>
            <pc:docMk/>
            <pc:sldMasterMk cId="0" sldId="2147483706"/>
            <pc:sldLayoutMk cId="0" sldId="214748370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8"/>
        </pc:sldMasterMkLst>
        <pc:sldLayoutChg chg="del">
          <pc:chgData name="Murilo Rocha Lemes" userId="7700fe1c617f09cb" providerId="LiveId" clId="{C548D5B6-D5F3-453F-8CC3-C5DF8477DFE9}" dt="2025-04-21T03:24:57.266" v="17" actId="700"/>
          <pc:sldLayoutMkLst>
            <pc:docMk/>
            <pc:sldMasterMk cId="0" sldId="2147483708"/>
            <pc:sldLayoutMk cId="0" sldId="2147483709"/>
          </pc:sldLayoutMkLst>
        </pc:sldLayoutChg>
      </pc:sldMasterChg>
      <pc:sldMasterChg chg="del delSldLayout">
        <pc:chgData name="Murilo Rocha Lemes" userId="7700fe1c617f09cb" providerId="LiveId" clId="{C548D5B6-D5F3-453F-8CC3-C5DF8477DFE9}" dt="2025-04-21T03:25:05.419" v="19" actId="700"/>
        <pc:sldMasterMkLst>
          <pc:docMk/>
          <pc:sldMasterMk cId="0" sldId="2147483710"/>
        </pc:sldMasterMkLst>
        <pc:sldLayoutChg chg="del">
          <pc:chgData name="Murilo Rocha Lemes" userId="7700fe1c617f09cb" providerId="LiveId" clId="{C548D5B6-D5F3-453F-8CC3-C5DF8477DFE9}" dt="2025-04-21T03:25:05.419" v="19" actId="700"/>
          <pc:sldLayoutMkLst>
            <pc:docMk/>
            <pc:sldMasterMk cId="0" sldId="2147483710"/>
            <pc:sldLayoutMk cId="0" sldId="214748371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12"/>
        </pc:sldMasterMkLst>
        <pc:sldLayoutChg chg="del">
          <pc:chgData name="Murilo Rocha Lemes" userId="7700fe1c617f09cb" providerId="LiveId" clId="{C548D5B6-D5F3-453F-8CC3-C5DF8477DFE9}" dt="2025-04-21T03:24:57.266" v="17" actId="700"/>
          <pc:sldLayoutMkLst>
            <pc:docMk/>
            <pc:sldMasterMk cId="0" sldId="2147483712"/>
            <pc:sldLayoutMk cId="0"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80440-37CE-4556-B961-8E1B82D9977F}" type="datetimeFigureOut">
              <a:rPr lang="en-US" smtClean="0"/>
              <a:t>4/26/2025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BF6F4-BE72-4326-AF8A-9F405909511C}" type="slidenum">
              <a:rPr lang="en-US" smtClean="0"/>
              <a:t>‹#›</a:t>
            </a:fld>
            <a:endParaRPr lang="en-US" dirty="0"/>
          </a:p>
        </p:txBody>
      </p:sp>
    </p:spTree>
    <p:extLst>
      <p:ext uri="{BB962C8B-B14F-4D97-AF65-F5344CB8AC3E}">
        <p14:creationId xmlns:p14="http://schemas.microsoft.com/office/powerpoint/2010/main" val="120239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4</a:t>
            </a:fld>
            <a:endParaRPr lang="en-US" dirty="0"/>
          </a:p>
        </p:txBody>
      </p:sp>
    </p:spTree>
    <p:extLst>
      <p:ext uri="{BB962C8B-B14F-4D97-AF65-F5344CB8AC3E}">
        <p14:creationId xmlns:p14="http://schemas.microsoft.com/office/powerpoint/2010/main" val="362500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5</a:t>
            </a:fld>
            <a:endParaRPr lang="en-US" dirty="0"/>
          </a:p>
        </p:txBody>
      </p:sp>
    </p:spTree>
    <p:extLst>
      <p:ext uri="{BB962C8B-B14F-4D97-AF65-F5344CB8AC3E}">
        <p14:creationId xmlns:p14="http://schemas.microsoft.com/office/powerpoint/2010/main" val="417299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8</a:t>
            </a:fld>
            <a:endParaRPr lang="en-US" dirty="0"/>
          </a:p>
        </p:txBody>
      </p:sp>
    </p:spTree>
    <p:extLst>
      <p:ext uri="{BB962C8B-B14F-4D97-AF65-F5344CB8AC3E}">
        <p14:creationId xmlns:p14="http://schemas.microsoft.com/office/powerpoint/2010/main" val="3660382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42673-8602-65A1-F42D-A23935233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3B02B6-429E-E552-FF53-C8B1B2313E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B7B22-E46D-2303-EBDD-DC408B6437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5513B5-0026-BD9A-F9B5-37EBEA0A888F}"/>
              </a:ext>
            </a:extLst>
          </p:cNvPr>
          <p:cNvSpPr>
            <a:spLocks noGrp="1"/>
          </p:cNvSpPr>
          <p:nvPr>
            <p:ph type="sldNum" sz="quarter" idx="5"/>
          </p:nvPr>
        </p:nvSpPr>
        <p:spPr/>
        <p:txBody>
          <a:bodyPr/>
          <a:lstStyle/>
          <a:p>
            <a:fld id="{F82BF6F4-BE72-4326-AF8A-9F405909511C}" type="slidenum">
              <a:rPr lang="en-US" smtClean="0"/>
              <a:t>9</a:t>
            </a:fld>
            <a:endParaRPr lang="en-US" dirty="0"/>
          </a:p>
        </p:txBody>
      </p:sp>
    </p:spTree>
    <p:extLst>
      <p:ext uri="{BB962C8B-B14F-4D97-AF65-F5344CB8AC3E}">
        <p14:creationId xmlns:p14="http://schemas.microsoft.com/office/powerpoint/2010/main" val="259305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0AEC8-150B-5B88-302D-929A0C31B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32E5AA-7135-7FF9-FB99-0B16FF44E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FADB4D-6661-9723-2B1E-E496A2325B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8DB43D-CACF-FC6F-4B16-A092467BEC27}"/>
              </a:ext>
            </a:extLst>
          </p:cNvPr>
          <p:cNvSpPr>
            <a:spLocks noGrp="1"/>
          </p:cNvSpPr>
          <p:nvPr>
            <p:ph type="sldNum" sz="quarter" idx="5"/>
          </p:nvPr>
        </p:nvSpPr>
        <p:spPr/>
        <p:txBody>
          <a:bodyPr/>
          <a:lstStyle/>
          <a:p>
            <a:fld id="{F82BF6F4-BE72-4326-AF8A-9F405909511C}" type="slidenum">
              <a:rPr lang="en-US" smtClean="0"/>
              <a:t>10</a:t>
            </a:fld>
            <a:endParaRPr lang="en-US" dirty="0"/>
          </a:p>
        </p:txBody>
      </p:sp>
    </p:spTree>
    <p:extLst>
      <p:ext uri="{BB962C8B-B14F-4D97-AF65-F5344CB8AC3E}">
        <p14:creationId xmlns:p14="http://schemas.microsoft.com/office/powerpoint/2010/main" val="4074779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B528C-63D4-F80F-E037-A960A74C7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58BE-F608-018F-E9D8-EA8076489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F091B8-8AA9-1EE1-B764-3C7885CBBD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FE2325-2C45-DBB6-75E0-5330835DE68C}"/>
              </a:ext>
            </a:extLst>
          </p:cNvPr>
          <p:cNvSpPr>
            <a:spLocks noGrp="1"/>
          </p:cNvSpPr>
          <p:nvPr>
            <p:ph type="sldNum" sz="quarter" idx="5"/>
          </p:nvPr>
        </p:nvSpPr>
        <p:spPr/>
        <p:txBody>
          <a:bodyPr/>
          <a:lstStyle/>
          <a:p>
            <a:fld id="{F82BF6F4-BE72-4326-AF8A-9F405909511C}" type="slidenum">
              <a:rPr lang="en-US" smtClean="0"/>
              <a:t>11</a:t>
            </a:fld>
            <a:endParaRPr lang="en-US" dirty="0"/>
          </a:p>
        </p:txBody>
      </p:sp>
    </p:spTree>
    <p:extLst>
      <p:ext uri="{BB962C8B-B14F-4D97-AF65-F5344CB8AC3E}">
        <p14:creationId xmlns:p14="http://schemas.microsoft.com/office/powerpoint/2010/main" val="4048474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5" name="PlaceHolder 1"/>
          <p:cNvSpPr>
            <a:spLocks noGrp="1"/>
          </p:cNvSpPr>
          <p:nvPr>
            <p:ph type="title"/>
          </p:nvPr>
        </p:nvSpPr>
        <p:spPr>
          <a:xfrm>
            <a:off x="2105284" y="384120"/>
            <a:ext cx="4937401" cy="1078920"/>
          </a:xfrm>
          <a:prstGeom prst="rect">
            <a:avLst/>
          </a:prstGeom>
          <a:noFill/>
          <a:ln w="0">
            <a:noFill/>
          </a:ln>
        </p:spPr>
        <p:txBody>
          <a:bodyPr lIns="0" tIns="0" rIns="0" bIns="0" anchor="ctr">
            <a:noAutofit/>
          </a:bodyPr>
          <a:lstStyle>
            <a:lvl1pPr indent="0">
              <a:buNone/>
              <a:defRPr/>
            </a:lvl1pPr>
          </a:lstStyle>
          <a:p>
            <a:pPr indent="0">
              <a:buNone/>
            </a:pPr>
            <a:endParaRPr lang="fr-FR" sz="1800" b="0" strike="noStrike" spc="-1">
              <a:solidFill>
                <a:schemeClr val="dk1"/>
              </a:solidFill>
              <a:latin typeface="Arial"/>
            </a:endParaRPr>
          </a:p>
        </p:txBody>
      </p:sp>
      <p:sp>
        <p:nvSpPr>
          <p:cNvPr id="36" name="PlaceHolder 2"/>
          <p:cNvSpPr>
            <a:spLocks noGrp="1"/>
          </p:cNvSpPr>
          <p:nvPr>
            <p:ph type="subTitle"/>
          </p:nvPr>
        </p:nvSpPr>
        <p:spPr>
          <a:xfrm>
            <a:off x="457204" y="1203480"/>
            <a:ext cx="8229241" cy="2982960"/>
          </a:xfrm>
          <a:prstGeom prst="rect">
            <a:avLst/>
          </a:prstGeom>
          <a:noFill/>
          <a:ln w="0">
            <a:noFill/>
          </a:ln>
        </p:spPr>
        <p:txBody>
          <a:bodyPr lIns="0" tIns="0" rIns="0" bIns="0" anchor="ctr">
            <a:noAutofit/>
          </a:bodyPr>
          <a:lstStyle>
            <a:lvl1pPr indent="0" algn="ctr">
              <a:buNone/>
              <a:defRPr/>
            </a:lvl1p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4" y="1850040"/>
            <a:ext cx="4088521" cy="1791720"/>
          </a:xfrm>
          <a:prstGeom prst="rect">
            <a:avLst/>
          </a:prstGeom>
          <a:noFill/>
          <a:ln w="0">
            <a:noFill/>
          </a:ln>
        </p:spPr>
        <p:txBody>
          <a:bodyPr lIns="91440" tIns="91440" rIns="91440" bIns="91440" anchor="b">
            <a:noAutofit/>
          </a:bodyPr>
          <a:lstStyle/>
          <a:p>
            <a:pPr indent="0">
              <a:buNone/>
            </a:pPr>
            <a:r>
              <a:rPr lang="fr-FR" sz="4400" b="0" strike="noStrike" spc="-1">
                <a:solidFill>
                  <a:schemeClr val="dk1"/>
                </a:solidFill>
                <a:latin typeface="Arial"/>
              </a:rPr>
              <a:t>Click to edit the title text format</a:t>
            </a:r>
          </a:p>
        </p:txBody>
      </p:sp>
      <p:cxnSp>
        <p:nvCxnSpPr>
          <p:cNvPr id="36" name="Google Shape;10;p2"/>
          <p:cNvCxnSpPr/>
          <p:nvPr/>
        </p:nvCxnSpPr>
        <p:spPr>
          <a:xfrm flipH="1">
            <a:off x="5826964" y="451080"/>
            <a:ext cx="1672921" cy="126360"/>
          </a:xfrm>
          <a:prstGeom prst="straightConnector1">
            <a:avLst/>
          </a:prstGeom>
          <a:ln w="9525">
            <a:solidFill>
              <a:srgbClr val="3D3D3D"/>
            </a:solidFill>
            <a:round/>
          </a:ln>
        </p:spPr>
      </p:cxnSp>
      <p:cxnSp>
        <p:nvCxnSpPr>
          <p:cNvPr id="2" name="Google Shape;11;p2"/>
          <p:cNvCxnSpPr/>
          <p:nvPr/>
        </p:nvCxnSpPr>
        <p:spPr>
          <a:xfrm flipH="1" flipV="1">
            <a:off x="7512844" y="457561"/>
            <a:ext cx="829801" cy="743760"/>
          </a:xfrm>
          <a:prstGeom prst="straightConnector1">
            <a:avLst/>
          </a:prstGeom>
          <a:ln w="9525">
            <a:solidFill>
              <a:srgbClr val="3D3D3D"/>
            </a:solidFill>
            <a:round/>
          </a:ln>
        </p:spPr>
      </p:cxnSp>
      <p:cxnSp>
        <p:nvCxnSpPr>
          <p:cNvPr id="3" name="Google Shape;12;p2"/>
          <p:cNvCxnSpPr/>
          <p:nvPr/>
        </p:nvCxnSpPr>
        <p:spPr>
          <a:xfrm flipH="1">
            <a:off x="8348762" y="-6480"/>
            <a:ext cx="797040" cy="1188000"/>
          </a:xfrm>
          <a:prstGeom prst="straightConnector1">
            <a:avLst/>
          </a:prstGeom>
          <a:ln w="9525">
            <a:solidFill>
              <a:srgbClr val="3D3D3D"/>
            </a:solidFill>
            <a:round/>
          </a:ln>
        </p:spPr>
      </p:cxnSp>
      <p:grpSp>
        <p:nvGrpSpPr>
          <p:cNvPr id="4" name="Google Shape;13;p2"/>
          <p:cNvGrpSpPr/>
          <p:nvPr/>
        </p:nvGrpSpPr>
        <p:grpSpPr>
          <a:xfrm>
            <a:off x="8064361" y="887760"/>
            <a:ext cx="581401" cy="582120"/>
            <a:chOff x="8064360" y="887760"/>
            <a:chExt cx="581400" cy="582120"/>
          </a:xfrm>
        </p:grpSpPr>
        <p:sp>
          <p:nvSpPr>
            <p:cNvPr id="5" name="Google Shape;14;p2"/>
            <p:cNvSpPr/>
            <p:nvPr/>
          </p:nvSpPr>
          <p:spPr>
            <a:xfrm>
              <a:off x="8068680" y="8928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6" name="Google Shape;15;p2"/>
            <p:cNvSpPr/>
            <p:nvPr/>
          </p:nvSpPr>
          <p:spPr>
            <a:xfrm>
              <a:off x="8064360" y="8877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7" name="Google Shape;16;p2"/>
            <p:cNvSpPr/>
            <p:nvPr/>
          </p:nvSpPr>
          <p:spPr>
            <a:xfrm>
              <a:off x="8141040" y="96516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8" name="Google Shape;17;p2"/>
            <p:cNvSpPr/>
            <p:nvPr/>
          </p:nvSpPr>
          <p:spPr>
            <a:xfrm>
              <a:off x="8136720" y="9604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9" name="Google Shape;18;p2"/>
            <p:cNvSpPr/>
            <p:nvPr/>
          </p:nvSpPr>
          <p:spPr>
            <a:xfrm>
              <a:off x="8219880" y="10440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0" name="Google Shape;19;p2"/>
            <p:cNvSpPr/>
            <p:nvPr/>
          </p:nvSpPr>
          <p:spPr>
            <a:xfrm>
              <a:off x="8215200" y="10393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11" name="Google Shape;20;p2"/>
          <p:cNvGrpSpPr/>
          <p:nvPr/>
        </p:nvGrpSpPr>
        <p:grpSpPr>
          <a:xfrm>
            <a:off x="7353002" y="316441"/>
            <a:ext cx="291600" cy="292320"/>
            <a:chOff x="7353000" y="316440"/>
            <a:chExt cx="291600" cy="292320"/>
          </a:xfrm>
        </p:grpSpPr>
        <p:sp>
          <p:nvSpPr>
            <p:cNvPr id="12" name="Google Shape;21;p2"/>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3" name="Google Shape;22;p2"/>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4" name="Google Shape;23;p2"/>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5" name="Google Shape;24;p2"/>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16" name="Google Shape;25;p2"/>
          <p:cNvSpPr/>
          <p:nvPr/>
        </p:nvSpPr>
        <p:spPr>
          <a:xfrm>
            <a:off x="5690524" y="425880"/>
            <a:ext cx="288361"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7" name="Google Shape;26;p2"/>
          <p:cNvSpPr/>
          <p:nvPr/>
        </p:nvSpPr>
        <p:spPr>
          <a:xfrm>
            <a:off x="5688364" y="423360"/>
            <a:ext cx="292681"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8" name="Google Shape;27;p2"/>
          <p:cNvSpPr/>
          <p:nvPr/>
        </p:nvSpPr>
        <p:spPr>
          <a:xfrm>
            <a:off x="5727242" y="46224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9" name="Google Shape;28;p2"/>
          <p:cNvSpPr/>
          <p:nvPr/>
        </p:nvSpPr>
        <p:spPr>
          <a:xfrm>
            <a:off x="5724723" y="459721"/>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20" name="Google Shape;29;p2"/>
          <p:cNvSpPr/>
          <p:nvPr/>
        </p:nvSpPr>
        <p:spPr>
          <a:xfrm>
            <a:off x="5766484" y="501841"/>
            <a:ext cx="135721"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1" name="Google Shape;30;p2"/>
          <p:cNvSpPr/>
          <p:nvPr/>
        </p:nvSpPr>
        <p:spPr>
          <a:xfrm>
            <a:off x="5764324" y="499680"/>
            <a:ext cx="140761"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nvGrpSpPr>
          <p:cNvPr id="22" name="Google Shape;31;p2"/>
          <p:cNvGrpSpPr/>
          <p:nvPr/>
        </p:nvGrpSpPr>
        <p:grpSpPr>
          <a:xfrm>
            <a:off x="5443203" y="289441"/>
            <a:ext cx="174960" cy="26640"/>
            <a:chOff x="5443200" y="289440"/>
            <a:chExt cx="174960" cy="26640"/>
          </a:xfrm>
        </p:grpSpPr>
        <p:sp>
          <p:nvSpPr>
            <p:cNvPr id="23" name="Google Shape;32;p2"/>
            <p:cNvSpPr/>
            <p:nvPr/>
          </p:nvSpPr>
          <p:spPr>
            <a:xfrm>
              <a:off x="544320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4" name="Google Shape;33;p2"/>
            <p:cNvSpPr/>
            <p:nvPr/>
          </p:nvSpPr>
          <p:spPr>
            <a:xfrm>
              <a:off x="551736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5" name="Google Shape;34;p2"/>
            <p:cNvSpPr/>
            <p:nvPr/>
          </p:nvSpPr>
          <p:spPr>
            <a:xfrm>
              <a:off x="559152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26" name="Google Shape;35;p2"/>
          <p:cNvGrpSpPr/>
          <p:nvPr/>
        </p:nvGrpSpPr>
        <p:grpSpPr>
          <a:xfrm>
            <a:off x="8489882" y="171000"/>
            <a:ext cx="174960" cy="26640"/>
            <a:chOff x="8489880" y="171000"/>
            <a:chExt cx="174960" cy="26640"/>
          </a:xfrm>
        </p:grpSpPr>
        <p:sp>
          <p:nvSpPr>
            <p:cNvPr id="27" name="Google Shape;36;p2"/>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8" name="Google Shape;37;p2"/>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9" name="Google Shape;38;p2"/>
            <p:cNvSpPr/>
            <p:nvPr/>
          </p:nvSpPr>
          <p:spPr>
            <a:xfrm>
              <a:off x="863820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0" name="Google Shape;39;p2"/>
          <p:cNvGrpSpPr/>
          <p:nvPr/>
        </p:nvGrpSpPr>
        <p:grpSpPr>
          <a:xfrm>
            <a:off x="8068683" y="1581841"/>
            <a:ext cx="174601" cy="26640"/>
            <a:chOff x="8068680" y="1581840"/>
            <a:chExt cx="174600" cy="26640"/>
          </a:xfrm>
        </p:grpSpPr>
        <p:sp>
          <p:nvSpPr>
            <p:cNvPr id="31" name="Google Shape;40;p2"/>
            <p:cNvSpPr/>
            <p:nvPr/>
          </p:nvSpPr>
          <p:spPr>
            <a:xfrm>
              <a:off x="806868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2" name="Google Shape;41;p2"/>
            <p:cNvSpPr/>
            <p:nvPr/>
          </p:nvSpPr>
          <p:spPr>
            <a:xfrm>
              <a:off x="81428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3" name="Google Shape;42;p2"/>
            <p:cNvSpPr/>
            <p:nvPr/>
          </p:nvSpPr>
          <p:spPr>
            <a:xfrm>
              <a:off x="82166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34"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3" name="PlaceHolder 1"/>
          <p:cNvSpPr>
            <a:spLocks noGrp="1"/>
          </p:cNvSpPr>
          <p:nvPr>
            <p:ph type="title"/>
          </p:nvPr>
        </p:nvSpPr>
        <p:spPr>
          <a:xfrm>
            <a:off x="2105284" y="384120"/>
            <a:ext cx="4937401" cy="10789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54" name="Google Shape;914;p19"/>
          <p:cNvSpPr/>
          <p:nvPr/>
        </p:nvSpPr>
        <p:spPr>
          <a:xfrm>
            <a:off x="2097364" y="3664081"/>
            <a:ext cx="4945321" cy="76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395">
              <a:lnSpc>
                <a:spcPct val="115000"/>
              </a:lnSpc>
              <a:tabLst>
                <a:tab pos="0" algn="l"/>
              </a:tabLst>
            </a:pPr>
            <a:r>
              <a:rPr lang="en" sz="1100" b="0" strike="noStrike" spc="-1">
                <a:solidFill>
                  <a:schemeClr val="accent1"/>
                </a:solidFill>
                <a:latin typeface="Barlow Semi Condensed Medium"/>
                <a:ea typeface="Barlow Semi Condensed Medium"/>
              </a:rPr>
              <a:t>CREDITS:</a:t>
            </a:r>
            <a:r>
              <a:rPr lang="en" sz="1100" b="0" strike="noStrike" spc="-1">
                <a:solidFill>
                  <a:schemeClr val="dk2"/>
                </a:solidFill>
                <a:latin typeface="Barlow Semi Condensed"/>
                <a:ea typeface="Barlow Semi Condensed"/>
              </a:rPr>
              <a:t> This presentation template was created by </a:t>
            </a:r>
            <a:r>
              <a:rPr lang="en" sz="1100" b="0" u="sng" strike="noStrike" spc="-1">
                <a:solidFill>
                  <a:schemeClr val="accent1"/>
                </a:solidFill>
                <a:uFillTx/>
                <a:latin typeface="Barlow Semi Condensed Medium"/>
                <a:ea typeface="Barlow Semi Condensed Medium"/>
                <a:hlinkClick r:id="rId3"/>
              </a:rPr>
              <a:t>Slidesgo</a:t>
            </a:r>
            <a:r>
              <a:rPr lang="en" sz="1100" b="0" strike="noStrike" spc="-1">
                <a:solidFill>
                  <a:schemeClr val="dk2"/>
                </a:solidFill>
                <a:latin typeface="Barlow Semi Condensed"/>
                <a:ea typeface="Barlow Semi Condensed"/>
              </a:rPr>
              <a:t>, including icons, infographics &amp; images by </a:t>
            </a:r>
            <a:r>
              <a:rPr lang="en" sz="1100" b="0" u="sng" strike="noStrike" spc="-1">
                <a:solidFill>
                  <a:schemeClr val="accent1"/>
                </a:solidFill>
                <a:uFillTx/>
                <a:latin typeface="Barlow Semi Condensed Medium"/>
                <a:ea typeface="Barlow Semi Condensed Medium"/>
                <a:hlinkClick r:id="rId4"/>
              </a:rPr>
              <a:t>Freepik</a:t>
            </a:r>
            <a:r>
              <a:rPr lang="en" sz="1100" b="0" strike="noStrike" spc="-1">
                <a:solidFill>
                  <a:schemeClr val="dk2"/>
                </a:solidFill>
                <a:latin typeface="Barlow Semi Condensed"/>
                <a:ea typeface="Barlow Semi Condensed"/>
              </a:rPr>
              <a:t> and illustrations by </a:t>
            </a:r>
            <a:r>
              <a:rPr lang="en" sz="1100" b="0" u="sng" strike="noStrike" spc="-1">
                <a:solidFill>
                  <a:schemeClr val="accent1"/>
                </a:solidFill>
                <a:uFillTx/>
                <a:latin typeface="Barlow Semi Condensed Medium"/>
                <a:ea typeface="Barlow Semi Condensed Medium"/>
                <a:hlinkClick r:id="rId5"/>
              </a:rPr>
              <a:t>Stories</a:t>
            </a:r>
            <a:endParaRPr lang="en-US" sz="1100" b="0" strike="noStrike" spc="-1" dirty="0">
              <a:solidFill>
                <a:srgbClr val="000000"/>
              </a:solidFill>
              <a:latin typeface="OpenSymbol"/>
            </a:endParaRPr>
          </a:p>
          <a:p>
            <a:pPr algn="ctr" defTabSz="914395">
              <a:lnSpc>
                <a:spcPct val="100000"/>
              </a:lnSpc>
              <a:tabLst>
                <a:tab pos="0" algn="l"/>
              </a:tabLst>
            </a:pPr>
            <a:endParaRPr lang="en-US" sz="1800" b="0" strike="noStrike" spc="-1" dirty="0">
              <a:solidFill>
                <a:srgbClr val="000000"/>
              </a:solidFill>
              <a:latin typeface="OpenSymbol"/>
            </a:endParaRPr>
          </a:p>
        </p:txBody>
      </p:sp>
      <p:cxnSp>
        <p:nvCxnSpPr>
          <p:cNvPr id="355" name="Google Shape;915;p19"/>
          <p:cNvCxnSpPr/>
          <p:nvPr/>
        </p:nvCxnSpPr>
        <p:spPr>
          <a:xfrm flipH="1">
            <a:off x="7682761" y="2910960"/>
            <a:ext cx="306720" cy="1133640"/>
          </a:xfrm>
          <a:prstGeom prst="straightConnector1">
            <a:avLst/>
          </a:prstGeom>
          <a:ln w="9525">
            <a:solidFill>
              <a:srgbClr val="494949"/>
            </a:solidFill>
            <a:round/>
          </a:ln>
        </p:spPr>
      </p:cxnSp>
      <p:cxnSp>
        <p:nvCxnSpPr>
          <p:cNvPr id="356" name="Google Shape;916;p19"/>
          <p:cNvCxnSpPr/>
          <p:nvPr/>
        </p:nvCxnSpPr>
        <p:spPr>
          <a:xfrm>
            <a:off x="7694644" y="1568880"/>
            <a:ext cx="315721" cy="1342440"/>
          </a:xfrm>
          <a:prstGeom prst="straightConnector1">
            <a:avLst/>
          </a:prstGeom>
          <a:ln w="9525">
            <a:solidFill>
              <a:srgbClr val="494949"/>
            </a:solidFill>
            <a:round/>
          </a:ln>
        </p:spPr>
      </p:cxnSp>
      <p:cxnSp>
        <p:nvCxnSpPr>
          <p:cNvPr id="357" name="Google Shape;917;p19"/>
          <p:cNvCxnSpPr/>
          <p:nvPr/>
        </p:nvCxnSpPr>
        <p:spPr>
          <a:xfrm flipH="1">
            <a:off x="7702202" y="266401"/>
            <a:ext cx="392400" cy="1332360"/>
          </a:xfrm>
          <a:prstGeom prst="straightConnector1">
            <a:avLst/>
          </a:prstGeom>
          <a:ln w="9525">
            <a:solidFill>
              <a:srgbClr val="494949"/>
            </a:solidFill>
            <a:round/>
          </a:ln>
        </p:spPr>
      </p:cxnSp>
      <p:cxnSp>
        <p:nvCxnSpPr>
          <p:cNvPr id="358" name="Google Shape;918;p19"/>
          <p:cNvCxnSpPr/>
          <p:nvPr/>
        </p:nvCxnSpPr>
        <p:spPr>
          <a:xfrm flipH="1">
            <a:off x="8101801" y="1"/>
            <a:ext cx="407161" cy="273960"/>
          </a:xfrm>
          <a:prstGeom prst="straightConnector1">
            <a:avLst/>
          </a:prstGeom>
          <a:ln w="9525">
            <a:solidFill>
              <a:srgbClr val="494949"/>
            </a:solidFill>
            <a:round/>
          </a:ln>
        </p:spPr>
      </p:cxnSp>
      <p:grpSp>
        <p:nvGrpSpPr>
          <p:cNvPr id="359" name="Google Shape;919;p19"/>
          <p:cNvGrpSpPr/>
          <p:nvPr/>
        </p:nvGrpSpPr>
        <p:grpSpPr>
          <a:xfrm>
            <a:off x="7407364" y="1284841"/>
            <a:ext cx="582121" cy="581400"/>
            <a:chOff x="7407360" y="1284840"/>
            <a:chExt cx="582120" cy="581400"/>
          </a:xfrm>
        </p:grpSpPr>
        <p:sp>
          <p:nvSpPr>
            <p:cNvPr id="360" name="Google Shape;920;p19"/>
            <p:cNvSpPr/>
            <p:nvPr/>
          </p:nvSpPr>
          <p:spPr>
            <a:xfrm rot="16200000" flipV="1">
              <a:off x="7412040" y="128952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1" name="Google Shape;921;p19"/>
            <p:cNvSpPr/>
            <p:nvPr/>
          </p:nvSpPr>
          <p:spPr>
            <a:xfrm rot="16200000" flipV="1">
              <a:off x="7407720" y="128412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2" name="Google Shape;922;p19"/>
            <p:cNvSpPr/>
            <p:nvPr/>
          </p:nvSpPr>
          <p:spPr>
            <a:xfrm rot="16200000" flipV="1">
              <a:off x="7484760" y="136260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3" name="Google Shape;923;p19"/>
            <p:cNvSpPr/>
            <p:nvPr/>
          </p:nvSpPr>
          <p:spPr>
            <a:xfrm rot="16200000" flipV="1">
              <a:off x="7480080" y="13564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4" name="Google Shape;924;p19"/>
            <p:cNvSpPr/>
            <p:nvPr/>
          </p:nvSpPr>
          <p:spPr>
            <a:xfrm rot="16200000" flipV="1">
              <a:off x="7563240" y="144108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5" name="Google Shape;925;p19"/>
            <p:cNvSpPr/>
            <p:nvPr/>
          </p:nvSpPr>
          <p:spPr>
            <a:xfrm rot="16200000" flipV="1">
              <a:off x="7558560" y="143604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66" name="Google Shape;926;p19"/>
          <p:cNvGrpSpPr/>
          <p:nvPr/>
        </p:nvGrpSpPr>
        <p:grpSpPr>
          <a:xfrm>
            <a:off x="7869600" y="2754360"/>
            <a:ext cx="292320" cy="291600"/>
            <a:chOff x="7869600" y="2754360"/>
            <a:chExt cx="292320" cy="291600"/>
          </a:xfrm>
        </p:grpSpPr>
        <p:sp>
          <p:nvSpPr>
            <p:cNvPr id="367" name="Google Shape;927;p19"/>
            <p:cNvSpPr/>
            <p:nvPr/>
          </p:nvSpPr>
          <p:spPr>
            <a:xfrm rot="16200000" flipV="1">
              <a:off x="7874640" y="275904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8" name="Google Shape;928;p19"/>
            <p:cNvSpPr/>
            <p:nvPr/>
          </p:nvSpPr>
          <p:spPr>
            <a:xfrm rot="16200000" flipV="1">
              <a:off x="7869960" y="275400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9" name="Google Shape;929;p19"/>
            <p:cNvSpPr/>
            <p:nvPr/>
          </p:nvSpPr>
          <p:spPr>
            <a:xfrm rot="16200000" flipV="1">
              <a:off x="7937280" y="282060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0" name="Google Shape;930;p19"/>
            <p:cNvSpPr/>
            <p:nvPr/>
          </p:nvSpPr>
          <p:spPr>
            <a:xfrm rot="16200000" flipV="1">
              <a:off x="7932240" y="281556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1" name="Google Shape;931;p19"/>
          <p:cNvGrpSpPr/>
          <p:nvPr/>
        </p:nvGrpSpPr>
        <p:grpSpPr>
          <a:xfrm>
            <a:off x="8012884" y="177841"/>
            <a:ext cx="174601" cy="174600"/>
            <a:chOff x="8012880" y="177840"/>
            <a:chExt cx="174600" cy="174600"/>
          </a:xfrm>
        </p:grpSpPr>
        <p:sp>
          <p:nvSpPr>
            <p:cNvPr id="372" name="Google Shape;932;p19"/>
            <p:cNvSpPr/>
            <p:nvPr/>
          </p:nvSpPr>
          <p:spPr>
            <a:xfrm rot="16200000" flipV="1">
              <a:off x="8016840" y="18252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3" name="Google Shape;933;p19"/>
            <p:cNvSpPr/>
            <p:nvPr/>
          </p:nvSpPr>
          <p:spPr>
            <a:xfrm rot="16200000" flipV="1">
              <a:off x="8012880" y="17748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4" name="Google Shape;934;p19"/>
            <p:cNvSpPr/>
            <p:nvPr/>
          </p:nvSpPr>
          <p:spPr>
            <a:xfrm rot="16200000" flipV="1">
              <a:off x="8053560" y="21888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5" name="Google Shape;935;p19"/>
            <p:cNvSpPr/>
            <p:nvPr/>
          </p:nvSpPr>
          <p:spPr>
            <a:xfrm rot="16200000" flipV="1">
              <a:off x="8048880" y="21492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6" name="Google Shape;936;p19"/>
          <p:cNvGrpSpPr/>
          <p:nvPr/>
        </p:nvGrpSpPr>
        <p:grpSpPr>
          <a:xfrm>
            <a:off x="7551722" y="3880440"/>
            <a:ext cx="293040" cy="292680"/>
            <a:chOff x="7551720" y="3880440"/>
            <a:chExt cx="293040" cy="292680"/>
          </a:xfrm>
        </p:grpSpPr>
        <p:sp>
          <p:nvSpPr>
            <p:cNvPr id="377" name="Google Shape;937;p19"/>
            <p:cNvSpPr/>
            <p:nvPr/>
          </p:nvSpPr>
          <p:spPr>
            <a:xfrm rot="5400000" flipH="1">
              <a:off x="7553880" y="38826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8" name="Google Shape;938;p19"/>
            <p:cNvSpPr/>
            <p:nvPr/>
          </p:nvSpPr>
          <p:spPr>
            <a:xfrm rot="5400000" flipH="1">
              <a:off x="7551720" y="38800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9" name="Google Shape;939;p19"/>
            <p:cNvSpPr/>
            <p:nvPr/>
          </p:nvSpPr>
          <p:spPr>
            <a:xfrm rot="5400000" flipH="1">
              <a:off x="7589520" y="39193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0" name="Google Shape;940;p19"/>
            <p:cNvSpPr/>
            <p:nvPr/>
          </p:nvSpPr>
          <p:spPr>
            <a:xfrm rot="5400000" flipH="1">
              <a:off x="7587360" y="39168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1" name="Google Shape;941;p19"/>
            <p:cNvSpPr/>
            <p:nvPr/>
          </p:nvSpPr>
          <p:spPr>
            <a:xfrm rot="5400000" flipH="1">
              <a:off x="7629480" y="395928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2" name="Google Shape;942;p19"/>
            <p:cNvSpPr/>
            <p:nvPr/>
          </p:nvSpPr>
          <p:spPr>
            <a:xfrm rot="5400000" flipH="1">
              <a:off x="7627680" y="39564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83" name="Google Shape;943;p19"/>
          <p:cNvGrpSpPr/>
          <p:nvPr/>
        </p:nvGrpSpPr>
        <p:grpSpPr>
          <a:xfrm>
            <a:off x="8333283" y="249121"/>
            <a:ext cx="26640" cy="174600"/>
            <a:chOff x="8333280" y="249120"/>
            <a:chExt cx="26640" cy="174600"/>
          </a:xfrm>
        </p:grpSpPr>
        <p:sp>
          <p:nvSpPr>
            <p:cNvPr id="384" name="Google Shape;944;p19"/>
            <p:cNvSpPr/>
            <p:nvPr/>
          </p:nvSpPr>
          <p:spPr>
            <a:xfrm rot="16200000" flipV="1">
              <a:off x="8333280" y="397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5" name="Google Shape;945;p19"/>
            <p:cNvSpPr/>
            <p:nvPr/>
          </p:nvSpPr>
          <p:spPr>
            <a:xfrm rot="16200000" flipV="1">
              <a:off x="8333280" y="3232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6" name="Google Shape;946;p19"/>
            <p:cNvSpPr/>
            <p:nvPr/>
          </p:nvSpPr>
          <p:spPr>
            <a:xfrm rot="16200000" flipV="1">
              <a:off x="8333280" y="249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cxnSp>
        <p:nvCxnSpPr>
          <p:cNvPr id="387" name="Google Shape;947;p19"/>
          <p:cNvCxnSpPr/>
          <p:nvPr/>
        </p:nvCxnSpPr>
        <p:spPr>
          <a:xfrm flipH="1" flipV="1">
            <a:off x="1513801" y="1824840"/>
            <a:ext cx="126361" cy="1672920"/>
          </a:xfrm>
          <a:prstGeom prst="straightConnector1">
            <a:avLst/>
          </a:prstGeom>
          <a:ln w="9525">
            <a:solidFill>
              <a:srgbClr val="494949"/>
            </a:solidFill>
            <a:round/>
          </a:ln>
        </p:spPr>
      </p:cxnSp>
      <p:cxnSp>
        <p:nvCxnSpPr>
          <p:cNvPr id="388" name="Google Shape;948;p19"/>
          <p:cNvCxnSpPr/>
          <p:nvPr/>
        </p:nvCxnSpPr>
        <p:spPr>
          <a:xfrm flipV="1">
            <a:off x="889923" y="3510721"/>
            <a:ext cx="743760" cy="829800"/>
          </a:xfrm>
          <a:prstGeom prst="straightConnector1">
            <a:avLst/>
          </a:prstGeom>
          <a:ln w="9525">
            <a:solidFill>
              <a:srgbClr val="494949"/>
            </a:solidFill>
            <a:round/>
          </a:ln>
        </p:spPr>
      </p:cxnSp>
      <p:cxnSp>
        <p:nvCxnSpPr>
          <p:cNvPr id="389" name="Google Shape;949;p19"/>
          <p:cNvCxnSpPr/>
          <p:nvPr/>
        </p:nvCxnSpPr>
        <p:spPr>
          <a:xfrm flipH="1" flipV="1">
            <a:off x="909724" y="4347001"/>
            <a:ext cx="1188361" cy="796680"/>
          </a:xfrm>
          <a:prstGeom prst="straightConnector1">
            <a:avLst/>
          </a:prstGeom>
          <a:ln w="9525">
            <a:solidFill>
              <a:srgbClr val="494949"/>
            </a:solidFill>
            <a:round/>
          </a:ln>
        </p:spPr>
      </p:cxnSp>
      <p:grpSp>
        <p:nvGrpSpPr>
          <p:cNvPr id="390" name="Google Shape;950;p19"/>
          <p:cNvGrpSpPr/>
          <p:nvPr/>
        </p:nvGrpSpPr>
        <p:grpSpPr>
          <a:xfrm>
            <a:off x="621364" y="4062241"/>
            <a:ext cx="582121" cy="581400"/>
            <a:chOff x="621360" y="4062240"/>
            <a:chExt cx="582120" cy="581400"/>
          </a:xfrm>
        </p:grpSpPr>
        <p:sp>
          <p:nvSpPr>
            <p:cNvPr id="391" name="Google Shape;951;p19"/>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2" name="Google Shape;952;p19"/>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3" name="Google Shape;953;p19"/>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4" name="Google Shape;954;p19"/>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5" name="Google Shape;955;p19"/>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6" name="Google Shape;956;p19"/>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97" name="Google Shape;957;p19"/>
          <p:cNvGrpSpPr/>
          <p:nvPr/>
        </p:nvGrpSpPr>
        <p:grpSpPr>
          <a:xfrm>
            <a:off x="1482841" y="3351240"/>
            <a:ext cx="292320" cy="291600"/>
            <a:chOff x="1482840" y="3351240"/>
            <a:chExt cx="292320" cy="291600"/>
          </a:xfrm>
        </p:grpSpPr>
        <p:sp>
          <p:nvSpPr>
            <p:cNvPr id="398" name="Google Shape;958;p19"/>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9" name="Google Shape;959;p19"/>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0" name="Google Shape;960;p19"/>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1" name="Google Shape;961;p19"/>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02" name="Google Shape;962;p19"/>
          <p:cNvGrpSpPr/>
          <p:nvPr/>
        </p:nvGrpSpPr>
        <p:grpSpPr>
          <a:xfrm>
            <a:off x="1595524" y="4790160"/>
            <a:ext cx="174601" cy="174600"/>
            <a:chOff x="1595520" y="4790160"/>
            <a:chExt cx="174600" cy="174600"/>
          </a:xfrm>
        </p:grpSpPr>
        <p:sp>
          <p:nvSpPr>
            <p:cNvPr id="403" name="Google Shape;963;p19"/>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4" name="Google Shape;964;p19"/>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5" name="Google Shape;965;p19"/>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6" name="Google Shape;966;p19"/>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07" name="Google Shape;967;p19"/>
          <p:cNvSpPr/>
          <p:nvPr/>
        </p:nvSpPr>
        <p:spPr>
          <a:xfrm rot="5400000">
            <a:off x="1377358" y="168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8" name="Google Shape;968;p19"/>
          <p:cNvSpPr/>
          <p:nvPr/>
        </p:nvSpPr>
        <p:spPr>
          <a:xfrm rot="5400000">
            <a:off x="1375198" y="1685881"/>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9" name="Google Shape;969;p19"/>
          <p:cNvSpPr/>
          <p:nvPr/>
        </p:nvSpPr>
        <p:spPr>
          <a:xfrm rot="5400000">
            <a:off x="1413722" y="1725123"/>
            <a:ext cx="215280" cy="214921"/>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0" name="Google Shape;970;p19"/>
          <p:cNvSpPr/>
          <p:nvPr/>
        </p:nvSpPr>
        <p:spPr>
          <a:xfrm rot="5400000">
            <a:off x="1411562" y="1722602"/>
            <a:ext cx="219600" cy="219961"/>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1" name="Google Shape;971;p19"/>
          <p:cNvSpPr/>
          <p:nvPr/>
        </p:nvSpPr>
        <p:spPr>
          <a:xfrm rot="5400000">
            <a:off x="1453680" y="1764723"/>
            <a:ext cx="135720" cy="135721"/>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2" name="Google Shape;972;p19"/>
          <p:cNvSpPr/>
          <p:nvPr/>
        </p:nvSpPr>
        <p:spPr>
          <a:xfrm rot="5400000">
            <a:off x="1451160" y="1762561"/>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nvGrpSpPr>
          <p:cNvPr id="413" name="Google Shape;973;p19"/>
          <p:cNvGrpSpPr/>
          <p:nvPr/>
        </p:nvGrpSpPr>
        <p:grpSpPr>
          <a:xfrm>
            <a:off x="1775523" y="1441441"/>
            <a:ext cx="26640" cy="174600"/>
            <a:chOff x="1775520" y="1441440"/>
            <a:chExt cx="26640" cy="174600"/>
          </a:xfrm>
        </p:grpSpPr>
        <p:sp>
          <p:nvSpPr>
            <p:cNvPr id="414" name="Google Shape;974;p19"/>
            <p:cNvSpPr/>
            <p:nvPr/>
          </p:nvSpPr>
          <p:spPr>
            <a:xfrm rot="5400000">
              <a:off x="1775520" y="1441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5" name="Google Shape;975;p19"/>
            <p:cNvSpPr/>
            <p:nvPr/>
          </p:nvSpPr>
          <p:spPr>
            <a:xfrm rot="5400000">
              <a:off x="1775520" y="15152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6" name="Google Shape;976;p19"/>
            <p:cNvSpPr/>
            <p:nvPr/>
          </p:nvSpPr>
          <p:spPr>
            <a:xfrm rot="5400000">
              <a:off x="1775520" y="15894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17" name="Google Shape;977;p19"/>
          <p:cNvGrpSpPr/>
          <p:nvPr/>
        </p:nvGrpSpPr>
        <p:grpSpPr>
          <a:xfrm>
            <a:off x="1893962" y="4488121"/>
            <a:ext cx="26640" cy="174600"/>
            <a:chOff x="1893960" y="4488120"/>
            <a:chExt cx="26640" cy="174600"/>
          </a:xfrm>
        </p:grpSpPr>
        <p:sp>
          <p:nvSpPr>
            <p:cNvPr id="418" name="Google Shape;978;p19"/>
            <p:cNvSpPr/>
            <p:nvPr/>
          </p:nvSpPr>
          <p:spPr>
            <a:xfrm rot="5400000">
              <a:off x="1893960" y="4488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9" name="Google Shape;979;p19"/>
            <p:cNvSpPr/>
            <p:nvPr/>
          </p:nvSpPr>
          <p:spPr>
            <a:xfrm rot="5400000">
              <a:off x="1893960" y="45619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0" name="Google Shape;980;p19"/>
            <p:cNvSpPr/>
            <p:nvPr/>
          </p:nvSpPr>
          <p:spPr>
            <a:xfrm rot="5400000">
              <a:off x="1893960" y="4636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21" name="Google Shape;981;p19"/>
          <p:cNvGrpSpPr/>
          <p:nvPr/>
        </p:nvGrpSpPr>
        <p:grpSpPr>
          <a:xfrm>
            <a:off x="483123" y="4066921"/>
            <a:ext cx="26640" cy="174600"/>
            <a:chOff x="483120" y="4066920"/>
            <a:chExt cx="26640" cy="174600"/>
          </a:xfrm>
        </p:grpSpPr>
        <p:sp>
          <p:nvSpPr>
            <p:cNvPr id="422" name="Google Shape;982;p19"/>
            <p:cNvSpPr/>
            <p:nvPr/>
          </p:nvSpPr>
          <p:spPr>
            <a:xfrm rot="5400000">
              <a:off x="483120" y="40669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3" name="Google Shape;983;p19"/>
            <p:cNvSpPr/>
            <p:nvPr/>
          </p:nvSpPr>
          <p:spPr>
            <a:xfrm rot="5400000">
              <a:off x="483120" y="41407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4" name="Google Shape;984;p19"/>
            <p:cNvSpPr/>
            <p:nvPr/>
          </p:nvSpPr>
          <p:spPr>
            <a:xfrm rot="5400000">
              <a:off x="483120" y="4214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25"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9" name="Google Shape;44;p3"/>
          <p:cNvGrpSpPr/>
          <p:nvPr/>
        </p:nvGrpSpPr>
        <p:grpSpPr>
          <a:xfrm>
            <a:off x="2132644" y="713161"/>
            <a:ext cx="4878361" cy="3716640"/>
            <a:chOff x="2132640" y="713160"/>
            <a:chExt cx="4878360" cy="3716640"/>
          </a:xfrm>
        </p:grpSpPr>
        <p:sp>
          <p:nvSpPr>
            <p:cNvPr id="500" name="Google Shape;45;p3"/>
            <p:cNvSpPr/>
            <p:nvPr/>
          </p:nvSpPr>
          <p:spPr>
            <a:xfrm>
              <a:off x="2132640" y="713520"/>
              <a:ext cx="4878360" cy="3715920"/>
            </a:xfrm>
            <a:custGeom>
              <a:avLst/>
              <a:gdLst>
                <a:gd name="textAreaLeft" fmla="*/ 0 w 4878360"/>
                <a:gd name="textAreaRight" fmla="*/ 4878720 w 4878360"/>
                <a:gd name="textAreaTop" fmla="*/ 0 h 3715920"/>
                <a:gd name="textAreaBottom" fmla="*/ 3716280 h 3715920"/>
              </a:gdLst>
              <a:ahLst/>
              <a:cxnLst/>
              <a:rect l="textAreaLeft" t="textAreaTop" r="textAreaRight" b="textAreaBottom"/>
              <a:pathLst>
                <a:path w="272401" h="207444">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1" name="Google Shape;46;p3"/>
            <p:cNvSpPr/>
            <p:nvPr/>
          </p:nvSpPr>
          <p:spPr>
            <a:xfrm>
              <a:off x="2198880" y="713160"/>
              <a:ext cx="4710240" cy="3716640"/>
            </a:xfrm>
            <a:custGeom>
              <a:avLst/>
              <a:gdLst>
                <a:gd name="textAreaLeft" fmla="*/ 0 w 4710240"/>
                <a:gd name="textAreaRight" fmla="*/ 4710600 w 4710240"/>
                <a:gd name="textAreaTop" fmla="*/ 0 h 3716640"/>
                <a:gd name="textAreaBottom" fmla="*/ 3717000 h 3716640"/>
              </a:gdLst>
              <a:ahLst/>
              <a:cxnLst/>
              <a:rect l="textAreaLeft" t="textAreaTop" r="textAreaRight" b="textAreaBottom"/>
              <a:pathLst>
                <a:path w="263009" h="20748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502" name="PlaceHolder 1"/>
          <p:cNvSpPr>
            <a:spLocks noGrp="1"/>
          </p:cNvSpPr>
          <p:nvPr>
            <p:ph type="title"/>
          </p:nvPr>
        </p:nvSpPr>
        <p:spPr>
          <a:xfrm>
            <a:off x="2971804" y="2231281"/>
            <a:ext cx="3200041" cy="804240"/>
          </a:xfrm>
          <a:prstGeom prst="rect">
            <a:avLst/>
          </a:prstGeom>
          <a:noFill/>
          <a:ln w="0">
            <a:noFill/>
          </a:ln>
        </p:spPr>
        <p:txBody>
          <a:bodyPr lIns="91440" tIns="91440" rIns="91440" bIns="91440" anchor="ctr">
            <a:noAutofit/>
          </a:bodyPr>
          <a:lstStyle/>
          <a:p>
            <a:pPr indent="0">
              <a:buNone/>
            </a:pPr>
            <a:r>
              <a:rPr lang="fr-FR" sz="3600" b="0" strike="noStrike" spc="-1">
                <a:solidFill>
                  <a:schemeClr val="dk1"/>
                </a:solidFill>
                <a:latin typeface="Arial"/>
              </a:rPr>
              <a:t>Click to edit the title text format</a:t>
            </a:r>
          </a:p>
        </p:txBody>
      </p:sp>
      <p:sp>
        <p:nvSpPr>
          <p:cNvPr id="503" name="PlaceHolder 2"/>
          <p:cNvSpPr>
            <a:spLocks noGrp="1"/>
          </p:cNvSpPr>
          <p:nvPr>
            <p:ph type="title"/>
          </p:nvPr>
        </p:nvSpPr>
        <p:spPr>
          <a:xfrm>
            <a:off x="2971802" y="1161360"/>
            <a:ext cx="2967120" cy="1069560"/>
          </a:xfrm>
          <a:prstGeom prst="rect">
            <a:avLst/>
          </a:prstGeom>
          <a:noFill/>
          <a:ln w="0">
            <a:noFill/>
          </a:ln>
        </p:spPr>
        <p:txBody>
          <a:bodyPr lIns="91440" tIns="91440" rIns="91440" bIns="91440" anchor="b">
            <a:noAutofit/>
          </a:bodyPr>
          <a:lstStyle/>
          <a:p>
            <a:pPr indent="0" algn="ctr">
              <a:lnSpc>
                <a:spcPct val="100000"/>
              </a:lnSpc>
              <a:buNone/>
            </a:pPr>
            <a:r>
              <a:rPr lang="fr-FR" sz="9600" b="0" strike="noStrike" spc="-1">
                <a:solidFill>
                  <a:schemeClr val="dk2"/>
                </a:solidFill>
                <a:latin typeface="Fjalla One"/>
                <a:ea typeface="Fjalla One"/>
              </a:rPr>
              <a:t>xx%</a:t>
            </a:r>
            <a:endParaRPr lang="fr-FR" sz="9600" b="0" strike="noStrike" spc="-1">
              <a:solidFill>
                <a:schemeClr val="dk1"/>
              </a:solidFill>
              <a:latin typeface="Arial"/>
            </a:endParaRPr>
          </a:p>
        </p:txBody>
      </p:sp>
      <p:grpSp>
        <p:nvGrpSpPr>
          <p:cNvPr id="504" name="Google Shape;50;p3"/>
          <p:cNvGrpSpPr/>
          <p:nvPr/>
        </p:nvGrpSpPr>
        <p:grpSpPr>
          <a:xfrm>
            <a:off x="432724" y="0"/>
            <a:ext cx="8278201" cy="5165640"/>
            <a:chOff x="432720" y="0"/>
            <a:chExt cx="8278200" cy="5165640"/>
          </a:xfrm>
        </p:grpSpPr>
        <p:cxnSp>
          <p:nvCxnSpPr>
            <p:cNvPr id="505" name="Google Shape;51;p3"/>
            <p:cNvCxnSpPr/>
            <p:nvPr/>
          </p:nvCxnSpPr>
          <p:spPr>
            <a:xfrm flipV="1">
              <a:off x="8420040" y="2664000"/>
              <a:ext cx="360" cy="2502000"/>
            </a:xfrm>
            <a:prstGeom prst="straightConnector1">
              <a:avLst/>
            </a:prstGeom>
            <a:ln w="9525">
              <a:solidFill>
                <a:srgbClr val="3D3D3D"/>
              </a:solidFill>
              <a:round/>
            </a:ln>
          </p:spPr>
        </p:cxnSp>
        <p:grpSp>
          <p:nvGrpSpPr>
            <p:cNvPr id="506" name="Google Shape;52;p3"/>
            <p:cNvGrpSpPr/>
            <p:nvPr/>
          </p:nvGrpSpPr>
          <p:grpSpPr>
            <a:xfrm>
              <a:off x="8129520" y="4292280"/>
              <a:ext cx="581400" cy="582120"/>
              <a:chOff x="8129520" y="4292280"/>
              <a:chExt cx="581400" cy="582120"/>
            </a:xfrm>
          </p:grpSpPr>
          <p:sp>
            <p:nvSpPr>
              <p:cNvPr id="507" name="Google Shape;53;p3"/>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8" name="Google Shape;54;p3"/>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09" name="Google Shape;55;p3"/>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0" name="Google Shape;56;p3"/>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1" name="Google Shape;57;p3"/>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2" name="Google Shape;58;p3"/>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3" name="Google Shape;59;p3"/>
            <p:cNvGrpSpPr/>
            <p:nvPr/>
          </p:nvGrpSpPr>
          <p:grpSpPr>
            <a:xfrm>
              <a:off x="8274240" y="3720600"/>
              <a:ext cx="291600" cy="292320"/>
              <a:chOff x="8274240" y="3720600"/>
              <a:chExt cx="291600" cy="292320"/>
            </a:xfrm>
          </p:grpSpPr>
          <p:sp>
            <p:nvSpPr>
              <p:cNvPr id="514" name="Google Shape;60;p3"/>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5" name="Google Shape;61;p3"/>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6" name="Google Shape;62;p3"/>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7" name="Google Shape;63;p3"/>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8" name="Google Shape;64;p3"/>
            <p:cNvGrpSpPr/>
            <p:nvPr/>
          </p:nvGrpSpPr>
          <p:grpSpPr>
            <a:xfrm>
              <a:off x="8332920" y="3212640"/>
              <a:ext cx="174600" cy="174600"/>
              <a:chOff x="8332920" y="3212640"/>
              <a:chExt cx="174600" cy="174600"/>
            </a:xfrm>
          </p:grpSpPr>
          <p:sp>
            <p:nvSpPr>
              <p:cNvPr id="519" name="Google Shape;65;p3"/>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0" name="Google Shape;66;p3"/>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1" name="Google Shape;67;p3"/>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2" name="Google Shape;68;p3"/>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23" name="Google Shape;69;p3"/>
            <p:cNvCxnSpPr/>
            <p:nvPr/>
          </p:nvCxnSpPr>
          <p:spPr>
            <a:xfrm>
              <a:off x="723600" y="360"/>
              <a:ext cx="360" cy="2502000"/>
            </a:xfrm>
            <a:prstGeom prst="straightConnector1">
              <a:avLst/>
            </a:prstGeom>
            <a:ln w="9525">
              <a:solidFill>
                <a:srgbClr val="3D3D3D"/>
              </a:solidFill>
              <a:round/>
            </a:ln>
          </p:spPr>
        </p:cxnSp>
        <p:grpSp>
          <p:nvGrpSpPr>
            <p:cNvPr id="524" name="Google Shape;70;p3"/>
            <p:cNvGrpSpPr/>
            <p:nvPr/>
          </p:nvGrpSpPr>
          <p:grpSpPr>
            <a:xfrm>
              <a:off x="433080" y="291960"/>
              <a:ext cx="581400" cy="582120"/>
              <a:chOff x="433080" y="291960"/>
              <a:chExt cx="581400" cy="582120"/>
            </a:xfrm>
          </p:grpSpPr>
          <p:sp>
            <p:nvSpPr>
              <p:cNvPr id="525" name="Google Shape;71;p3"/>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6" name="Google Shape;72;p3"/>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7" name="Google Shape;73;p3"/>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8" name="Google Shape;74;p3"/>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9" name="Google Shape;75;p3"/>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0" name="Google Shape;76;p3"/>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1" name="Google Shape;77;p3"/>
            <p:cNvGrpSpPr/>
            <p:nvPr/>
          </p:nvGrpSpPr>
          <p:grpSpPr>
            <a:xfrm>
              <a:off x="578160" y="1153440"/>
              <a:ext cx="291600" cy="292320"/>
              <a:chOff x="578160" y="1153440"/>
              <a:chExt cx="291600" cy="292320"/>
            </a:xfrm>
          </p:grpSpPr>
          <p:sp>
            <p:nvSpPr>
              <p:cNvPr id="532" name="Google Shape;78;p3"/>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3" name="Google Shape;79;p3"/>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4" name="Google Shape;80;p3"/>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5" name="Google Shape;81;p3"/>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6" name="Google Shape;82;p3"/>
            <p:cNvGrpSpPr/>
            <p:nvPr/>
          </p:nvGrpSpPr>
          <p:grpSpPr>
            <a:xfrm>
              <a:off x="636480" y="1779120"/>
              <a:ext cx="174600" cy="174600"/>
              <a:chOff x="636480" y="1779120"/>
              <a:chExt cx="174600" cy="174600"/>
            </a:xfrm>
          </p:grpSpPr>
          <p:sp>
            <p:nvSpPr>
              <p:cNvPr id="537" name="Google Shape;83;p3"/>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8" name="Google Shape;84;p3"/>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9" name="Google Shape;85;p3"/>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40" name="Google Shape;86;p3"/>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1" name="Google Shape;87;p3"/>
            <p:cNvGrpSpPr/>
            <p:nvPr/>
          </p:nvGrpSpPr>
          <p:grpSpPr>
            <a:xfrm>
              <a:off x="432720" y="2003040"/>
              <a:ext cx="174960" cy="26640"/>
              <a:chOff x="432720" y="2003040"/>
              <a:chExt cx="174960" cy="26640"/>
            </a:xfrm>
          </p:grpSpPr>
          <p:sp>
            <p:nvSpPr>
              <p:cNvPr id="542" name="Google Shape;88;p3"/>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3" name="Google Shape;89;p3"/>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4" name="Google Shape;90;p3"/>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5" name="Google Shape;91;p3"/>
            <p:cNvGrpSpPr/>
            <p:nvPr/>
          </p:nvGrpSpPr>
          <p:grpSpPr>
            <a:xfrm>
              <a:off x="788040" y="208440"/>
              <a:ext cx="174600" cy="26640"/>
              <a:chOff x="788040" y="208440"/>
              <a:chExt cx="174600" cy="26640"/>
            </a:xfrm>
          </p:grpSpPr>
          <p:sp>
            <p:nvSpPr>
              <p:cNvPr id="546" name="Google Shape;92;p3"/>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7" name="Google Shape;93;p3"/>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8" name="Google Shape;94;p3"/>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9" name="Google Shape;95;p3"/>
            <p:cNvGrpSpPr/>
            <p:nvPr/>
          </p:nvGrpSpPr>
          <p:grpSpPr>
            <a:xfrm>
              <a:off x="8129520" y="4988880"/>
              <a:ext cx="174600" cy="26640"/>
              <a:chOff x="8129520" y="4988880"/>
              <a:chExt cx="174600" cy="26640"/>
            </a:xfrm>
          </p:grpSpPr>
          <p:sp>
            <p:nvSpPr>
              <p:cNvPr id="550" name="Google Shape;96;p3"/>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1" name="Google Shape;97;p3"/>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2" name="Google Shape;98;p3"/>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53" name="Google Shape;99;p3"/>
            <p:cNvGrpSpPr/>
            <p:nvPr/>
          </p:nvGrpSpPr>
          <p:grpSpPr>
            <a:xfrm>
              <a:off x="8497440" y="3429360"/>
              <a:ext cx="174600" cy="26640"/>
              <a:chOff x="8497440" y="3429360"/>
              <a:chExt cx="174600" cy="26640"/>
            </a:xfrm>
          </p:grpSpPr>
          <p:sp>
            <p:nvSpPr>
              <p:cNvPr id="554" name="Google Shape;100;p3"/>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5" name="Google Shape;101;p3"/>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6" name="Google Shape;102;p3"/>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57" name="Google Shape;103;p3"/>
            <p:cNvCxnSpPr/>
            <p:nvPr/>
          </p:nvCxnSpPr>
          <p:spPr>
            <a:xfrm>
              <a:off x="8407080" y="0"/>
              <a:ext cx="360" cy="2161080"/>
            </a:xfrm>
            <a:prstGeom prst="straightConnector1">
              <a:avLst/>
            </a:prstGeom>
            <a:ln w="9525">
              <a:solidFill>
                <a:srgbClr val="3D3D3D"/>
              </a:solidFill>
              <a:round/>
            </a:ln>
          </p:spPr>
        </p:cxnSp>
        <p:cxnSp>
          <p:nvCxnSpPr>
            <p:cNvPr id="558" name="Google Shape;104;p3"/>
            <p:cNvCxnSpPr/>
            <p:nvPr/>
          </p:nvCxnSpPr>
          <p:spPr>
            <a:xfrm>
              <a:off x="717840" y="2985480"/>
              <a:ext cx="360" cy="2161080"/>
            </a:xfrm>
            <a:prstGeom prst="straightConnector1">
              <a:avLst/>
            </a:prstGeom>
            <a:ln w="9525">
              <a:solidFill>
                <a:srgbClr val="3D3D3D"/>
              </a:solidFill>
              <a:round/>
            </a:ln>
          </p:spPr>
        </p:cxnSp>
        <p:sp>
          <p:nvSpPr>
            <p:cNvPr id="559" name="Google Shape;105;p3"/>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0" name="Google Shape;106;p3"/>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1" name="Google Shape;107;p3"/>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2" name="Google Shape;108;p3"/>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563" name="PlaceHolder 3"/>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indent="0" algn="ctr" defTabSz="914395"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4.png"/><Relationship Id="rId7"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esk95/Allianz_BusinessCase.git"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7.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2.png"/><Relationship Id="rId18" Type="http://schemas.openxmlformats.org/officeDocument/2006/relationships/image" Target="../media/image31.png"/><Relationship Id="rId3" Type="http://schemas.openxmlformats.org/officeDocument/2006/relationships/image" Target="../media/image11.svg"/><Relationship Id="rId7" Type="http://schemas.openxmlformats.org/officeDocument/2006/relationships/image" Target="../media/image26.png"/><Relationship Id="rId12" Type="http://schemas.openxmlformats.org/officeDocument/2006/relationships/image" Target="../media/image30.png"/><Relationship Id="rId17" Type="http://schemas.openxmlformats.org/officeDocument/2006/relationships/image" Target="../media/image13.svg"/><Relationship Id="rId2" Type="http://schemas.openxmlformats.org/officeDocument/2006/relationships/image" Target="../media/image10.png"/><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29.png"/><Relationship Id="rId5" Type="http://schemas.openxmlformats.org/officeDocument/2006/relationships/image" Target="../media/image24.png"/><Relationship Id="rId15" Type="http://schemas.openxmlformats.org/officeDocument/2006/relationships/image" Target="../media/image7.svg"/><Relationship Id="rId10" Type="http://schemas.openxmlformats.org/officeDocument/2006/relationships/image" Target="../media/image41.png"/><Relationship Id="rId4" Type="http://schemas.openxmlformats.org/officeDocument/2006/relationships/image" Target="../media/image39.png"/><Relationship Id="rId9" Type="http://schemas.openxmlformats.org/officeDocument/2006/relationships/image" Target="../media/image33.png"/><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2.png"/><Relationship Id="rId7"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38.png"/><Relationship Id="rId5" Type="http://schemas.openxmlformats.org/officeDocument/2006/relationships/image" Target="../media/image44.svg"/><Relationship Id="rId10" Type="http://schemas.openxmlformats.org/officeDocument/2006/relationships/image" Target="../media/image31.png"/><Relationship Id="rId4" Type="http://schemas.openxmlformats.org/officeDocument/2006/relationships/image" Target="../media/image43.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 name="Google Shape;1746;p36"/>
          <p:cNvGrpSpPr/>
          <p:nvPr/>
        </p:nvGrpSpPr>
        <p:grpSpPr>
          <a:xfrm>
            <a:off x="150840" y="1506600"/>
            <a:ext cx="4420440" cy="3636360"/>
            <a:chOff x="150840" y="1506600"/>
            <a:chExt cx="4420440" cy="3636360"/>
          </a:xfrm>
        </p:grpSpPr>
        <p:sp>
          <p:nvSpPr>
            <p:cNvPr id="1645" name="Google Shape;1747;p36"/>
            <p:cNvSpPr/>
            <p:nvPr/>
          </p:nvSpPr>
          <p:spPr>
            <a:xfrm>
              <a:off x="389880" y="1506600"/>
              <a:ext cx="3972240" cy="3552480"/>
            </a:xfrm>
            <a:custGeom>
              <a:avLst/>
              <a:gdLst>
                <a:gd name="textAreaLeft" fmla="*/ 0 w 3972240"/>
                <a:gd name="textAreaRight" fmla="*/ 3972600 w 3972240"/>
                <a:gd name="textAreaTop" fmla="*/ 0 h 3552480"/>
                <a:gd name="textAreaBottom" fmla="*/ 3552840 h 3552480"/>
              </a:gdLst>
              <a:ahLst/>
              <a:cxnLst/>
              <a:rect l="textAreaLeft" t="textAreaTop" r="textAreaRight" b="textAreaBottom"/>
              <a:pathLst>
                <a:path w="240073" h="204367">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6" name="Google Shape;1748;p36"/>
            <p:cNvSpPr/>
            <p:nvPr/>
          </p:nvSpPr>
          <p:spPr>
            <a:xfrm>
              <a:off x="507600" y="1506600"/>
              <a:ext cx="3815280" cy="3547800"/>
            </a:xfrm>
            <a:custGeom>
              <a:avLst/>
              <a:gdLst>
                <a:gd name="textAreaLeft" fmla="*/ 0 w 3815280"/>
                <a:gd name="textAreaRight" fmla="*/ 3815640 w 3815280"/>
                <a:gd name="textAreaTop" fmla="*/ 0 h 3547800"/>
                <a:gd name="textAreaBottom" fmla="*/ 3548160 h 3547800"/>
              </a:gdLst>
              <a:ahLst/>
              <a:cxnLst/>
              <a:rect l="textAreaLeft" t="textAreaTop" r="textAreaRight" b="textAreaBottom"/>
              <a:pathLst>
                <a:path w="230591" h="204097">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7" name="Google Shape;1749;p36"/>
            <p:cNvSpPr/>
            <p:nvPr/>
          </p:nvSpPr>
          <p:spPr>
            <a:xfrm>
              <a:off x="3913920" y="3573720"/>
              <a:ext cx="587520" cy="1562400"/>
            </a:xfrm>
            <a:custGeom>
              <a:avLst/>
              <a:gdLst>
                <a:gd name="textAreaLeft" fmla="*/ 0 w 587520"/>
                <a:gd name="textAreaRight" fmla="*/ 587880 w 587520"/>
                <a:gd name="textAreaTop" fmla="*/ 0 h 1562400"/>
                <a:gd name="textAreaBottom" fmla="*/ 1562760 h 1562400"/>
              </a:gdLst>
              <a:ahLst/>
              <a:cxnLst/>
              <a:rect l="textAreaLeft" t="textAreaTop" r="textAreaRight" b="textAreaBottom"/>
              <a:pathLst>
                <a:path w="35529" h="89901">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8" name="Google Shape;1750;p36"/>
            <p:cNvSpPr/>
            <p:nvPr/>
          </p:nvSpPr>
          <p:spPr>
            <a:xfrm>
              <a:off x="1820880" y="3048120"/>
              <a:ext cx="1759320" cy="2094480"/>
            </a:xfrm>
            <a:custGeom>
              <a:avLst/>
              <a:gdLst>
                <a:gd name="textAreaLeft" fmla="*/ 0 w 1759320"/>
                <a:gd name="textAreaRight" fmla="*/ 1759680 w 1759320"/>
                <a:gd name="textAreaTop" fmla="*/ 0 h 2094480"/>
                <a:gd name="textAreaBottom" fmla="*/ 2094840 h 2094480"/>
              </a:gdLst>
              <a:ahLst/>
              <a:cxnLst/>
              <a:rect l="textAreaLeft" t="textAreaTop" r="textAreaRight" b="textAreaBottom"/>
              <a:pathLst>
                <a:path w="106343" h="120505">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9" name="Google Shape;1751;p36"/>
            <p:cNvSpPr/>
            <p:nvPr/>
          </p:nvSpPr>
          <p:spPr>
            <a:xfrm>
              <a:off x="1820880" y="3225240"/>
              <a:ext cx="1611360" cy="1917720"/>
            </a:xfrm>
            <a:custGeom>
              <a:avLst/>
              <a:gdLst>
                <a:gd name="textAreaLeft" fmla="*/ 0 w 1611360"/>
                <a:gd name="textAreaRight" fmla="*/ 1611720 w 1611360"/>
                <a:gd name="textAreaTop" fmla="*/ 0 h 1917720"/>
                <a:gd name="textAreaBottom" fmla="*/ 1918080 h 1917720"/>
              </a:gdLst>
              <a:ahLst/>
              <a:cxnLst/>
              <a:rect l="textAreaLeft" t="textAreaTop" r="textAreaRight" b="textAreaBottom"/>
              <a:pathLst>
                <a:path w="97389" h="110331">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0" name="Google Shape;1752;p36"/>
            <p:cNvSpPr/>
            <p:nvPr/>
          </p:nvSpPr>
          <p:spPr>
            <a:xfrm>
              <a:off x="3426480" y="3054600"/>
              <a:ext cx="148320" cy="2081880"/>
            </a:xfrm>
            <a:custGeom>
              <a:avLst/>
              <a:gdLst>
                <a:gd name="textAreaLeft" fmla="*/ 0 w 148320"/>
                <a:gd name="textAreaRight" fmla="*/ 148680 w 148320"/>
                <a:gd name="textAreaTop" fmla="*/ 0 h 2081880"/>
                <a:gd name="textAreaBottom" fmla="*/ 2082240 h 2081880"/>
              </a:gdLst>
              <a:ahLst/>
              <a:cxnLst/>
              <a:rect l="textAreaLeft" t="textAreaTop" r="textAreaRight" b="textAreaBottom"/>
              <a:pathLst>
                <a:path w="8995" h="119773">
                  <a:moveTo>
                    <a:pt x="8995" y="1"/>
                  </a:moveTo>
                  <a:lnTo>
                    <a:pt x="1" y="10134"/>
                  </a:lnTo>
                  <a:lnTo>
                    <a:pt x="1" y="119772"/>
                  </a:lnTo>
                  <a:lnTo>
                    <a:pt x="8995" y="119772"/>
                  </a:lnTo>
                  <a:lnTo>
                    <a:pt x="8995"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1" name="Google Shape;1753;p36"/>
            <p:cNvSpPr/>
            <p:nvPr/>
          </p:nvSpPr>
          <p:spPr>
            <a:xfrm>
              <a:off x="350244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0" y="1"/>
                  </a:moveTo>
                  <a:lnTo>
                    <a:pt x="0"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2" name="Google Shape;1754;p36"/>
            <p:cNvSpPr/>
            <p:nvPr/>
          </p:nvSpPr>
          <p:spPr>
            <a:xfrm>
              <a:off x="349704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8" h="22751">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3" name="Google Shape;1755;p36"/>
            <p:cNvSpPr/>
            <p:nvPr/>
          </p:nvSpPr>
          <p:spPr>
            <a:xfrm>
              <a:off x="357516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6" h="37361">
                  <a:moveTo>
                    <a:pt x="18965" y="0"/>
                  </a:moveTo>
                  <a:lnTo>
                    <a:pt x="1" y="15303"/>
                  </a:lnTo>
                  <a:lnTo>
                    <a:pt x="1" y="37360"/>
                  </a:lnTo>
                  <a:lnTo>
                    <a:pt x="18965" y="37360"/>
                  </a:lnTo>
                  <a:lnTo>
                    <a:pt x="1896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4" name="Google Shape;1756;p36"/>
            <p:cNvSpPr/>
            <p:nvPr/>
          </p:nvSpPr>
          <p:spPr>
            <a:xfrm>
              <a:off x="356904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5" name="Google Shape;1757;p36"/>
            <p:cNvSpPr/>
            <p:nvPr/>
          </p:nvSpPr>
          <p:spPr>
            <a:xfrm>
              <a:off x="104508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1" y="1"/>
                  </a:moveTo>
                  <a:lnTo>
                    <a:pt x="1"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6" name="Google Shape;1758;p36"/>
            <p:cNvSpPr/>
            <p:nvPr/>
          </p:nvSpPr>
          <p:spPr>
            <a:xfrm>
              <a:off x="103968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7" h="22751">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7" name="Google Shape;1759;p36"/>
            <p:cNvSpPr/>
            <p:nvPr/>
          </p:nvSpPr>
          <p:spPr>
            <a:xfrm>
              <a:off x="111780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5" h="37361">
                  <a:moveTo>
                    <a:pt x="18965" y="0"/>
                  </a:moveTo>
                  <a:lnTo>
                    <a:pt x="0" y="15303"/>
                  </a:lnTo>
                  <a:lnTo>
                    <a:pt x="0" y="37360"/>
                  </a:lnTo>
                  <a:lnTo>
                    <a:pt x="18965" y="37360"/>
                  </a:lnTo>
                  <a:lnTo>
                    <a:pt x="1896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8" name="Google Shape;1760;p36"/>
            <p:cNvSpPr/>
            <p:nvPr/>
          </p:nvSpPr>
          <p:spPr>
            <a:xfrm>
              <a:off x="111168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9" name="Google Shape;1761;p36"/>
            <p:cNvSpPr/>
            <p:nvPr/>
          </p:nvSpPr>
          <p:spPr>
            <a:xfrm>
              <a:off x="765720" y="4426560"/>
              <a:ext cx="3354120" cy="394560"/>
            </a:xfrm>
            <a:custGeom>
              <a:avLst/>
              <a:gdLst>
                <a:gd name="textAreaLeft" fmla="*/ 0 w 3354120"/>
                <a:gd name="textAreaRight" fmla="*/ 3354480 w 3354120"/>
                <a:gd name="textAreaTop" fmla="*/ 0 h 394560"/>
                <a:gd name="textAreaBottom" fmla="*/ 394920 h 394560"/>
              </a:gdLst>
              <a:ahLst/>
              <a:cxnLst/>
              <a:rect l="textAreaLeft" t="textAreaTop" r="textAreaRight" b="textAreaBottom"/>
              <a:pathLst>
                <a:path w="202713" h="22710">
                  <a:moveTo>
                    <a:pt x="202713" y="0"/>
                  </a:moveTo>
                  <a:lnTo>
                    <a:pt x="0" y="21285"/>
                  </a:lnTo>
                  <a:lnTo>
                    <a:pt x="82" y="22709"/>
                  </a:lnTo>
                  <a:lnTo>
                    <a:pt x="175039" y="22709"/>
                  </a:lnTo>
                  <a:lnTo>
                    <a:pt x="202713" y="1425"/>
                  </a:lnTo>
                  <a:lnTo>
                    <a:pt x="20271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0" name="Google Shape;1762;p36"/>
            <p:cNvSpPr/>
            <p:nvPr/>
          </p:nvSpPr>
          <p:spPr>
            <a:xfrm>
              <a:off x="760320" y="4420440"/>
              <a:ext cx="3364920" cy="406080"/>
            </a:xfrm>
            <a:custGeom>
              <a:avLst/>
              <a:gdLst>
                <a:gd name="textAreaLeft" fmla="*/ 0 w 3364920"/>
                <a:gd name="textAreaRight" fmla="*/ 3365280 w 3364920"/>
                <a:gd name="textAreaTop" fmla="*/ 0 h 406080"/>
                <a:gd name="textAreaBottom" fmla="*/ 406440 h 406080"/>
              </a:gdLst>
              <a:ahLst/>
              <a:cxnLst/>
              <a:rect l="textAreaLeft" t="textAreaTop" r="textAreaRight" b="textAreaBottom"/>
              <a:pathLst>
                <a:path w="203365" h="23378">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1" name="Google Shape;1763;p36"/>
            <p:cNvSpPr/>
            <p:nvPr/>
          </p:nvSpPr>
          <p:spPr>
            <a:xfrm>
              <a:off x="766800" y="4426560"/>
              <a:ext cx="3352680" cy="369000"/>
            </a:xfrm>
            <a:custGeom>
              <a:avLst/>
              <a:gdLst>
                <a:gd name="textAreaLeft" fmla="*/ 0 w 3352680"/>
                <a:gd name="textAreaRight" fmla="*/ 3353040 w 3352680"/>
                <a:gd name="textAreaTop" fmla="*/ 0 h 369000"/>
                <a:gd name="textAreaBottom" fmla="*/ 369360 h 369000"/>
              </a:gdLst>
              <a:ahLst/>
              <a:cxnLst/>
              <a:rect l="textAreaLeft" t="textAreaTop" r="textAreaRight" b="textAreaBottom"/>
              <a:pathLst>
                <a:path w="202632" h="21245">
                  <a:moveTo>
                    <a:pt x="44157" y="0"/>
                  </a:moveTo>
                  <a:lnTo>
                    <a:pt x="1" y="21244"/>
                  </a:lnTo>
                  <a:lnTo>
                    <a:pt x="174958" y="21244"/>
                  </a:lnTo>
                  <a:lnTo>
                    <a:pt x="202632"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2" name="Google Shape;1764;p36"/>
            <p:cNvSpPr/>
            <p:nvPr/>
          </p:nvSpPr>
          <p:spPr>
            <a:xfrm>
              <a:off x="761040" y="4420080"/>
              <a:ext cx="3364920" cy="381600"/>
            </a:xfrm>
            <a:custGeom>
              <a:avLst/>
              <a:gdLst>
                <a:gd name="textAreaLeft" fmla="*/ 0 w 3364920"/>
                <a:gd name="textAreaRight" fmla="*/ 3365280 w 3364920"/>
                <a:gd name="textAreaTop" fmla="*/ 0 h 381600"/>
                <a:gd name="textAreaBottom" fmla="*/ 381960 h 381600"/>
              </a:gdLst>
              <a:ahLst/>
              <a:cxnLst/>
              <a:rect l="textAreaLeft" t="textAreaTop" r="textAreaRight" b="textAreaBottom"/>
              <a:pathLst>
                <a:path w="203364" h="21977">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3" name="Google Shape;1765;p36"/>
            <p:cNvSpPr/>
            <p:nvPr/>
          </p:nvSpPr>
          <p:spPr>
            <a:xfrm>
              <a:off x="3186720" y="4584960"/>
              <a:ext cx="500040" cy="148320"/>
            </a:xfrm>
            <a:custGeom>
              <a:avLst/>
              <a:gdLst>
                <a:gd name="textAreaLeft" fmla="*/ 0 w 500040"/>
                <a:gd name="textAreaRight" fmla="*/ 500400 w 500040"/>
                <a:gd name="textAreaTop" fmla="*/ 0 h 148320"/>
                <a:gd name="textAreaBottom" fmla="*/ 148680 h 148320"/>
              </a:gdLst>
              <a:ahLst/>
              <a:cxnLst/>
              <a:rect l="textAreaLeft" t="textAreaTop" r="textAreaRight" b="textAreaBottom"/>
              <a:pathLst>
                <a:path w="30239" h="8548">
                  <a:moveTo>
                    <a:pt x="10704" y="1"/>
                  </a:moveTo>
                  <a:lnTo>
                    <a:pt x="0" y="8547"/>
                  </a:lnTo>
                  <a:lnTo>
                    <a:pt x="18558" y="8547"/>
                  </a:lnTo>
                  <a:lnTo>
                    <a:pt x="3023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4160" bIns="74160" anchor="ctr">
              <a:noAutofit/>
            </a:bodyPr>
            <a:lstStyle/>
            <a:p>
              <a:pPr>
                <a:tabLst>
                  <a:tab pos="0" algn="l"/>
                </a:tabLst>
              </a:pPr>
              <a:endParaRPr lang="en-US" spc="-1" dirty="0">
                <a:solidFill>
                  <a:srgbClr val="000000"/>
                </a:solidFill>
                <a:latin typeface="OpenSymbol"/>
              </a:endParaRPr>
            </a:p>
          </p:txBody>
        </p:sp>
        <p:sp>
          <p:nvSpPr>
            <p:cNvPr id="1664" name="Google Shape;1766;p36"/>
            <p:cNvSpPr/>
            <p:nvPr/>
          </p:nvSpPr>
          <p:spPr>
            <a:xfrm>
              <a:off x="3180600" y="4579200"/>
              <a:ext cx="512280" cy="160200"/>
            </a:xfrm>
            <a:custGeom>
              <a:avLst/>
              <a:gdLst>
                <a:gd name="textAreaLeft" fmla="*/ 0 w 512280"/>
                <a:gd name="textAreaRight" fmla="*/ 512640 w 512280"/>
                <a:gd name="textAreaTop" fmla="*/ 0 h 160200"/>
                <a:gd name="textAreaBottom" fmla="*/ 160560 h 160200"/>
              </a:gdLst>
              <a:ahLst/>
              <a:cxnLst/>
              <a:rect l="textAreaLeft" t="textAreaTop" r="textAreaRight" b="textAreaBottom"/>
              <a:pathLst>
                <a:path w="30971" h="9239">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tabLst>
                  <a:tab pos="0" algn="l"/>
                </a:tabLst>
              </a:pPr>
              <a:endParaRPr lang="en-US" spc="-1" dirty="0">
                <a:solidFill>
                  <a:srgbClr val="000000"/>
                </a:solidFill>
                <a:latin typeface="OpenSymbol"/>
              </a:endParaRPr>
            </a:p>
          </p:txBody>
        </p:sp>
        <p:sp>
          <p:nvSpPr>
            <p:cNvPr id="1665" name="Google Shape;1767;p36"/>
            <p:cNvSpPr/>
            <p:nvPr/>
          </p:nvSpPr>
          <p:spPr>
            <a:xfrm>
              <a:off x="3661920" y="4426560"/>
              <a:ext cx="457560" cy="394560"/>
            </a:xfrm>
            <a:custGeom>
              <a:avLst/>
              <a:gdLst>
                <a:gd name="textAreaLeft" fmla="*/ 0 w 457560"/>
                <a:gd name="textAreaRight" fmla="*/ 457920 w 457560"/>
                <a:gd name="textAreaTop" fmla="*/ 0 h 394560"/>
                <a:gd name="textAreaBottom" fmla="*/ 394920 h 394560"/>
              </a:gdLst>
              <a:ahLst/>
              <a:cxnLst/>
              <a:rect l="textAreaLeft" t="textAreaTop" r="textAreaRight" b="textAreaBottom"/>
              <a:pathLst>
                <a:path w="27675" h="22710">
                  <a:moveTo>
                    <a:pt x="27675" y="0"/>
                  </a:moveTo>
                  <a:lnTo>
                    <a:pt x="1" y="21244"/>
                  </a:lnTo>
                  <a:lnTo>
                    <a:pt x="1" y="22709"/>
                  </a:lnTo>
                  <a:lnTo>
                    <a:pt x="27675" y="1425"/>
                  </a:lnTo>
                  <a:lnTo>
                    <a:pt x="2767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6" name="Google Shape;1768;p36"/>
            <p:cNvSpPr/>
            <p:nvPr/>
          </p:nvSpPr>
          <p:spPr>
            <a:xfrm>
              <a:off x="3656520" y="4420440"/>
              <a:ext cx="468360" cy="406440"/>
            </a:xfrm>
            <a:custGeom>
              <a:avLst/>
              <a:gdLst>
                <a:gd name="textAreaLeft" fmla="*/ 0 w 468360"/>
                <a:gd name="textAreaRight" fmla="*/ 468720 w 468360"/>
                <a:gd name="textAreaTop" fmla="*/ 0 h 406440"/>
                <a:gd name="textAreaBottom" fmla="*/ 406800 h 406440"/>
              </a:gdLst>
              <a:ahLst/>
              <a:cxnLst/>
              <a:rect l="textAreaLeft" t="textAreaTop" r="textAreaRight" b="textAreaBottom"/>
              <a:pathLst>
                <a:path w="28327" h="23391">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7" name="Google Shape;1769;p36"/>
            <p:cNvSpPr/>
            <p:nvPr/>
          </p:nvSpPr>
          <p:spPr>
            <a:xfrm>
              <a:off x="3274920" y="4437000"/>
              <a:ext cx="605160" cy="196920"/>
            </a:xfrm>
            <a:custGeom>
              <a:avLst/>
              <a:gdLst>
                <a:gd name="textAreaLeft" fmla="*/ 0 w 605160"/>
                <a:gd name="textAreaRight" fmla="*/ 605520 w 605160"/>
                <a:gd name="textAreaTop" fmla="*/ 0 h 196920"/>
                <a:gd name="textAreaBottom" fmla="*/ 197280 h 196920"/>
              </a:gdLst>
              <a:ahLst/>
              <a:cxnLst/>
              <a:rect l="textAreaLeft" t="textAreaTop" r="textAreaRight" b="textAreaBottom"/>
              <a:pathLst>
                <a:path w="36588" h="11347">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8" name="Google Shape;1770;p36"/>
            <p:cNvSpPr/>
            <p:nvPr/>
          </p:nvSpPr>
          <p:spPr>
            <a:xfrm>
              <a:off x="3342960" y="4593240"/>
              <a:ext cx="173520" cy="122400"/>
            </a:xfrm>
            <a:custGeom>
              <a:avLst/>
              <a:gdLst>
                <a:gd name="textAreaLeft" fmla="*/ 0 w 173520"/>
                <a:gd name="textAreaRight" fmla="*/ 173880 w 173520"/>
                <a:gd name="textAreaTop" fmla="*/ 0 h 122400"/>
                <a:gd name="textAreaBottom" fmla="*/ 122760 h 122400"/>
              </a:gdLst>
              <a:ahLst/>
              <a:cxnLst/>
              <a:rect l="textAreaLeft" t="textAreaTop" r="textAreaRight" b="textAreaBottom"/>
              <a:pathLst>
                <a:path w="10500" h="7052">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1200" bIns="61200" anchor="ctr">
              <a:noAutofit/>
            </a:bodyPr>
            <a:lstStyle/>
            <a:p>
              <a:pPr>
                <a:tabLst>
                  <a:tab pos="0" algn="l"/>
                </a:tabLst>
              </a:pPr>
              <a:endParaRPr lang="en-US" spc="-1" dirty="0">
                <a:solidFill>
                  <a:srgbClr val="000000"/>
                </a:solidFill>
                <a:latin typeface="OpenSymbol"/>
              </a:endParaRPr>
            </a:p>
          </p:txBody>
        </p:sp>
        <p:sp>
          <p:nvSpPr>
            <p:cNvPr id="1669" name="Google Shape;1771;p36"/>
            <p:cNvSpPr/>
            <p:nvPr/>
          </p:nvSpPr>
          <p:spPr>
            <a:xfrm>
              <a:off x="3442680" y="4614480"/>
              <a:ext cx="47520" cy="82800"/>
            </a:xfrm>
            <a:custGeom>
              <a:avLst/>
              <a:gdLst>
                <a:gd name="textAreaLeft" fmla="*/ 0 w 47520"/>
                <a:gd name="textAreaRight" fmla="*/ 47880 w 47520"/>
                <a:gd name="textAreaTop" fmla="*/ 0 h 82800"/>
                <a:gd name="textAreaBottom" fmla="*/ 83160 h 82800"/>
              </a:gdLst>
              <a:ahLst/>
              <a:cxnLst/>
              <a:rect l="textAreaLeft" t="textAreaTop" r="textAreaRight" b="textAreaBottom"/>
              <a:pathLst>
                <a:path w="2890" h="4779">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41400" bIns="41400" anchor="ctr">
              <a:noAutofit/>
            </a:bodyPr>
            <a:lstStyle/>
            <a:p>
              <a:pPr>
                <a:tabLst>
                  <a:tab pos="0" algn="l"/>
                </a:tabLst>
              </a:pPr>
              <a:endParaRPr lang="en-US" spc="-1" dirty="0">
                <a:solidFill>
                  <a:srgbClr val="000000"/>
                </a:solidFill>
                <a:latin typeface="OpenSymbol"/>
              </a:endParaRPr>
            </a:p>
          </p:txBody>
        </p:sp>
        <p:sp>
          <p:nvSpPr>
            <p:cNvPr id="1670" name="Google Shape;1772;p36"/>
            <p:cNvSpPr/>
            <p:nvPr/>
          </p:nvSpPr>
          <p:spPr>
            <a:xfrm>
              <a:off x="2013480" y="4534560"/>
              <a:ext cx="1338480" cy="219600"/>
            </a:xfrm>
            <a:custGeom>
              <a:avLst/>
              <a:gdLst>
                <a:gd name="textAreaLeft" fmla="*/ 0 w 1338480"/>
                <a:gd name="textAreaRight" fmla="*/ 1338840 w 1338480"/>
                <a:gd name="textAreaTop" fmla="*/ 0 h 219600"/>
                <a:gd name="textAreaBottom" fmla="*/ 219960 h 219600"/>
              </a:gdLst>
              <a:ahLst/>
              <a:cxnLst/>
              <a:rect l="textAreaLeft" t="textAreaTop" r="textAreaRight" b="textAreaBottom"/>
              <a:pathLst>
                <a:path w="80906" h="12657">
                  <a:moveTo>
                    <a:pt x="15831" y="0"/>
                  </a:moveTo>
                  <a:lnTo>
                    <a:pt x="0" y="12657"/>
                  </a:lnTo>
                  <a:lnTo>
                    <a:pt x="65075" y="12657"/>
                  </a:lnTo>
                  <a:lnTo>
                    <a:pt x="80906"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1" name="Google Shape;1773;p36"/>
            <p:cNvSpPr/>
            <p:nvPr/>
          </p:nvSpPr>
          <p:spPr>
            <a:xfrm>
              <a:off x="2007360" y="4529160"/>
              <a:ext cx="1350720" cy="231120"/>
            </a:xfrm>
            <a:custGeom>
              <a:avLst/>
              <a:gdLst>
                <a:gd name="textAreaLeft" fmla="*/ 0 w 1350720"/>
                <a:gd name="textAreaRight" fmla="*/ 1351080 w 1350720"/>
                <a:gd name="textAreaTop" fmla="*/ 0 h 231120"/>
                <a:gd name="textAreaBottom" fmla="*/ 231480 h 231120"/>
              </a:gdLst>
              <a:ahLst/>
              <a:cxnLst/>
              <a:rect l="textAreaLeft" t="textAreaTop" r="textAreaRight" b="textAreaBottom"/>
              <a:pathLst>
                <a:path w="81640" h="13309">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2" name="Google Shape;1774;p36"/>
            <p:cNvSpPr/>
            <p:nvPr/>
          </p:nvSpPr>
          <p:spPr>
            <a:xfrm>
              <a:off x="3084840" y="4528800"/>
              <a:ext cx="273240" cy="245160"/>
            </a:xfrm>
            <a:custGeom>
              <a:avLst/>
              <a:gdLst>
                <a:gd name="textAreaLeft" fmla="*/ 0 w 273240"/>
                <a:gd name="textAreaRight" fmla="*/ 273600 w 273240"/>
                <a:gd name="textAreaTop" fmla="*/ 0 h 245160"/>
                <a:gd name="textAreaBottom" fmla="*/ 245520 h 245160"/>
              </a:gdLst>
              <a:ahLst/>
              <a:cxnLst/>
              <a:rect l="textAreaLeft" t="textAreaTop" r="textAreaRight" b="textAreaBottom"/>
              <a:pathLst>
                <a:path w="16524" h="14113">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3" name="Google Shape;1775;p36"/>
            <p:cNvSpPr/>
            <p:nvPr/>
          </p:nvSpPr>
          <p:spPr>
            <a:xfrm>
              <a:off x="2013480" y="4754880"/>
              <a:ext cx="1076400" cy="12960"/>
            </a:xfrm>
            <a:custGeom>
              <a:avLst/>
              <a:gdLst>
                <a:gd name="textAreaLeft" fmla="*/ 0 w 1076400"/>
                <a:gd name="textAreaRight" fmla="*/ 1076760 w 1076400"/>
                <a:gd name="textAreaTop" fmla="*/ 0 h 12960"/>
                <a:gd name="textAreaBottom" fmla="*/ 13320 h 12960"/>
              </a:gdLst>
              <a:ahLst/>
              <a:cxnLst/>
              <a:rect l="textAreaLeft" t="textAreaTop" r="textAreaRight" b="textAreaBottom"/>
              <a:pathLst>
                <a:path w="65075" h="775">
                  <a:moveTo>
                    <a:pt x="0" y="1"/>
                  </a:moveTo>
                  <a:lnTo>
                    <a:pt x="0" y="774"/>
                  </a:lnTo>
                  <a:lnTo>
                    <a:pt x="65075" y="774"/>
                  </a:lnTo>
                  <a:lnTo>
                    <a:pt x="650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6480" bIns="6480" anchor="ctr">
              <a:noAutofit/>
            </a:bodyPr>
            <a:lstStyle/>
            <a:p>
              <a:pPr>
                <a:tabLst>
                  <a:tab pos="0" algn="l"/>
                </a:tabLst>
              </a:pPr>
              <a:endParaRPr lang="en-US" spc="-1" dirty="0">
                <a:solidFill>
                  <a:srgbClr val="000000"/>
                </a:solidFill>
                <a:latin typeface="OpenSymbol"/>
              </a:endParaRPr>
            </a:p>
          </p:txBody>
        </p:sp>
        <p:sp>
          <p:nvSpPr>
            <p:cNvPr id="1674" name="Google Shape;1776;p36"/>
            <p:cNvSpPr/>
            <p:nvPr/>
          </p:nvSpPr>
          <p:spPr>
            <a:xfrm>
              <a:off x="2007360" y="4748400"/>
              <a:ext cx="1088640" cy="25920"/>
            </a:xfrm>
            <a:custGeom>
              <a:avLst/>
              <a:gdLst>
                <a:gd name="textAreaLeft" fmla="*/ 0 w 1088640"/>
                <a:gd name="textAreaRight" fmla="*/ 1089000 w 1088640"/>
                <a:gd name="textAreaTop" fmla="*/ 0 h 25920"/>
                <a:gd name="textAreaBottom" fmla="*/ 26280 h 25920"/>
              </a:gdLst>
              <a:ahLst/>
              <a:cxnLst/>
              <a:rect l="textAreaLeft" t="textAreaTop" r="textAreaRight" b="textAreaBottom"/>
              <a:pathLst>
                <a:path w="65809" h="1507">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2960" bIns="12960" anchor="ctr">
              <a:noAutofit/>
            </a:bodyPr>
            <a:lstStyle/>
            <a:p>
              <a:pPr>
                <a:tabLst>
                  <a:tab pos="0" algn="l"/>
                </a:tabLst>
              </a:pPr>
              <a:endParaRPr lang="en-US" spc="-1" dirty="0">
                <a:solidFill>
                  <a:srgbClr val="000000"/>
                </a:solidFill>
                <a:latin typeface="OpenSymbol"/>
              </a:endParaRPr>
            </a:p>
          </p:txBody>
        </p:sp>
        <p:sp>
          <p:nvSpPr>
            <p:cNvPr id="1675" name="Google Shape;1777;p36"/>
            <p:cNvSpPr/>
            <p:nvPr/>
          </p:nvSpPr>
          <p:spPr>
            <a:xfrm>
              <a:off x="23238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6" name="Google Shape;1778;p36"/>
            <p:cNvSpPr/>
            <p:nvPr/>
          </p:nvSpPr>
          <p:spPr>
            <a:xfrm>
              <a:off x="239544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7" name="Google Shape;1779;p36"/>
            <p:cNvSpPr/>
            <p:nvPr/>
          </p:nvSpPr>
          <p:spPr>
            <a:xfrm>
              <a:off x="225252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8" name="Google Shape;1780;p36"/>
            <p:cNvSpPr/>
            <p:nvPr/>
          </p:nvSpPr>
          <p:spPr>
            <a:xfrm>
              <a:off x="22874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79" name="Google Shape;1781;p36"/>
            <p:cNvSpPr/>
            <p:nvPr/>
          </p:nvSpPr>
          <p:spPr>
            <a:xfrm>
              <a:off x="2393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0" name="Google Shape;1782;p36"/>
            <p:cNvSpPr/>
            <p:nvPr/>
          </p:nvSpPr>
          <p:spPr>
            <a:xfrm>
              <a:off x="2322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1" name="Google Shape;1783;p36"/>
            <p:cNvSpPr/>
            <p:nvPr/>
          </p:nvSpPr>
          <p:spPr>
            <a:xfrm>
              <a:off x="24660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2" name="Google Shape;1784;p36"/>
            <p:cNvSpPr/>
            <p:nvPr/>
          </p:nvSpPr>
          <p:spPr>
            <a:xfrm>
              <a:off x="28216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3" name="Google Shape;1785;p36"/>
            <p:cNvSpPr/>
            <p:nvPr/>
          </p:nvSpPr>
          <p:spPr>
            <a:xfrm>
              <a:off x="24642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4" name="Google Shape;1786;p36"/>
            <p:cNvSpPr/>
            <p:nvPr/>
          </p:nvSpPr>
          <p:spPr>
            <a:xfrm>
              <a:off x="25372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5" name="Google Shape;1787;p36"/>
            <p:cNvSpPr/>
            <p:nvPr/>
          </p:nvSpPr>
          <p:spPr>
            <a:xfrm>
              <a:off x="29638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6" name="Google Shape;1788;p36"/>
            <p:cNvSpPr/>
            <p:nvPr/>
          </p:nvSpPr>
          <p:spPr>
            <a:xfrm>
              <a:off x="29988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87" name="Google Shape;1789;p36"/>
            <p:cNvSpPr/>
            <p:nvPr/>
          </p:nvSpPr>
          <p:spPr>
            <a:xfrm>
              <a:off x="2892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8" name="Google Shape;1790;p36"/>
            <p:cNvSpPr/>
            <p:nvPr/>
          </p:nvSpPr>
          <p:spPr>
            <a:xfrm>
              <a:off x="27507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9" name="Google Shape;1791;p36"/>
            <p:cNvSpPr/>
            <p:nvPr/>
          </p:nvSpPr>
          <p:spPr>
            <a:xfrm>
              <a:off x="26082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0" name="Google Shape;1792;p36"/>
            <p:cNvSpPr/>
            <p:nvPr/>
          </p:nvSpPr>
          <p:spPr>
            <a:xfrm>
              <a:off x="26794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1" name="Google Shape;1793;p36"/>
            <p:cNvSpPr/>
            <p:nvPr/>
          </p:nvSpPr>
          <p:spPr>
            <a:xfrm>
              <a:off x="27489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2" name="Google Shape;1794;p36"/>
            <p:cNvSpPr/>
            <p:nvPr/>
          </p:nvSpPr>
          <p:spPr>
            <a:xfrm>
              <a:off x="28566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3" name="Google Shape;1795;p36"/>
            <p:cNvSpPr/>
            <p:nvPr/>
          </p:nvSpPr>
          <p:spPr>
            <a:xfrm>
              <a:off x="27140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4" name="Google Shape;1796;p36"/>
            <p:cNvSpPr/>
            <p:nvPr/>
          </p:nvSpPr>
          <p:spPr>
            <a:xfrm>
              <a:off x="25718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5" name="Google Shape;1797;p36"/>
            <p:cNvSpPr/>
            <p:nvPr/>
          </p:nvSpPr>
          <p:spPr>
            <a:xfrm>
              <a:off x="27853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6" name="Google Shape;1798;p36"/>
            <p:cNvSpPr/>
            <p:nvPr/>
          </p:nvSpPr>
          <p:spPr>
            <a:xfrm>
              <a:off x="25354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7" name="Google Shape;1799;p36"/>
            <p:cNvSpPr/>
            <p:nvPr/>
          </p:nvSpPr>
          <p:spPr>
            <a:xfrm>
              <a:off x="23583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8" name="Google Shape;1800;p36"/>
            <p:cNvSpPr/>
            <p:nvPr/>
          </p:nvSpPr>
          <p:spPr>
            <a:xfrm>
              <a:off x="25009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9" name="Google Shape;1801;p36"/>
            <p:cNvSpPr/>
            <p:nvPr/>
          </p:nvSpPr>
          <p:spPr>
            <a:xfrm>
              <a:off x="24296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0" name="Google Shape;1802;p36"/>
            <p:cNvSpPr/>
            <p:nvPr/>
          </p:nvSpPr>
          <p:spPr>
            <a:xfrm>
              <a:off x="26431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1" name="Google Shape;1803;p36"/>
            <p:cNvSpPr/>
            <p:nvPr/>
          </p:nvSpPr>
          <p:spPr>
            <a:xfrm>
              <a:off x="26776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2" name="Google Shape;1804;p36"/>
            <p:cNvSpPr/>
            <p:nvPr/>
          </p:nvSpPr>
          <p:spPr>
            <a:xfrm>
              <a:off x="3033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3" name="Google Shape;1805;p36"/>
            <p:cNvSpPr/>
            <p:nvPr/>
          </p:nvSpPr>
          <p:spPr>
            <a:xfrm>
              <a:off x="26067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4" name="Google Shape;1806;p36"/>
            <p:cNvSpPr/>
            <p:nvPr/>
          </p:nvSpPr>
          <p:spPr>
            <a:xfrm>
              <a:off x="28908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5" name="Google Shape;1807;p36"/>
            <p:cNvSpPr/>
            <p:nvPr/>
          </p:nvSpPr>
          <p:spPr>
            <a:xfrm>
              <a:off x="296244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6" name="Google Shape;1808;p36"/>
            <p:cNvSpPr/>
            <p:nvPr/>
          </p:nvSpPr>
          <p:spPr>
            <a:xfrm>
              <a:off x="29275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7" name="Google Shape;1809;p36"/>
            <p:cNvSpPr/>
            <p:nvPr/>
          </p:nvSpPr>
          <p:spPr>
            <a:xfrm>
              <a:off x="281952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8" name="Google Shape;1810;p36"/>
            <p:cNvSpPr/>
            <p:nvPr/>
          </p:nvSpPr>
          <p:spPr>
            <a:xfrm>
              <a:off x="26452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9" name="Google Shape;1811;p36"/>
            <p:cNvSpPr/>
            <p:nvPr/>
          </p:nvSpPr>
          <p:spPr>
            <a:xfrm>
              <a:off x="27158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0" name="Google Shape;1812;p36"/>
            <p:cNvSpPr/>
            <p:nvPr/>
          </p:nvSpPr>
          <p:spPr>
            <a:xfrm>
              <a:off x="25736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1" name="Google Shape;1813;p36"/>
            <p:cNvSpPr/>
            <p:nvPr/>
          </p:nvSpPr>
          <p:spPr>
            <a:xfrm>
              <a:off x="27871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2" name="Google Shape;1814;p36"/>
            <p:cNvSpPr/>
            <p:nvPr/>
          </p:nvSpPr>
          <p:spPr>
            <a:xfrm>
              <a:off x="25023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3" name="Google Shape;1815;p36"/>
            <p:cNvSpPr/>
            <p:nvPr/>
          </p:nvSpPr>
          <p:spPr>
            <a:xfrm>
              <a:off x="24318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4" name="Google Shape;1816;p36"/>
            <p:cNvSpPr/>
            <p:nvPr/>
          </p:nvSpPr>
          <p:spPr>
            <a:xfrm>
              <a:off x="28580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5" name="Google Shape;1817;p36"/>
            <p:cNvSpPr/>
            <p:nvPr/>
          </p:nvSpPr>
          <p:spPr>
            <a:xfrm>
              <a:off x="2288880" y="468324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1">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6" name="Google Shape;1818;p36"/>
            <p:cNvSpPr/>
            <p:nvPr/>
          </p:nvSpPr>
          <p:spPr>
            <a:xfrm>
              <a:off x="23601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7" name="Google Shape;1819;p36"/>
            <p:cNvSpPr/>
            <p:nvPr/>
          </p:nvSpPr>
          <p:spPr>
            <a:xfrm>
              <a:off x="3069360" y="462456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2">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8" name="Google Shape;1820;p36"/>
            <p:cNvSpPr/>
            <p:nvPr/>
          </p:nvSpPr>
          <p:spPr>
            <a:xfrm>
              <a:off x="31388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9" name="Google Shape;1821;p36"/>
            <p:cNvSpPr/>
            <p:nvPr/>
          </p:nvSpPr>
          <p:spPr>
            <a:xfrm>
              <a:off x="3104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0" name="Google Shape;1822;p36"/>
            <p:cNvSpPr/>
            <p:nvPr/>
          </p:nvSpPr>
          <p:spPr>
            <a:xfrm>
              <a:off x="2218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1" name="Google Shape;1823;p36"/>
            <p:cNvSpPr/>
            <p:nvPr/>
          </p:nvSpPr>
          <p:spPr>
            <a:xfrm>
              <a:off x="2929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2" name="Google Shape;1824;p36"/>
            <p:cNvSpPr/>
            <p:nvPr/>
          </p:nvSpPr>
          <p:spPr>
            <a:xfrm>
              <a:off x="30006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3" name="Google Shape;1825;p36"/>
            <p:cNvSpPr/>
            <p:nvPr/>
          </p:nvSpPr>
          <p:spPr>
            <a:xfrm>
              <a:off x="30351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4" name="Google Shape;1826;p36"/>
            <p:cNvSpPr/>
            <p:nvPr/>
          </p:nvSpPr>
          <p:spPr>
            <a:xfrm>
              <a:off x="22161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5" name="Google Shape;1827;p36"/>
            <p:cNvSpPr/>
            <p:nvPr/>
          </p:nvSpPr>
          <p:spPr>
            <a:xfrm>
              <a:off x="271260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6" name="Google Shape;1828;p36"/>
            <p:cNvSpPr/>
            <p:nvPr/>
          </p:nvSpPr>
          <p:spPr>
            <a:xfrm>
              <a:off x="27831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7" name="Google Shape;1829;p36"/>
            <p:cNvSpPr/>
            <p:nvPr/>
          </p:nvSpPr>
          <p:spPr>
            <a:xfrm>
              <a:off x="26409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8" name="Google Shape;1830;p36"/>
            <p:cNvSpPr/>
            <p:nvPr/>
          </p:nvSpPr>
          <p:spPr>
            <a:xfrm>
              <a:off x="28544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9" name="Google Shape;1831;p36"/>
            <p:cNvSpPr/>
            <p:nvPr/>
          </p:nvSpPr>
          <p:spPr>
            <a:xfrm>
              <a:off x="2996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0" name="Google Shape;1832;p36"/>
            <p:cNvSpPr/>
            <p:nvPr/>
          </p:nvSpPr>
          <p:spPr>
            <a:xfrm>
              <a:off x="29253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1" name="Google Shape;1833;p36"/>
            <p:cNvSpPr/>
            <p:nvPr/>
          </p:nvSpPr>
          <p:spPr>
            <a:xfrm>
              <a:off x="25696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2" name="Google Shape;1834;p36"/>
            <p:cNvSpPr/>
            <p:nvPr/>
          </p:nvSpPr>
          <p:spPr>
            <a:xfrm>
              <a:off x="2181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3" name="Google Shape;1835;p36"/>
            <p:cNvSpPr/>
            <p:nvPr/>
          </p:nvSpPr>
          <p:spPr>
            <a:xfrm>
              <a:off x="2250720" y="4594680"/>
              <a:ext cx="118080" cy="41400"/>
            </a:xfrm>
            <a:custGeom>
              <a:avLst/>
              <a:gdLst>
                <a:gd name="textAreaLeft" fmla="*/ 0 w 118080"/>
                <a:gd name="textAreaRight" fmla="*/ 118440 w 118080"/>
                <a:gd name="textAreaTop" fmla="*/ 0 h 41400"/>
                <a:gd name="textAreaBottom" fmla="*/ 41760 h 41400"/>
              </a:gdLst>
              <a:ahLst/>
              <a:cxnLst/>
              <a:rect l="textAreaLeft" t="textAreaTop" r="textAreaRight" b="textAreaBottom"/>
              <a:pathLst>
                <a:path w="7164" h="2402">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4" name="Google Shape;1836;p36"/>
            <p:cNvSpPr/>
            <p:nvPr/>
          </p:nvSpPr>
          <p:spPr>
            <a:xfrm>
              <a:off x="30679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5" name="Google Shape;1837;p36"/>
            <p:cNvSpPr/>
            <p:nvPr/>
          </p:nvSpPr>
          <p:spPr>
            <a:xfrm>
              <a:off x="21466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6" name="Google Shape;1838;p36"/>
            <p:cNvSpPr/>
            <p:nvPr/>
          </p:nvSpPr>
          <p:spPr>
            <a:xfrm>
              <a:off x="2285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7" name="Google Shape;1839;p36"/>
            <p:cNvSpPr/>
            <p:nvPr/>
          </p:nvSpPr>
          <p:spPr>
            <a:xfrm>
              <a:off x="24274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8" name="Google Shape;1840;p36"/>
            <p:cNvSpPr/>
            <p:nvPr/>
          </p:nvSpPr>
          <p:spPr>
            <a:xfrm>
              <a:off x="2356200" y="456588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4" h="2362">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9" name="Google Shape;1841;p36"/>
            <p:cNvSpPr/>
            <p:nvPr/>
          </p:nvSpPr>
          <p:spPr>
            <a:xfrm>
              <a:off x="24991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40" name="Google Shape;1842;p36"/>
            <p:cNvSpPr/>
            <p:nvPr/>
          </p:nvSpPr>
          <p:spPr>
            <a:xfrm>
              <a:off x="3011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41" name="Google Shape;1843;p36"/>
            <p:cNvSpPr/>
            <p:nvPr/>
          </p:nvSpPr>
          <p:spPr>
            <a:xfrm>
              <a:off x="300816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8" h="3582">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42" name="Google Shape;1844;p36"/>
            <p:cNvSpPr/>
            <p:nvPr/>
          </p:nvSpPr>
          <p:spPr>
            <a:xfrm>
              <a:off x="321372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0" y="0"/>
                  </a:moveTo>
                  <a:lnTo>
                    <a:pt x="0" y="15709"/>
                  </a:lnTo>
                  <a:lnTo>
                    <a:pt x="4111" y="15709"/>
                  </a:lnTo>
                  <a:lnTo>
                    <a:pt x="411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3" name="Google Shape;1845;p36"/>
            <p:cNvSpPr/>
            <p:nvPr/>
          </p:nvSpPr>
          <p:spPr>
            <a:xfrm>
              <a:off x="320832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3" h="16402">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4" name="Google Shape;1846;p36"/>
            <p:cNvSpPr/>
            <p:nvPr/>
          </p:nvSpPr>
          <p:spPr>
            <a:xfrm>
              <a:off x="320292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3" h="11396">
                  <a:moveTo>
                    <a:pt x="0" y="0"/>
                  </a:moveTo>
                  <a:lnTo>
                    <a:pt x="0" y="11395"/>
                  </a:lnTo>
                  <a:lnTo>
                    <a:pt x="5413" y="11395"/>
                  </a:lnTo>
                  <a:lnTo>
                    <a:pt x="5413"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5" name="Google Shape;1847;p36"/>
            <p:cNvSpPr/>
            <p:nvPr/>
          </p:nvSpPr>
          <p:spPr>
            <a:xfrm>
              <a:off x="319752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6" name="Google Shape;1848;p36"/>
            <p:cNvSpPr/>
            <p:nvPr/>
          </p:nvSpPr>
          <p:spPr>
            <a:xfrm>
              <a:off x="2698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0" y="53436"/>
                  </a:lnTo>
                  <a:lnTo>
                    <a:pt x="6829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7" name="Google Shape;1849;p36"/>
            <p:cNvSpPr/>
            <p:nvPr/>
          </p:nvSpPr>
          <p:spPr>
            <a:xfrm>
              <a:off x="269316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2" h="54088">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8" name="Google Shape;1850;p36"/>
            <p:cNvSpPr/>
            <p:nvPr/>
          </p:nvSpPr>
          <p:spPr>
            <a:xfrm>
              <a:off x="275904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6" h="47738">
                  <a:moveTo>
                    <a:pt x="1" y="0"/>
                  </a:moveTo>
                  <a:lnTo>
                    <a:pt x="1" y="47738"/>
                  </a:lnTo>
                  <a:lnTo>
                    <a:pt x="61006" y="47738"/>
                  </a:lnTo>
                  <a:lnTo>
                    <a:pt x="6100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9" name="Google Shape;1851;p36"/>
            <p:cNvSpPr/>
            <p:nvPr/>
          </p:nvSpPr>
          <p:spPr>
            <a:xfrm>
              <a:off x="275364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0" name="Google Shape;1852;p36"/>
            <p:cNvSpPr/>
            <p:nvPr/>
          </p:nvSpPr>
          <p:spPr>
            <a:xfrm>
              <a:off x="282312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1" name="Google Shape;1853;p36"/>
            <p:cNvSpPr/>
            <p:nvPr/>
          </p:nvSpPr>
          <p:spPr>
            <a:xfrm>
              <a:off x="282312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6" h="13391">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2" name="Google Shape;1854;p36"/>
            <p:cNvSpPr/>
            <p:nvPr/>
          </p:nvSpPr>
          <p:spPr>
            <a:xfrm>
              <a:off x="282312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3" name="Google Shape;1855;p36"/>
            <p:cNvSpPr/>
            <p:nvPr/>
          </p:nvSpPr>
          <p:spPr>
            <a:xfrm>
              <a:off x="32223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4" name="Google Shape;1856;p36"/>
            <p:cNvSpPr/>
            <p:nvPr/>
          </p:nvSpPr>
          <p:spPr>
            <a:xfrm>
              <a:off x="322236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5" name="Google Shape;1857;p36"/>
            <p:cNvSpPr/>
            <p:nvPr/>
          </p:nvSpPr>
          <p:spPr>
            <a:xfrm>
              <a:off x="2448360" y="310140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56" name="Google Shape;1858;p36"/>
            <p:cNvSpPr/>
            <p:nvPr/>
          </p:nvSpPr>
          <p:spPr>
            <a:xfrm>
              <a:off x="2445120" y="3095640"/>
              <a:ext cx="442080" cy="61920"/>
            </a:xfrm>
            <a:custGeom>
              <a:avLst/>
              <a:gdLst>
                <a:gd name="textAreaLeft" fmla="*/ 0 w 442080"/>
                <a:gd name="textAreaRight" fmla="*/ 442440 w 442080"/>
                <a:gd name="textAreaTop" fmla="*/ 0 h 61920"/>
                <a:gd name="textAreaBottom" fmla="*/ 62280 h 61920"/>
              </a:gdLst>
              <a:ahLst/>
              <a:cxnLst/>
              <a:rect l="textAreaLeft" t="textAreaTop" r="textAreaRight" b="textAreaBottom"/>
              <a:pathLst>
                <a:path w="26739" h="3583">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57" name="Google Shape;1859;p36"/>
            <p:cNvSpPr/>
            <p:nvPr/>
          </p:nvSpPr>
          <p:spPr>
            <a:xfrm>
              <a:off x="2650680" y="2857680"/>
              <a:ext cx="68400" cy="272880"/>
            </a:xfrm>
            <a:custGeom>
              <a:avLst/>
              <a:gdLst>
                <a:gd name="textAreaLeft" fmla="*/ 0 w 68400"/>
                <a:gd name="textAreaRight" fmla="*/ 68760 w 68400"/>
                <a:gd name="textAreaTop" fmla="*/ 0 h 272880"/>
                <a:gd name="textAreaBottom" fmla="*/ 273240 h 272880"/>
              </a:gdLst>
              <a:ahLst/>
              <a:cxnLst/>
              <a:rect l="textAreaLeft" t="textAreaTop" r="textAreaRight" b="textAreaBottom"/>
              <a:pathLst>
                <a:path w="4152" h="15710">
                  <a:moveTo>
                    <a:pt x="1" y="1"/>
                  </a:moveTo>
                  <a:lnTo>
                    <a:pt x="1" y="15710"/>
                  </a:lnTo>
                  <a:lnTo>
                    <a:pt x="4152" y="15710"/>
                  </a:lnTo>
                  <a:lnTo>
                    <a:pt x="4152" y="1"/>
                  </a:lnTo>
                  <a:close/>
                </a:path>
              </a:pathLst>
            </a:custGeom>
            <a:solidFill>
              <a:schemeClr val="lt1"/>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8" name="Google Shape;1860;p36"/>
            <p:cNvSpPr/>
            <p:nvPr/>
          </p:nvSpPr>
          <p:spPr>
            <a:xfrm>
              <a:off x="2645280" y="285156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9" name="Google Shape;1861;p36"/>
            <p:cNvSpPr/>
            <p:nvPr/>
          </p:nvSpPr>
          <p:spPr>
            <a:xfrm>
              <a:off x="2639880" y="2857680"/>
              <a:ext cx="90000" cy="197640"/>
            </a:xfrm>
            <a:custGeom>
              <a:avLst/>
              <a:gdLst>
                <a:gd name="textAreaLeft" fmla="*/ 0 w 90000"/>
                <a:gd name="textAreaRight" fmla="*/ 90360 w 90000"/>
                <a:gd name="textAreaTop" fmla="*/ 0 h 197640"/>
                <a:gd name="textAreaBottom" fmla="*/ 198000 h 197640"/>
              </a:gdLst>
              <a:ahLst/>
              <a:cxnLst/>
              <a:rect l="textAreaLeft" t="textAreaTop" r="textAreaRight" b="textAreaBottom"/>
              <a:pathLst>
                <a:path w="5454" h="11396">
                  <a:moveTo>
                    <a:pt x="0" y="1"/>
                  </a:moveTo>
                  <a:lnTo>
                    <a:pt x="0" y="11396"/>
                  </a:lnTo>
                  <a:lnTo>
                    <a:pt x="5454" y="11396"/>
                  </a:lnTo>
                  <a:lnTo>
                    <a:pt x="545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0" name="Google Shape;1862;p36"/>
            <p:cNvSpPr/>
            <p:nvPr/>
          </p:nvSpPr>
          <p:spPr>
            <a:xfrm>
              <a:off x="2634480" y="2851560"/>
              <a:ext cx="100800" cy="210600"/>
            </a:xfrm>
            <a:custGeom>
              <a:avLst/>
              <a:gdLst>
                <a:gd name="textAreaLeft" fmla="*/ 0 w 100800"/>
                <a:gd name="textAreaRight" fmla="*/ 101160 w 100800"/>
                <a:gd name="textAreaTop" fmla="*/ 0 h 210600"/>
                <a:gd name="textAreaBottom" fmla="*/ 210960 h 210600"/>
              </a:gdLst>
              <a:ahLst/>
              <a:cxnLst/>
              <a:rect l="textAreaLeft" t="textAreaTop" r="textAreaRight" b="textAreaBottom"/>
              <a:pathLst>
                <a:path w="6106" h="12129">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1" name="Google Shape;1863;p36"/>
            <p:cNvSpPr/>
            <p:nvPr/>
          </p:nvSpPr>
          <p:spPr>
            <a:xfrm>
              <a:off x="2135880" y="194868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7">
                  <a:moveTo>
                    <a:pt x="1" y="1"/>
                  </a:moveTo>
                  <a:lnTo>
                    <a:pt x="1" y="53436"/>
                  </a:lnTo>
                  <a:lnTo>
                    <a:pt x="68291" y="53436"/>
                  </a:lnTo>
                  <a:lnTo>
                    <a:pt x="68291"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2" name="Google Shape;1864;p36"/>
            <p:cNvSpPr/>
            <p:nvPr/>
          </p:nvSpPr>
          <p:spPr>
            <a:xfrm>
              <a:off x="2130840" y="1942920"/>
              <a:ext cx="1140480" cy="939960"/>
            </a:xfrm>
            <a:custGeom>
              <a:avLst/>
              <a:gdLst>
                <a:gd name="textAreaLeft" fmla="*/ 0 w 1140480"/>
                <a:gd name="textAreaRight" fmla="*/ 1140840 w 1140480"/>
                <a:gd name="textAreaTop" fmla="*/ 0 h 939960"/>
                <a:gd name="textAreaBottom" fmla="*/ 940320 h 939960"/>
              </a:gdLst>
              <a:ahLst/>
              <a:cxnLst/>
              <a:rect l="textAreaLeft" t="textAreaTop" r="textAreaRight" b="textAreaBottom"/>
              <a:pathLst>
                <a:path w="68942" h="54087">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3" name="Google Shape;1865;p36"/>
            <p:cNvSpPr/>
            <p:nvPr/>
          </p:nvSpPr>
          <p:spPr>
            <a:xfrm>
              <a:off x="2196720" y="1998360"/>
              <a:ext cx="1008360" cy="829440"/>
            </a:xfrm>
            <a:custGeom>
              <a:avLst/>
              <a:gdLst>
                <a:gd name="textAreaLeft" fmla="*/ 0 w 1008360"/>
                <a:gd name="textAreaRight" fmla="*/ 1008720 w 1008360"/>
                <a:gd name="textAreaTop" fmla="*/ 0 h 829440"/>
                <a:gd name="textAreaBottom" fmla="*/ 829800 h 829440"/>
              </a:gdLst>
              <a:ahLst/>
              <a:cxnLst/>
              <a:rect l="textAreaLeft" t="textAreaTop" r="textAreaRight" b="textAreaBottom"/>
              <a:pathLst>
                <a:path w="60965" h="47739">
                  <a:moveTo>
                    <a:pt x="1" y="1"/>
                  </a:moveTo>
                  <a:lnTo>
                    <a:pt x="1" y="47738"/>
                  </a:lnTo>
                  <a:lnTo>
                    <a:pt x="60965" y="47738"/>
                  </a:lnTo>
                  <a:lnTo>
                    <a:pt x="60965" y="1"/>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4" name="Google Shape;1866;p36"/>
            <p:cNvSpPr/>
            <p:nvPr/>
          </p:nvSpPr>
          <p:spPr>
            <a:xfrm>
              <a:off x="2190600" y="1992600"/>
              <a:ext cx="1020600" cy="840960"/>
            </a:xfrm>
            <a:custGeom>
              <a:avLst/>
              <a:gdLst>
                <a:gd name="textAreaLeft" fmla="*/ 0 w 1020600"/>
                <a:gd name="textAreaRight" fmla="*/ 1020960 w 1020600"/>
                <a:gd name="textAreaTop" fmla="*/ 0 h 840960"/>
                <a:gd name="textAreaBottom" fmla="*/ 841320 h 840960"/>
              </a:gdLst>
              <a:ahLst/>
              <a:cxnLst/>
              <a:rect l="textAreaLeft" t="textAreaTop" r="textAreaRight" b="textAreaBottom"/>
              <a:pathLst>
                <a:path w="61698" h="4839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5" name="Google Shape;1867;p36"/>
            <p:cNvSpPr/>
            <p:nvPr/>
          </p:nvSpPr>
          <p:spPr>
            <a:xfrm>
              <a:off x="2270160" y="2085120"/>
              <a:ext cx="421920" cy="203400"/>
            </a:xfrm>
            <a:custGeom>
              <a:avLst/>
              <a:gdLst>
                <a:gd name="textAreaLeft" fmla="*/ 0 w 421920"/>
                <a:gd name="textAreaRight" fmla="*/ 422280 w 421920"/>
                <a:gd name="textAreaTop" fmla="*/ 0 h 203400"/>
                <a:gd name="textAreaBottom" fmla="*/ 203760 h 203400"/>
              </a:gdLst>
              <a:ahLst/>
              <a:cxnLst/>
              <a:rect l="textAreaLeft" t="textAreaTop" r="textAreaRight" b="textAreaBottom"/>
              <a:pathLst>
                <a:path w="25518" h="11722">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6" name="Google Shape;1868;p36"/>
            <p:cNvSpPr/>
            <p:nvPr/>
          </p:nvSpPr>
          <p:spPr>
            <a:xfrm>
              <a:off x="2328840" y="24105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7" name="Google Shape;1869;p36"/>
            <p:cNvSpPr/>
            <p:nvPr/>
          </p:nvSpPr>
          <p:spPr>
            <a:xfrm>
              <a:off x="2328840" y="24807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8" name="Google Shape;1870;p36"/>
            <p:cNvSpPr/>
            <p:nvPr/>
          </p:nvSpPr>
          <p:spPr>
            <a:xfrm>
              <a:off x="2328840" y="2638440"/>
              <a:ext cx="693360" cy="79560"/>
            </a:xfrm>
            <a:custGeom>
              <a:avLst/>
              <a:gdLst>
                <a:gd name="textAreaLeft" fmla="*/ 0 w 693360"/>
                <a:gd name="textAreaRight" fmla="*/ 693720 w 693360"/>
                <a:gd name="textAreaTop" fmla="*/ 0 h 79560"/>
                <a:gd name="textAreaBottom" fmla="*/ 79920 h 79560"/>
              </a:gdLst>
              <a:ahLst/>
              <a:cxnLst/>
              <a:rect l="textAreaLeft" t="textAreaTop" r="textAreaRight" b="textAreaBottom"/>
              <a:pathLst>
                <a:path w="41919" h="460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9960" bIns="39960" anchor="ctr">
              <a:noAutofit/>
            </a:bodyPr>
            <a:lstStyle/>
            <a:p>
              <a:pPr>
                <a:tabLst>
                  <a:tab pos="0" algn="l"/>
                </a:tabLst>
              </a:pPr>
              <a:endParaRPr lang="en-US" spc="-1" dirty="0">
                <a:solidFill>
                  <a:srgbClr val="000000"/>
                </a:solidFill>
                <a:latin typeface="OpenSymbol"/>
              </a:endParaRPr>
            </a:p>
          </p:txBody>
        </p:sp>
        <p:sp>
          <p:nvSpPr>
            <p:cNvPr id="1769" name="Google Shape;1871;p36"/>
            <p:cNvSpPr/>
            <p:nvPr/>
          </p:nvSpPr>
          <p:spPr>
            <a:xfrm>
              <a:off x="2328840" y="256788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1">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70" name="Google Shape;1872;p36"/>
            <p:cNvSpPr/>
            <p:nvPr/>
          </p:nvSpPr>
          <p:spPr>
            <a:xfrm>
              <a:off x="303372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1"/>
                  </a:moveTo>
                  <a:lnTo>
                    <a:pt x="0" y="3908"/>
                  </a:lnTo>
                  <a:lnTo>
                    <a:pt x="3866" y="3908"/>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1" name="Google Shape;1873;p36"/>
            <p:cNvSpPr/>
            <p:nvPr/>
          </p:nvSpPr>
          <p:spPr>
            <a:xfrm>
              <a:off x="303372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8">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2" name="Google Shape;1874;p36"/>
            <p:cNvSpPr/>
            <p:nvPr/>
          </p:nvSpPr>
          <p:spPr>
            <a:xfrm>
              <a:off x="303372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7">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3" name="Google Shape;1875;p36"/>
            <p:cNvSpPr/>
            <p:nvPr/>
          </p:nvSpPr>
          <p:spPr>
            <a:xfrm>
              <a:off x="303372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0"/>
                  </a:moveTo>
                  <a:lnTo>
                    <a:pt x="0" y="3907"/>
                  </a:lnTo>
                  <a:lnTo>
                    <a:pt x="3866" y="3907"/>
                  </a:lnTo>
                  <a:lnTo>
                    <a:pt x="386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4" name="Google Shape;1876;p36"/>
            <p:cNvSpPr/>
            <p:nvPr/>
          </p:nvSpPr>
          <p:spPr>
            <a:xfrm>
              <a:off x="225180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1"/>
                  </a:moveTo>
                  <a:lnTo>
                    <a:pt x="1" y="3908"/>
                  </a:lnTo>
                  <a:lnTo>
                    <a:pt x="3867" y="3908"/>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5" name="Google Shape;1877;p36"/>
            <p:cNvSpPr/>
            <p:nvPr/>
          </p:nvSpPr>
          <p:spPr>
            <a:xfrm>
              <a:off x="225180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8">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6" name="Google Shape;1878;p36"/>
            <p:cNvSpPr/>
            <p:nvPr/>
          </p:nvSpPr>
          <p:spPr>
            <a:xfrm>
              <a:off x="225180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7">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7" name="Google Shape;1879;p36"/>
            <p:cNvSpPr/>
            <p:nvPr/>
          </p:nvSpPr>
          <p:spPr>
            <a:xfrm>
              <a:off x="225180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0"/>
                  </a:moveTo>
                  <a:lnTo>
                    <a:pt x="1" y="3907"/>
                  </a:lnTo>
                  <a:lnTo>
                    <a:pt x="3867" y="3907"/>
                  </a:lnTo>
                  <a:lnTo>
                    <a:pt x="3867"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8" name="Google Shape;1880;p36"/>
            <p:cNvSpPr/>
            <p:nvPr/>
          </p:nvSpPr>
          <p:spPr>
            <a:xfrm>
              <a:off x="2745360" y="207324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79" name="Google Shape;1881;p36"/>
            <p:cNvSpPr/>
            <p:nvPr/>
          </p:nvSpPr>
          <p:spPr>
            <a:xfrm>
              <a:off x="1688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80" name="Google Shape;1882;p36"/>
            <p:cNvSpPr/>
            <p:nvPr/>
          </p:nvSpPr>
          <p:spPr>
            <a:xfrm>
              <a:off x="168480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9" h="3582">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81" name="Google Shape;1883;p36"/>
            <p:cNvSpPr/>
            <p:nvPr/>
          </p:nvSpPr>
          <p:spPr>
            <a:xfrm>
              <a:off x="189036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1" y="0"/>
                  </a:moveTo>
                  <a:lnTo>
                    <a:pt x="1" y="15709"/>
                  </a:lnTo>
                  <a:lnTo>
                    <a:pt x="4111" y="15709"/>
                  </a:lnTo>
                  <a:lnTo>
                    <a:pt x="411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2" name="Google Shape;1884;p36"/>
            <p:cNvSpPr/>
            <p:nvPr/>
          </p:nvSpPr>
          <p:spPr>
            <a:xfrm>
              <a:off x="188496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3" name="Google Shape;1885;p36"/>
            <p:cNvSpPr/>
            <p:nvPr/>
          </p:nvSpPr>
          <p:spPr>
            <a:xfrm>
              <a:off x="187956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4" h="11396">
                  <a:moveTo>
                    <a:pt x="0" y="0"/>
                  </a:moveTo>
                  <a:lnTo>
                    <a:pt x="0" y="11395"/>
                  </a:lnTo>
                  <a:lnTo>
                    <a:pt x="5413" y="11395"/>
                  </a:lnTo>
                  <a:lnTo>
                    <a:pt x="5413"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4" name="Google Shape;1886;p36"/>
            <p:cNvSpPr/>
            <p:nvPr/>
          </p:nvSpPr>
          <p:spPr>
            <a:xfrm>
              <a:off x="187416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5" name="Google Shape;1887;p36"/>
            <p:cNvSpPr/>
            <p:nvPr/>
          </p:nvSpPr>
          <p:spPr>
            <a:xfrm>
              <a:off x="1375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1" y="53436"/>
                  </a:lnTo>
                  <a:lnTo>
                    <a:pt x="6829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6" name="Google Shape;1888;p36"/>
            <p:cNvSpPr/>
            <p:nvPr/>
          </p:nvSpPr>
          <p:spPr>
            <a:xfrm>
              <a:off x="136980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3" h="54088">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7" name="Google Shape;1889;p36"/>
            <p:cNvSpPr/>
            <p:nvPr/>
          </p:nvSpPr>
          <p:spPr>
            <a:xfrm>
              <a:off x="143568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5" h="47738">
                  <a:moveTo>
                    <a:pt x="0" y="0"/>
                  </a:moveTo>
                  <a:lnTo>
                    <a:pt x="0" y="47738"/>
                  </a:lnTo>
                  <a:lnTo>
                    <a:pt x="61005" y="47738"/>
                  </a:lnTo>
                  <a:lnTo>
                    <a:pt x="6100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8" name="Google Shape;1890;p36"/>
            <p:cNvSpPr/>
            <p:nvPr/>
          </p:nvSpPr>
          <p:spPr>
            <a:xfrm>
              <a:off x="143028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9" name="Google Shape;1891;p36"/>
            <p:cNvSpPr/>
            <p:nvPr/>
          </p:nvSpPr>
          <p:spPr>
            <a:xfrm>
              <a:off x="16275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0" name="Google Shape;1892;p36"/>
            <p:cNvSpPr/>
            <p:nvPr/>
          </p:nvSpPr>
          <p:spPr>
            <a:xfrm>
              <a:off x="162756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7" h="13391">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1" name="Google Shape;1893;p36"/>
            <p:cNvSpPr/>
            <p:nvPr/>
          </p:nvSpPr>
          <p:spPr>
            <a:xfrm>
              <a:off x="162756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2" name="Google Shape;1894;p36"/>
            <p:cNvSpPr/>
            <p:nvPr/>
          </p:nvSpPr>
          <p:spPr>
            <a:xfrm>
              <a:off x="1622160" y="3895200"/>
              <a:ext cx="364680" cy="244440"/>
            </a:xfrm>
            <a:custGeom>
              <a:avLst/>
              <a:gdLst>
                <a:gd name="textAreaLeft" fmla="*/ 0 w 364680"/>
                <a:gd name="textAreaRight" fmla="*/ 365040 w 364680"/>
                <a:gd name="textAreaTop" fmla="*/ 0 h 244440"/>
                <a:gd name="textAreaBottom" fmla="*/ 244800 h 244440"/>
              </a:gdLst>
              <a:ahLst/>
              <a:cxnLst/>
              <a:rect l="textAreaLeft" t="textAreaTop" r="textAreaRight" b="textAreaBottom"/>
              <a:pathLst>
                <a:path w="22058" h="14083">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3" name="Google Shape;1895;p36"/>
            <p:cNvSpPr/>
            <p:nvPr/>
          </p:nvSpPr>
          <p:spPr>
            <a:xfrm>
              <a:off x="202680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4" name="Google Shape;1896;p36"/>
            <p:cNvSpPr/>
            <p:nvPr/>
          </p:nvSpPr>
          <p:spPr>
            <a:xfrm>
              <a:off x="202680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5" name="Google Shape;1897;p36"/>
            <p:cNvSpPr/>
            <p:nvPr/>
          </p:nvSpPr>
          <p:spPr>
            <a:xfrm>
              <a:off x="1940040" y="2957760"/>
              <a:ext cx="89280" cy="173160"/>
            </a:xfrm>
            <a:custGeom>
              <a:avLst/>
              <a:gdLst>
                <a:gd name="textAreaLeft" fmla="*/ 0 w 89280"/>
                <a:gd name="textAreaRight" fmla="*/ 89640 w 89280"/>
                <a:gd name="textAreaTop" fmla="*/ 0 h 173160"/>
                <a:gd name="textAreaBottom" fmla="*/ 173520 h 173160"/>
              </a:gdLst>
              <a:ahLst/>
              <a:cxnLst/>
              <a:rect l="textAreaLeft" t="textAreaTop" r="textAreaRight" b="textAreaBottom"/>
              <a:pathLst>
                <a:path w="5413" h="9971">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760" bIns="86760" anchor="ctr">
              <a:noAutofit/>
            </a:bodyPr>
            <a:lstStyle/>
            <a:p>
              <a:pPr>
                <a:tabLst>
                  <a:tab pos="0" algn="l"/>
                </a:tabLst>
              </a:pPr>
              <a:endParaRPr lang="en-US" spc="-1" dirty="0">
                <a:solidFill>
                  <a:srgbClr val="000000"/>
                </a:solidFill>
                <a:latin typeface="OpenSymbol"/>
              </a:endParaRPr>
            </a:p>
          </p:txBody>
        </p:sp>
        <p:sp>
          <p:nvSpPr>
            <p:cNvPr id="1796" name="Google Shape;1898;p36"/>
            <p:cNvSpPr/>
            <p:nvPr/>
          </p:nvSpPr>
          <p:spPr>
            <a:xfrm>
              <a:off x="1422360" y="2669400"/>
              <a:ext cx="573480" cy="777600"/>
            </a:xfrm>
            <a:custGeom>
              <a:avLst/>
              <a:gdLst>
                <a:gd name="textAreaLeft" fmla="*/ 0 w 573480"/>
                <a:gd name="textAreaRight" fmla="*/ 573840 w 573480"/>
                <a:gd name="textAreaTop" fmla="*/ 0 h 777600"/>
                <a:gd name="textAreaBottom" fmla="*/ 777960 h 777600"/>
              </a:gdLst>
              <a:ahLst/>
              <a:cxnLst/>
              <a:rect l="textAreaLeft" t="textAreaTop" r="textAreaRight" b="textAreaBottom"/>
              <a:pathLst>
                <a:path w="34674" h="44747">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7" name="Google Shape;1899;p36"/>
            <p:cNvSpPr/>
            <p:nvPr/>
          </p:nvSpPr>
          <p:spPr>
            <a:xfrm>
              <a:off x="1449000" y="2692440"/>
              <a:ext cx="419040" cy="693720"/>
            </a:xfrm>
            <a:custGeom>
              <a:avLst/>
              <a:gdLst>
                <a:gd name="textAreaLeft" fmla="*/ 0 w 419040"/>
                <a:gd name="textAreaRight" fmla="*/ 419400 w 419040"/>
                <a:gd name="textAreaTop" fmla="*/ 0 h 693720"/>
                <a:gd name="textAreaBottom" fmla="*/ 694080 h 693720"/>
              </a:gdLst>
              <a:ahLst/>
              <a:cxnLst/>
              <a:rect l="textAreaLeft" t="textAreaTop" r="textAreaRight" b="textAreaBottom"/>
              <a:pathLst>
                <a:path w="25356" h="39925">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8" name="Google Shape;1900;p36"/>
            <p:cNvSpPr/>
            <p:nvPr/>
          </p:nvSpPr>
          <p:spPr>
            <a:xfrm>
              <a:off x="1785240" y="2770200"/>
              <a:ext cx="200880" cy="122760"/>
            </a:xfrm>
            <a:custGeom>
              <a:avLst/>
              <a:gdLst>
                <a:gd name="textAreaLeft" fmla="*/ 0 w 200880"/>
                <a:gd name="textAreaRight" fmla="*/ 201240 w 200880"/>
                <a:gd name="textAreaTop" fmla="*/ 0 h 122760"/>
                <a:gd name="textAreaBottom" fmla="*/ 123120 h 122760"/>
              </a:gdLst>
              <a:ahLst/>
              <a:cxnLst/>
              <a:rect l="textAreaLeft" t="textAreaTop" r="textAreaRight" b="textAreaBottom"/>
              <a:pathLst>
                <a:path w="12170" h="7082">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1560" bIns="61560" anchor="ctr">
              <a:noAutofit/>
            </a:bodyPr>
            <a:lstStyle/>
            <a:p>
              <a:pPr>
                <a:tabLst>
                  <a:tab pos="0" algn="l"/>
                </a:tabLst>
              </a:pPr>
              <a:endParaRPr lang="en-US" spc="-1" dirty="0">
                <a:solidFill>
                  <a:srgbClr val="000000"/>
                </a:solidFill>
                <a:latin typeface="OpenSymbol"/>
              </a:endParaRPr>
            </a:p>
          </p:txBody>
        </p:sp>
        <p:sp>
          <p:nvSpPr>
            <p:cNvPr id="1799" name="Google Shape;1901;p36"/>
            <p:cNvSpPr/>
            <p:nvPr/>
          </p:nvSpPr>
          <p:spPr>
            <a:xfrm>
              <a:off x="1416960" y="2663280"/>
              <a:ext cx="580680" cy="789840"/>
            </a:xfrm>
            <a:custGeom>
              <a:avLst/>
              <a:gdLst>
                <a:gd name="textAreaLeft" fmla="*/ 0 w 580680"/>
                <a:gd name="textAreaRight" fmla="*/ 581040 w 580680"/>
                <a:gd name="textAreaTop" fmla="*/ 0 h 789840"/>
                <a:gd name="textAreaBottom" fmla="*/ 790200 h 789840"/>
              </a:gdLst>
              <a:ahLst/>
              <a:cxnLst/>
              <a:rect l="textAreaLeft" t="textAreaTop" r="textAreaRight" b="textAreaBottom"/>
              <a:pathLst>
                <a:path w="35123" h="45446">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0" name="Google Shape;1902;p36"/>
            <p:cNvSpPr/>
            <p:nvPr/>
          </p:nvSpPr>
          <p:spPr>
            <a:xfrm>
              <a:off x="1439640" y="2552400"/>
              <a:ext cx="687960" cy="627840"/>
            </a:xfrm>
            <a:custGeom>
              <a:avLst/>
              <a:gdLst>
                <a:gd name="textAreaLeft" fmla="*/ 0 w 687960"/>
                <a:gd name="textAreaRight" fmla="*/ 688320 w 687960"/>
                <a:gd name="textAreaTop" fmla="*/ 0 h 627840"/>
                <a:gd name="textAreaBottom" fmla="*/ 628200 h 627840"/>
              </a:gdLst>
              <a:ahLst/>
              <a:cxnLst/>
              <a:rect l="textAreaLeft" t="textAreaTop" r="textAreaRight" b="textAreaBottom"/>
              <a:pathLst>
                <a:path w="41593" h="36125">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1" name="Google Shape;1903;p36"/>
            <p:cNvSpPr/>
            <p:nvPr/>
          </p:nvSpPr>
          <p:spPr>
            <a:xfrm>
              <a:off x="1451880" y="2546640"/>
              <a:ext cx="659520" cy="639360"/>
            </a:xfrm>
            <a:custGeom>
              <a:avLst/>
              <a:gdLst>
                <a:gd name="textAreaLeft" fmla="*/ 0 w 659520"/>
                <a:gd name="textAreaRight" fmla="*/ 659880 w 659520"/>
                <a:gd name="textAreaTop" fmla="*/ 0 h 639360"/>
                <a:gd name="textAreaBottom" fmla="*/ 639720 h 639360"/>
              </a:gdLst>
              <a:ahLst/>
              <a:cxnLst/>
              <a:rect l="textAreaLeft" t="textAreaTop" r="textAreaRight" b="textAreaBottom"/>
              <a:pathLst>
                <a:path w="39884" h="36792">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2" name="Google Shape;1904;p36"/>
            <p:cNvSpPr/>
            <p:nvPr/>
          </p:nvSpPr>
          <p:spPr>
            <a:xfrm>
              <a:off x="1551600" y="3013920"/>
              <a:ext cx="38880" cy="36000"/>
            </a:xfrm>
            <a:custGeom>
              <a:avLst/>
              <a:gdLst>
                <a:gd name="textAreaLeft" fmla="*/ 0 w 38880"/>
                <a:gd name="textAreaRight" fmla="*/ 39240 w 38880"/>
                <a:gd name="textAreaTop" fmla="*/ 0 h 36000"/>
                <a:gd name="textAreaBottom" fmla="*/ 36360 h 36000"/>
              </a:gdLst>
              <a:ahLst/>
              <a:cxnLst/>
              <a:rect l="textAreaLeft" t="textAreaTop" r="textAreaRight" b="textAreaBottom"/>
              <a:pathLst>
                <a:path w="2362" h="210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000" bIns="18000" anchor="ctr">
              <a:noAutofit/>
            </a:bodyPr>
            <a:lstStyle/>
            <a:p>
              <a:pPr>
                <a:tabLst>
                  <a:tab pos="0" algn="l"/>
                </a:tabLst>
              </a:pPr>
              <a:endParaRPr lang="en-US" spc="-1" dirty="0">
                <a:solidFill>
                  <a:srgbClr val="FFFFFF"/>
                </a:solidFill>
                <a:latin typeface="OpenSymbol"/>
              </a:endParaRPr>
            </a:p>
          </p:txBody>
        </p:sp>
        <p:sp>
          <p:nvSpPr>
            <p:cNvPr id="1803" name="Google Shape;1905;p36"/>
            <p:cNvSpPr/>
            <p:nvPr/>
          </p:nvSpPr>
          <p:spPr>
            <a:xfrm>
              <a:off x="1608120" y="2719080"/>
              <a:ext cx="481320" cy="241920"/>
            </a:xfrm>
            <a:custGeom>
              <a:avLst/>
              <a:gdLst>
                <a:gd name="textAreaLeft" fmla="*/ 0 w 481320"/>
                <a:gd name="textAreaRight" fmla="*/ 481680 w 481320"/>
                <a:gd name="textAreaTop" fmla="*/ 0 h 241920"/>
                <a:gd name="textAreaBottom" fmla="*/ 242280 h 241920"/>
              </a:gdLst>
              <a:ahLst/>
              <a:cxnLst/>
              <a:rect l="textAreaLeft" t="textAreaTop" r="textAreaRight" b="textAreaBottom"/>
              <a:pathLst>
                <a:path w="29099" h="1392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4" name="Google Shape;1906;p36"/>
            <p:cNvSpPr/>
            <p:nvPr/>
          </p:nvSpPr>
          <p:spPr>
            <a:xfrm>
              <a:off x="1598760" y="2832840"/>
              <a:ext cx="236880" cy="277920"/>
            </a:xfrm>
            <a:custGeom>
              <a:avLst/>
              <a:gdLst>
                <a:gd name="textAreaLeft" fmla="*/ 0 w 236880"/>
                <a:gd name="textAreaRight" fmla="*/ 237240 w 236880"/>
                <a:gd name="textAreaTop" fmla="*/ 0 h 277920"/>
                <a:gd name="textAreaBottom" fmla="*/ 278280 h 277920"/>
              </a:gdLst>
              <a:ahLst/>
              <a:cxnLst/>
              <a:rect l="textAreaLeft" t="textAreaTop" r="textAreaRight" b="textAreaBottom"/>
              <a:pathLst>
                <a:path w="14327" h="16012">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5" name="Google Shape;1907;p36"/>
            <p:cNvSpPr/>
            <p:nvPr/>
          </p:nvSpPr>
          <p:spPr>
            <a:xfrm>
              <a:off x="1703160" y="2985120"/>
              <a:ext cx="322200" cy="45720"/>
            </a:xfrm>
            <a:custGeom>
              <a:avLst/>
              <a:gdLst>
                <a:gd name="textAreaLeft" fmla="*/ 0 w 322200"/>
                <a:gd name="textAreaRight" fmla="*/ 322560 w 322200"/>
                <a:gd name="textAreaTop" fmla="*/ 0 h 45720"/>
                <a:gd name="textAreaBottom" fmla="*/ 46080 h 45720"/>
              </a:gdLst>
              <a:ahLst/>
              <a:cxnLst/>
              <a:rect l="textAreaLeft" t="textAreaTop" r="textAreaRight" b="textAreaBottom"/>
              <a:pathLst>
                <a:path w="19495" h="2653">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3040" bIns="23040" anchor="ctr">
              <a:noAutofit/>
            </a:bodyPr>
            <a:lstStyle/>
            <a:p>
              <a:pPr>
                <a:tabLst>
                  <a:tab pos="0" algn="l"/>
                </a:tabLst>
              </a:pPr>
              <a:endParaRPr lang="en-US" spc="-1" dirty="0">
                <a:solidFill>
                  <a:srgbClr val="000000"/>
                </a:solidFill>
                <a:latin typeface="OpenSymbol"/>
              </a:endParaRPr>
            </a:p>
          </p:txBody>
        </p:sp>
        <p:sp>
          <p:nvSpPr>
            <p:cNvPr id="1806" name="Google Shape;1908;p36"/>
            <p:cNvSpPr/>
            <p:nvPr/>
          </p:nvSpPr>
          <p:spPr>
            <a:xfrm>
              <a:off x="1650600" y="2927520"/>
              <a:ext cx="106200" cy="218160"/>
            </a:xfrm>
            <a:custGeom>
              <a:avLst/>
              <a:gdLst>
                <a:gd name="textAreaLeft" fmla="*/ 0 w 106200"/>
                <a:gd name="textAreaRight" fmla="*/ 106560 w 106200"/>
                <a:gd name="textAreaTop" fmla="*/ 0 h 218160"/>
                <a:gd name="textAreaBottom" fmla="*/ 218520 h 218160"/>
              </a:gdLst>
              <a:ahLst/>
              <a:cxnLst/>
              <a:rect l="textAreaLeft" t="textAreaTop" r="textAreaRight" b="textAreaBottom"/>
              <a:pathLst>
                <a:path w="6431" h="12565">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7" name="Google Shape;1909;p36"/>
            <p:cNvSpPr/>
            <p:nvPr/>
          </p:nvSpPr>
          <p:spPr>
            <a:xfrm>
              <a:off x="1649880" y="2921400"/>
              <a:ext cx="108000" cy="230400"/>
            </a:xfrm>
            <a:custGeom>
              <a:avLst/>
              <a:gdLst>
                <a:gd name="textAreaLeft" fmla="*/ 0 w 108000"/>
                <a:gd name="textAreaRight" fmla="*/ 108360 w 108000"/>
                <a:gd name="textAreaTop" fmla="*/ 0 h 230400"/>
                <a:gd name="textAreaBottom" fmla="*/ 230760 h 230400"/>
              </a:gdLst>
              <a:ahLst/>
              <a:cxnLst/>
              <a:rect l="textAreaLeft" t="textAreaTop" r="textAreaRight" b="textAreaBottom"/>
              <a:pathLst>
                <a:path w="6553" h="13268">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8" name="Google Shape;1910;p36"/>
            <p:cNvSpPr/>
            <p:nvPr/>
          </p:nvSpPr>
          <p:spPr>
            <a:xfrm>
              <a:off x="889560" y="4812840"/>
              <a:ext cx="1654920" cy="323640"/>
            </a:xfrm>
            <a:custGeom>
              <a:avLst/>
              <a:gdLst>
                <a:gd name="textAreaLeft" fmla="*/ 0 w 1654920"/>
                <a:gd name="textAreaRight" fmla="*/ 1655280 w 1654920"/>
                <a:gd name="textAreaTop" fmla="*/ 0 h 323640"/>
                <a:gd name="textAreaBottom" fmla="*/ 324000 h 323640"/>
              </a:gdLst>
              <a:ahLst/>
              <a:cxnLst/>
              <a:rect l="textAreaLeft" t="textAreaTop" r="textAreaRight" b="textAreaBottom"/>
              <a:pathLst>
                <a:path w="100035" h="1864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9" name="Google Shape;1911;p36"/>
            <p:cNvSpPr/>
            <p:nvPr/>
          </p:nvSpPr>
          <p:spPr>
            <a:xfrm>
              <a:off x="884160" y="4807080"/>
              <a:ext cx="1666440" cy="335880"/>
            </a:xfrm>
            <a:custGeom>
              <a:avLst/>
              <a:gdLst>
                <a:gd name="textAreaLeft" fmla="*/ 0 w 1666440"/>
                <a:gd name="textAreaRight" fmla="*/ 1666800 w 1666440"/>
                <a:gd name="textAreaTop" fmla="*/ 0 h 335880"/>
                <a:gd name="textAreaBottom" fmla="*/ 336240 h 335880"/>
              </a:gdLst>
              <a:ahLst/>
              <a:cxnLst/>
              <a:rect l="textAreaLeft" t="textAreaTop" r="textAreaRight" b="textAreaBottom"/>
              <a:pathLst>
                <a:path w="100726" h="19332">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0" name="Google Shape;1912;p36"/>
            <p:cNvSpPr/>
            <p:nvPr/>
          </p:nvSpPr>
          <p:spPr>
            <a:xfrm>
              <a:off x="897480" y="3344760"/>
              <a:ext cx="930240" cy="1627920"/>
            </a:xfrm>
            <a:custGeom>
              <a:avLst/>
              <a:gdLst>
                <a:gd name="textAreaLeft" fmla="*/ 0 w 930240"/>
                <a:gd name="textAreaRight" fmla="*/ 930600 w 930240"/>
                <a:gd name="textAreaTop" fmla="*/ 0 h 1627920"/>
                <a:gd name="textAreaBottom" fmla="*/ 1628280 h 1627920"/>
              </a:gdLst>
              <a:ahLst/>
              <a:cxnLst/>
              <a:rect l="textAreaLeft" t="textAreaTop" r="textAreaRight" b="textAreaBottom"/>
              <a:pathLst>
                <a:path w="56244" h="9366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1" name="Google Shape;1913;p36"/>
            <p:cNvSpPr/>
            <p:nvPr/>
          </p:nvSpPr>
          <p:spPr>
            <a:xfrm>
              <a:off x="919800" y="3372120"/>
              <a:ext cx="836640" cy="1594440"/>
            </a:xfrm>
            <a:custGeom>
              <a:avLst/>
              <a:gdLst>
                <a:gd name="textAreaLeft" fmla="*/ 0 w 836640"/>
                <a:gd name="textAreaRight" fmla="*/ 837000 w 836640"/>
                <a:gd name="textAreaTop" fmla="*/ 0 h 1594440"/>
                <a:gd name="textAreaBottom" fmla="*/ 1594800 h 1594440"/>
              </a:gdLst>
              <a:ahLst/>
              <a:cxnLst/>
              <a:rect l="textAreaLeft" t="textAreaTop" r="textAreaRight" b="textAreaBottom"/>
              <a:pathLst>
                <a:path w="50587" h="91733">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2" name="Google Shape;1914;p36"/>
            <p:cNvSpPr/>
            <p:nvPr/>
          </p:nvSpPr>
          <p:spPr>
            <a:xfrm>
              <a:off x="1204200" y="3812400"/>
              <a:ext cx="124920" cy="343440"/>
            </a:xfrm>
            <a:custGeom>
              <a:avLst/>
              <a:gdLst>
                <a:gd name="textAreaLeft" fmla="*/ 0 w 124920"/>
                <a:gd name="textAreaRight" fmla="*/ 125280 w 124920"/>
                <a:gd name="textAreaTop" fmla="*/ 0 h 343440"/>
                <a:gd name="textAreaBottom" fmla="*/ 343800 h 343440"/>
              </a:gdLst>
              <a:ahLst/>
              <a:cxnLst/>
              <a:rect l="textAreaLeft" t="textAreaTop" r="textAreaRight" b="textAreaBottom"/>
              <a:pathLst>
                <a:path w="7570" h="19769">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3" name="Google Shape;1915;p36"/>
            <p:cNvSpPr/>
            <p:nvPr/>
          </p:nvSpPr>
          <p:spPr>
            <a:xfrm>
              <a:off x="1482840" y="4151520"/>
              <a:ext cx="131760" cy="140400"/>
            </a:xfrm>
            <a:custGeom>
              <a:avLst/>
              <a:gdLst>
                <a:gd name="textAreaLeft" fmla="*/ 0 w 131760"/>
                <a:gd name="textAreaRight" fmla="*/ 132120 w 131760"/>
                <a:gd name="textAreaTop" fmla="*/ 0 h 140400"/>
                <a:gd name="textAreaBottom" fmla="*/ 140760 h 140400"/>
              </a:gdLst>
              <a:ahLst/>
              <a:cxnLst/>
              <a:rect l="textAreaLeft" t="textAreaTop" r="textAreaRight" b="textAreaBottom"/>
              <a:pathLst>
                <a:path w="7978" h="8104">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0200" bIns="70200" anchor="ctr">
              <a:noAutofit/>
            </a:bodyPr>
            <a:lstStyle/>
            <a:p>
              <a:pPr>
                <a:tabLst>
                  <a:tab pos="0" algn="l"/>
                </a:tabLst>
              </a:pPr>
              <a:endParaRPr lang="en-US" spc="-1" dirty="0">
                <a:solidFill>
                  <a:srgbClr val="000000"/>
                </a:solidFill>
                <a:latin typeface="OpenSymbol"/>
              </a:endParaRPr>
            </a:p>
          </p:txBody>
        </p:sp>
        <p:sp>
          <p:nvSpPr>
            <p:cNvPr id="1814" name="Google Shape;1916;p36"/>
            <p:cNvSpPr/>
            <p:nvPr/>
          </p:nvSpPr>
          <p:spPr>
            <a:xfrm>
              <a:off x="1402560" y="4298040"/>
              <a:ext cx="221760" cy="34920"/>
            </a:xfrm>
            <a:custGeom>
              <a:avLst/>
              <a:gdLst>
                <a:gd name="textAreaLeft" fmla="*/ 0 w 221760"/>
                <a:gd name="textAreaRight" fmla="*/ 222120 w 221760"/>
                <a:gd name="textAreaTop" fmla="*/ 0 h 34920"/>
                <a:gd name="textAreaBottom" fmla="*/ 35280 h 34920"/>
              </a:gdLst>
              <a:ahLst/>
              <a:cxnLst/>
              <a:rect l="textAreaLeft" t="textAreaTop" r="textAreaRight" b="textAreaBottom"/>
              <a:pathLst>
                <a:path w="13431" h="202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7640" bIns="17640" anchor="ctr">
              <a:noAutofit/>
            </a:bodyPr>
            <a:lstStyle/>
            <a:p>
              <a:pPr>
                <a:tabLst>
                  <a:tab pos="0" algn="l"/>
                </a:tabLst>
              </a:pPr>
              <a:endParaRPr lang="en-US" spc="-1" dirty="0">
                <a:solidFill>
                  <a:srgbClr val="000000"/>
                </a:solidFill>
                <a:latin typeface="OpenSymbol"/>
              </a:endParaRPr>
            </a:p>
          </p:txBody>
        </p:sp>
        <p:sp>
          <p:nvSpPr>
            <p:cNvPr id="1815" name="Google Shape;1917;p36"/>
            <p:cNvSpPr/>
            <p:nvPr/>
          </p:nvSpPr>
          <p:spPr>
            <a:xfrm>
              <a:off x="1369800" y="4730760"/>
              <a:ext cx="318240" cy="245520"/>
            </a:xfrm>
            <a:custGeom>
              <a:avLst/>
              <a:gdLst>
                <a:gd name="textAreaLeft" fmla="*/ 0 w 318240"/>
                <a:gd name="textAreaRight" fmla="*/ 318600 w 318240"/>
                <a:gd name="textAreaTop" fmla="*/ 0 h 245520"/>
                <a:gd name="textAreaBottom" fmla="*/ 245880 h 245520"/>
              </a:gdLst>
              <a:ahLst/>
              <a:cxnLst/>
              <a:rect l="textAreaLeft" t="textAreaTop" r="textAreaRight" b="textAreaBottom"/>
              <a:pathLst>
                <a:path w="19251" h="14145">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6" name="Google Shape;1918;p36"/>
            <p:cNvSpPr/>
            <p:nvPr/>
          </p:nvSpPr>
          <p:spPr>
            <a:xfrm>
              <a:off x="908280" y="3338640"/>
              <a:ext cx="916920" cy="1640160"/>
            </a:xfrm>
            <a:custGeom>
              <a:avLst/>
              <a:gdLst>
                <a:gd name="textAreaLeft" fmla="*/ 0 w 916920"/>
                <a:gd name="textAreaRight" fmla="*/ 917280 w 916920"/>
                <a:gd name="textAreaTop" fmla="*/ 0 h 1640160"/>
                <a:gd name="textAreaBottom" fmla="*/ 1640520 h 1640160"/>
              </a:gdLst>
              <a:ahLst/>
              <a:cxnLst/>
              <a:rect l="textAreaLeft" t="textAreaTop" r="textAreaRight" b="textAreaBottom"/>
              <a:pathLst>
                <a:path w="55430" h="94354">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7" name="Google Shape;1919;p36"/>
            <p:cNvSpPr/>
            <p:nvPr/>
          </p:nvSpPr>
          <p:spPr>
            <a:xfrm>
              <a:off x="1320480" y="3265560"/>
              <a:ext cx="479160" cy="327240"/>
            </a:xfrm>
            <a:custGeom>
              <a:avLst/>
              <a:gdLst>
                <a:gd name="textAreaLeft" fmla="*/ 0 w 479160"/>
                <a:gd name="textAreaRight" fmla="*/ 479520 w 479160"/>
                <a:gd name="textAreaTop" fmla="*/ 0 h 327240"/>
                <a:gd name="textAreaBottom" fmla="*/ 327600 h 327240"/>
              </a:gdLst>
              <a:ahLst/>
              <a:cxnLst/>
              <a:rect l="textAreaLeft" t="textAreaTop" r="textAreaRight" b="textAreaBottom"/>
              <a:pathLst>
                <a:path w="28978" h="1884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8" name="Google Shape;1920;p36"/>
            <p:cNvSpPr/>
            <p:nvPr/>
          </p:nvSpPr>
          <p:spPr>
            <a:xfrm>
              <a:off x="1320480" y="3265560"/>
              <a:ext cx="351720" cy="218880"/>
            </a:xfrm>
            <a:custGeom>
              <a:avLst/>
              <a:gdLst>
                <a:gd name="textAreaLeft" fmla="*/ 0 w 351720"/>
                <a:gd name="textAreaRight" fmla="*/ 352080 w 351720"/>
                <a:gd name="textAreaTop" fmla="*/ 0 h 218880"/>
                <a:gd name="textAreaBottom" fmla="*/ 219240 h 218880"/>
              </a:gdLst>
              <a:ahLst/>
              <a:cxnLst/>
              <a:rect l="textAreaLeft" t="textAreaTop" r="textAreaRight" b="textAreaBottom"/>
              <a:pathLst>
                <a:path w="21286" h="12617">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9" name="Google Shape;1921;p36"/>
            <p:cNvSpPr/>
            <p:nvPr/>
          </p:nvSpPr>
          <p:spPr>
            <a:xfrm>
              <a:off x="1314360" y="3259800"/>
              <a:ext cx="491400" cy="339120"/>
            </a:xfrm>
            <a:custGeom>
              <a:avLst/>
              <a:gdLst>
                <a:gd name="textAreaLeft" fmla="*/ 0 w 491400"/>
                <a:gd name="textAreaRight" fmla="*/ 491760 w 491400"/>
                <a:gd name="textAreaTop" fmla="*/ 0 h 339120"/>
                <a:gd name="textAreaBottom" fmla="*/ 339480 h 339120"/>
              </a:gdLst>
              <a:ahLst/>
              <a:cxnLst/>
              <a:rect l="textAreaLeft" t="textAreaTop" r="textAreaRight" b="textAreaBottom"/>
              <a:pathLst>
                <a:path w="29710" h="19522">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0" name="Google Shape;1922;p36"/>
            <p:cNvSpPr/>
            <p:nvPr/>
          </p:nvSpPr>
          <p:spPr>
            <a:xfrm>
              <a:off x="2395440" y="4354560"/>
              <a:ext cx="444960" cy="326880"/>
            </a:xfrm>
            <a:custGeom>
              <a:avLst/>
              <a:gdLst>
                <a:gd name="textAreaLeft" fmla="*/ 0 w 444960"/>
                <a:gd name="textAreaRight" fmla="*/ 445320 w 444960"/>
                <a:gd name="textAreaTop" fmla="*/ 0 h 326880"/>
                <a:gd name="textAreaBottom" fmla="*/ 327240 h 326880"/>
              </a:gdLst>
              <a:ahLst/>
              <a:cxnLst/>
              <a:rect l="textAreaLeft" t="textAreaTop" r="textAreaRight" b="textAreaBottom"/>
              <a:pathLst>
                <a:path w="26902" h="18817">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1" name="Google Shape;1923;p36"/>
            <p:cNvSpPr/>
            <p:nvPr/>
          </p:nvSpPr>
          <p:spPr>
            <a:xfrm>
              <a:off x="2390040" y="4349160"/>
              <a:ext cx="446040" cy="337680"/>
            </a:xfrm>
            <a:custGeom>
              <a:avLst/>
              <a:gdLst>
                <a:gd name="textAreaLeft" fmla="*/ 0 w 446040"/>
                <a:gd name="textAreaRight" fmla="*/ 446400 w 446040"/>
                <a:gd name="textAreaTop" fmla="*/ 0 h 337680"/>
                <a:gd name="textAreaBottom" fmla="*/ 338040 h 337680"/>
              </a:gdLst>
              <a:ahLst/>
              <a:cxnLst/>
              <a:rect l="textAreaLeft" t="textAreaTop" r="textAreaRight" b="textAreaBottom"/>
              <a:pathLst>
                <a:path w="26983" h="19454">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2" name="Google Shape;1924;p36"/>
            <p:cNvSpPr/>
            <p:nvPr/>
          </p:nvSpPr>
          <p:spPr>
            <a:xfrm>
              <a:off x="2625480" y="4393080"/>
              <a:ext cx="140400" cy="70560"/>
            </a:xfrm>
            <a:custGeom>
              <a:avLst/>
              <a:gdLst>
                <a:gd name="textAreaLeft" fmla="*/ 0 w 140400"/>
                <a:gd name="textAreaRight" fmla="*/ 140760 w 140400"/>
                <a:gd name="textAreaTop" fmla="*/ 0 h 70560"/>
                <a:gd name="textAreaBottom" fmla="*/ 70920 h 70560"/>
              </a:gdLst>
              <a:ahLst/>
              <a:cxnLst/>
              <a:rect l="textAreaLeft" t="textAreaTop" r="textAreaRight" b="textAreaBottom"/>
              <a:pathLst>
                <a:path w="8507" h="4071">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5280" bIns="35280" anchor="ctr">
              <a:noAutofit/>
            </a:bodyPr>
            <a:lstStyle/>
            <a:p>
              <a:pPr>
                <a:tabLst>
                  <a:tab pos="0" algn="l"/>
                </a:tabLst>
              </a:pPr>
              <a:endParaRPr lang="en-US" spc="-1" dirty="0">
                <a:solidFill>
                  <a:srgbClr val="000000"/>
                </a:solidFill>
                <a:latin typeface="OpenSymbol"/>
              </a:endParaRPr>
            </a:p>
          </p:txBody>
        </p:sp>
        <p:sp>
          <p:nvSpPr>
            <p:cNvPr id="1823" name="Google Shape;1925;p36"/>
            <p:cNvSpPr/>
            <p:nvPr/>
          </p:nvSpPr>
          <p:spPr>
            <a:xfrm>
              <a:off x="2558160" y="4397400"/>
              <a:ext cx="51480" cy="38520"/>
            </a:xfrm>
            <a:custGeom>
              <a:avLst/>
              <a:gdLst>
                <a:gd name="textAreaLeft" fmla="*/ 0 w 51480"/>
                <a:gd name="textAreaRight" fmla="*/ 51840 w 51480"/>
                <a:gd name="textAreaTop" fmla="*/ 0 h 38520"/>
                <a:gd name="textAreaBottom" fmla="*/ 38880 h 38520"/>
              </a:gdLst>
              <a:ahLst/>
              <a:cxnLst/>
              <a:rect l="textAreaLeft" t="textAreaTop" r="textAreaRight" b="textAreaBottom"/>
              <a:pathLst>
                <a:path w="3134" h="224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19440" bIns="19440" anchor="ctr">
              <a:noAutofit/>
            </a:bodyPr>
            <a:lstStyle/>
            <a:p>
              <a:pPr>
                <a:tabLst>
                  <a:tab pos="0" algn="l"/>
                </a:tabLst>
              </a:pPr>
              <a:endParaRPr lang="en-US" spc="-1" dirty="0">
                <a:solidFill>
                  <a:srgbClr val="000000"/>
                </a:solidFill>
                <a:latin typeface="OpenSymbol"/>
              </a:endParaRPr>
            </a:p>
          </p:txBody>
        </p:sp>
        <p:sp>
          <p:nvSpPr>
            <p:cNvPr id="1824" name="Google Shape;1926;p36"/>
            <p:cNvSpPr/>
            <p:nvPr/>
          </p:nvSpPr>
          <p:spPr>
            <a:xfrm>
              <a:off x="1913040" y="4345920"/>
              <a:ext cx="390600" cy="248400"/>
            </a:xfrm>
            <a:custGeom>
              <a:avLst/>
              <a:gdLst>
                <a:gd name="textAreaLeft" fmla="*/ 0 w 390600"/>
                <a:gd name="textAreaRight" fmla="*/ 390960 w 390600"/>
                <a:gd name="textAreaTop" fmla="*/ 0 h 248400"/>
                <a:gd name="textAreaBottom" fmla="*/ 248760 h 248400"/>
              </a:gdLst>
              <a:ahLst/>
              <a:cxnLst/>
              <a:rect l="textAreaLeft" t="textAreaTop" r="textAreaRight" b="textAreaBottom"/>
              <a:pathLst>
                <a:path w="23625" h="1431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5" name="Google Shape;1927;p36"/>
            <p:cNvSpPr/>
            <p:nvPr/>
          </p:nvSpPr>
          <p:spPr>
            <a:xfrm>
              <a:off x="1915920" y="4340160"/>
              <a:ext cx="383400" cy="259920"/>
            </a:xfrm>
            <a:custGeom>
              <a:avLst/>
              <a:gdLst>
                <a:gd name="textAreaLeft" fmla="*/ 0 w 383400"/>
                <a:gd name="textAreaRight" fmla="*/ 383760 w 383400"/>
                <a:gd name="textAreaTop" fmla="*/ 0 h 259920"/>
                <a:gd name="textAreaBottom" fmla="*/ 260280 h 259920"/>
              </a:gdLst>
              <a:ahLst/>
              <a:cxnLst/>
              <a:rect l="textAreaLeft" t="textAreaTop" r="textAreaRight" b="textAreaBottom"/>
              <a:pathLst>
                <a:path w="23198" h="14977">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6" name="Google Shape;1928;p36"/>
            <p:cNvSpPr/>
            <p:nvPr/>
          </p:nvSpPr>
          <p:spPr>
            <a:xfrm>
              <a:off x="2120040" y="4376880"/>
              <a:ext cx="73080" cy="47880"/>
            </a:xfrm>
            <a:custGeom>
              <a:avLst/>
              <a:gdLst>
                <a:gd name="textAreaLeft" fmla="*/ 0 w 73080"/>
                <a:gd name="textAreaRight" fmla="*/ 73440 w 73080"/>
                <a:gd name="textAreaTop" fmla="*/ 0 h 47880"/>
                <a:gd name="textAreaBottom" fmla="*/ 48240 h 47880"/>
              </a:gdLst>
              <a:ahLst/>
              <a:cxnLst/>
              <a:rect l="textAreaLeft" t="textAreaTop" r="textAreaRight" b="textAreaBottom"/>
              <a:pathLst>
                <a:path w="4437" h="2769">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4120" bIns="24120" anchor="ctr">
              <a:noAutofit/>
            </a:bodyPr>
            <a:lstStyle/>
            <a:p>
              <a:pPr>
                <a:tabLst>
                  <a:tab pos="0" algn="l"/>
                </a:tabLst>
              </a:pPr>
              <a:endParaRPr lang="en-US" spc="-1" dirty="0">
                <a:solidFill>
                  <a:srgbClr val="000000"/>
                </a:solidFill>
                <a:latin typeface="OpenSymbol"/>
              </a:endParaRPr>
            </a:p>
          </p:txBody>
        </p:sp>
        <p:sp>
          <p:nvSpPr>
            <p:cNvPr id="1827" name="Google Shape;1929;p36"/>
            <p:cNvSpPr/>
            <p:nvPr/>
          </p:nvSpPr>
          <p:spPr>
            <a:xfrm>
              <a:off x="2065320" y="4358520"/>
              <a:ext cx="56160" cy="43200"/>
            </a:xfrm>
            <a:custGeom>
              <a:avLst/>
              <a:gdLst>
                <a:gd name="textAreaLeft" fmla="*/ 0 w 56160"/>
                <a:gd name="textAreaRight" fmla="*/ 56520 w 56160"/>
                <a:gd name="textAreaTop" fmla="*/ 0 h 43200"/>
                <a:gd name="textAreaBottom" fmla="*/ 43560 h 43200"/>
              </a:gdLst>
              <a:ahLst/>
              <a:cxnLst/>
              <a:rect l="textAreaLeft" t="textAreaTop" r="textAreaRight" b="textAreaBottom"/>
              <a:pathLst>
                <a:path w="3420" h="2504">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1600" bIns="21600" anchor="ctr">
              <a:noAutofit/>
            </a:bodyPr>
            <a:lstStyle/>
            <a:p>
              <a:pPr>
                <a:tabLst>
                  <a:tab pos="0" algn="l"/>
                </a:tabLst>
              </a:pPr>
              <a:endParaRPr lang="en-US" spc="-1" dirty="0">
                <a:solidFill>
                  <a:srgbClr val="000000"/>
                </a:solidFill>
                <a:latin typeface="OpenSymbol"/>
              </a:endParaRPr>
            </a:p>
          </p:txBody>
        </p:sp>
        <p:sp>
          <p:nvSpPr>
            <p:cNvPr id="1828" name="Google Shape;1930;p36"/>
            <p:cNvSpPr/>
            <p:nvPr/>
          </p:nvSpPr>
          <p:spPr>
            <a:xfrm>
              <a:off x="1517760" y="3611520"/>
              <a:ext cx="1005120" cy="1428120"/>
            </a:xfrm>
            <a:custGeom>
              <a:avLst/>
              <a:gdLst>
                <a:gd name="textAreaLeft" fmla="*/ 0 w 1005120"/>
                <a:gd name="textAreaRight" fmla="*/ 1005480 w 1005120"/>
                <a:gd name="textAreaTop" fmla="*/ 0 h 1428120"/>
                <a:gd name="textAreaBottom" fmla="*/ 1428480 h 1428120"/>
              </a:gdLst>
              <a:ahLst/>
              <a:cxnLst/>
              <a:rect l="textAreaLeft" t="textAreaTop" r="textAreaRight" b="textAreaBottom"/>
              <a:pathLst>
                <a:path w="60761" h="82176">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9" name="Google Shape;1931;p36"/>
            <p:cNvSpPr/>
            <p:nvPr/>
          </p:nvSpPr>
          <p:spPr>
            <a:xfrm>
              <a:off x="1530000" y="3647520"/>
              <a:ext cx="986400" cy="1392120"/>
            </a:xfrm>
            <a:custGeom>
              <a:avLst/>
              <a:gdLst>
                <a:gd name="textAreaLeft" fmla="*/ 0 w 986400"/>
                <a:gd name="textAreaRight" fmla="*/ 986760 w 986400"/>
                <a:gd name="textAreaTop" fmla="*/ 0 h 1392120"/>
                <a:gd name="textAreaBottom" fmla="*/ 1392480 h 1392120"/>
              </a:gdLst>
              <a:ahLst/>
              <a:cxnLst/>
              <a:rect l="textAreaLeft" t="textAreaTop" r="textAreaRight" b="textAreaBottom"/>
              <a:pathLst>
                <a:path w="59622" h="80093">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0" name="Google Shape;1932;p36"/>
            <p:cNvSpPr/>
            <p:nvPr/>
          </p:nvSpPr>
          <p:spPr>
            <a:xfrm>
              <a:off x="1524600" y="3605400"/>
              <a:ext cx="994320" cy="1440360"/>
            </a:xfrm>
            <a:custGeom>
              <a:avLst/>
              <a:gdLst>
                <a:gd name="textAreaLeft" fmla="*/ 0 w 994320"/>
                <a:gd name="textAreaRight" fmla="*/ 994680 w 994320"/>
                <a:gd name="textAreaTop" fmla="*/ 0 h 1440360"/>
                <a:gd name="textAreaBottom" fmla="*/ 1440720 h 1440360"/>
              </a:gdLst>
              <a:ahLst/>
              <a:cxnLst/>
              <a:rect l="textAreaLeft" t="textAreaTop" r="textAreaRight" b="textAreaBottom"/>
              <a:pathLst>
                <a:path w="60110" h="82881">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1" name="Google Shape;1933;p36"/>
            <p:cNvSpPr/>
            <p:nvPr/>
          </p:nvSpPr>
          <p:spPr>
            <a:xfrm>
              <a:off x="2356920" y="4566240"/>
              <a:ext cx="115560" cy="162000"/>
            </a:xfrm>
            <a:custGeom>
              <a:avLst/>
              <a:gdLst>
                <a:gd name="textAreaLeft" fmla="*/ 0 w 115560"/>
                <a:gd name="textAreaRight" fmla="*/ 115920 w 115560"/>
                <a:gd name="textAreaTop" fmla="*/ 0 h 162000"/>
                <a:gd name="textAreaBottom" fmla="*/ 162360 h 162000"/>
              </a:gdLst>
              <a:ahLst/>
              <a:cxnLst/>
              <a:rect l="textAreaLeft" t="textAreaTop" r="textAreaRight" b="textAreaBottom"/>
              <a:pathLst>
                <a:path w="7001" h="9329">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1000" bIns="81000" anchor="ctr">
              <a:noAutofit/>
            </a:bodyPr>
            <a:lstStyle/>
            <a:p>
              <a:pPr>
                <a:tabLst>
                  <a:tab pos="0" algn="l"/>
                </a:tabLst>
              </a:pPr>
              <a:endParaRPr lang="en-US" spc="-1" dirty="0">
                <a:solidFill>
                  <a:srgbClr val="000000"/>
                </a:solidFill>
                <a:latin typeface="OpenSymbol"/>
              </a:endParaRPr>
            </a:p>
          </p:txBody>
        </p:sp>
        <p:sp>
          <p:nvSpPr>
            <p:cNvPr id="1832" name="Google Shape;1934;p36"/>
            <p:cNvSpPr/>
            <p:nvPr/>
          </p:nvSpPr>
          <p:spPr>
            <a:xfrm>
              <a:off x="485640" y="3294000"/>
              <a:ext cx="868320" cy="1842120"/>
            </a:xfrm>
            <a:custGeom>
              <a:avLst/>
              <a:gdLst>
                <a:gd name="textAreaLeft" fmla="*/ 0 w 868320"/>
                <a:gd name="textAreaRight" fmla="*/ 868680 w 868320"/>
                <a:gd name="textAreaTop" fmla="*/ 0 h 1842120"/>
                <a:gd name="textAreaBottom" fmla="*/ 1842480 h 1842120"/>
              </a:gdLst>
              <a:ahLst/>
              <a:cxnLst/>
              <a:rect l="textAreaLeft" t="textAreaTop" r="textAreaRight" b="textAreaBottom"/>
              <a:pathLst>
                <a:path w="52500" h="105991">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3" name="Google Shape;1935;p36"/>
            <p:cNvSpPr/>
            <p:nvPr/>
          </p:nvSpPr>
          <p:spPr>
            <a:xfrm>
              <a:off x="479520" y="3288600"/>
              <a:ext cx="880560" cy="1854000"/>
            </a:xfrm>
            <a:custGeom>
              <a:avLst/>
              <a:gdLst>
                <a:gd name="textAreaLeft" fmla="*/ 0 w 880560"/>
                <a:gd name="textAreaRight" fmla="*/ 880920 w 880560"/>
                <a:gd name="textAreaTop" fmla="*/ 0 h 1854000"/>
                <a:gd name="textAreaBottom" fmla="*/ 1854360 h 1854000"/>
              </a:gdLst>
              <a:ahLst/>
              <a:cxnLst/>
              <a:rect l="textAreaLeft" t="textAreaTop" r="textAreaRight" b="textAreaBottom"/>
              <a:pathLst>
                <a:path w="53232" h="106668">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4" name="Google Shape;1936;p36"/>
            <p:cNvSpPr/>
            <p:nvPr/>
          </p:nvSpPr>
          <p:spPr>
            <a:xfrm>
              <a:off x="154080" y="3270600"/>
              <a:ext cx="1149840" cy="1865880"/>
            </a:xfrm>
            <a:custGeom>
              <a:avLst/>
              <a:gdLst>
                <a:gd name="textAreaLeft" fmla="*/ 0 w 1149840"/>
                <a:gd name="textAreaRight" fmla="*/ 1150200 w 1149840"/>
                <a:gd name="textAreaTop" fmla="*/ 0 h 1865880"/>
                <a:gd name="textAreaBottom" fmla="*/ 1866240 h 1865880"/>
              </a:gdLst>
              <a:ahLst/>
              <a:cxnLst/>
              <a:rect l="textAreaLeft" t="textAreaTop" r="textAreaRight" b="textAreaBottom"/>
              <a:pathLst>
                <a:path w="69512" h="107351">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5" name="Google Shape;1937;p36"/>
            <p:cNvSpPr/>
            <p:nvPr/>
          </p:nvSpPr>
          <p:spPr>
            <a:xfrm>
              <a:off x="150840" y="3264840"/>
              <a:ext cx="1158480" cy="1878120"/>
            </a:xfrm>
            <a:custGeom>
              <a:avLst/>
              <a:gdLst>
                <a:gd name="textAreaLeft" fmla="*/ 0 w 1158480"/>
                <a:gd name="textAreaRight" fmla="*/ 1158840 w 1158480"/>
                <a:gd name="textAreaTop" fmla="*/ 0 h 1878120"/>
                <a:gd name="textAreaBottom" fmla="*/ 1878480 h 1878120"/>
              </a:gdLst>
              <a:ahLst/>
              <a:cxnLst/>
              <a:rect l="textAreaLeft" t="textAreaTop" r="textAreaRight" b="textAreaBottom"/>
              <a:pathLst>
                <a:path w="70040" h="108052">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6" name="Google Shape;1938;p36"/>
            <p:cNvSpPr/>
            <p:nvPr/>
          </p:nvSpPr>
          <p:spPr>
            <a:xfrm>
              <a:off x="519120" y="5136840"/>
              <a:ext cx="4047120" cy="360"/>
            </a:xfrm>
            <a:custGeom>
              <a:avLst/>
              <a:gdLst>
                <a:gd name="textAreaLeft" fmla="*/ 0 w 4047120"/>
                <a:gd name="textAreaRight" fmla="*/ 4047480 w 4047120"/>
                <a:gd name="textAreaTop" fmla="*/ 0 h 360"/>
                <a:gd name="textAreaBottom" fmla="*/ 720 h 360"/>
              </a:gdLst>
              <a:ahLst/>
              <a:cxnLst/>
              <a:rect l="textAreaLeft" t="textAreaTop" r="textAreaRight" b="textAreaBottom"/>
              <a:pathLst>
                <a:path w="244590" h="1">
                  <a:moveTo>
                    <a:pt x="0" y="0"/>
                  </a:moveTo>
                  <a:lnTo>
                    <a:pt x="244590" y="0"/>
                  </a:lnTo>
                </a:path>
              </a:pathLst>
            </a:custGeom>
            <a:solidFill>
              <a:srgbClr val="FFFFFF"/>
            </a:solidFill>
            <a:ln w="0">
              <a:noFill/>
            </a:ln>
          </p:spPr>
          <p:style>
            <a:lnRef idx="0">
              <a:scrgbClr r="0" g="0" b="0"/>
            </a:lnRef>
            <a:fillRef idx="0">
              <a:scrgbClr r="0" g="0" b="0"/>
            </a:fillRef>
            <a:effectRef idx="0">
              <a:scrgbClr r="0" g="0" b="0"/>
            </a:effectRef>
            <a:fontRef idx="minor"/>
          </p:style>
          <p:txBody>
            <a:bodyPr tIns="360" bIns="360" anchor="ctr">
              <a:noAutofit/>
            </a:bodyPr>
            <a:lstStyle/>
            <a:p>
              <a:pPr>
                <a:tabLst>
                  <a:tab pos="0" algn="l"/>
                </a:tabLst>
              </a:pPr>
              <a:endParaRPr lang="en-US" spc="-1" dirty="0">
                <a:solidFill>
                  <a:srgbClr val="000000"/>
                </a:solidFill>
                <a:latin typeface="OpenSymbol"/>
              </a:endParaRPr>
            </a:p>
          </p:txBody>
        </p:sp>
        <p:sp>
          <p:nvSpPr>
            <p:cNvPr id="1837" name="Google Shape;1939;p36"/>
            <p:cNvSpPr/>
            <p:nvPr/>
          </p:nvSpPr>
          <p:spPr>
            <a:xfrm>
              <a:off x="513000" y="5131080"/>
              <a:ext cx="4058280" cy="11520"/>
            </a:xfrm>
            <a:custGeom>
              <a:avLst/>
              <a:gdLst>
                <a:gd name="textAreaLeft" fmla="*/ 0 w 4058280"/>
                <a:gd name="textAreaRight" fmla="*/ 4058640 w 4058280"/>
                <a:gd name="textAreaTop" fmla="*/ 0 h 11520"/>
                <a:gd name="textAreaBottom" fmla="*/ 11880 h 11520"/>
              </a:gdLst>
              <a:ahLst/>
              <a:cxnLst/>
              <a:rect l="textAreaLeft" t="textAreaTop" r="textAreaRight" b="textAreaBottom"/>
              <a:pathLst>
                <a:path w="245282" h="693">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5760" bIns="5760" anchor="ctr">
              <a:noAutofit/>
            </a:bodyPr>
            <a:lstStyle/>
            <a:p>
              <a:pPr>
                <a:tabLst>
                  <a:tab pos="0" algn="l"/>
                </a:tabLst>
              </a:pPr>
              <a:endParaRPr lang="en-US" spc="-1" dirty="0">
                <a:solidFill>
                  <a:srgbClr val="000000"/>
                </a:solidFill>
                <a:latin typeface="OpenSymbol"/>
              </a:endParaRPr>
            </a:p>
          </p:txBody>
        </p:sp>
      </p:grpSp>
      <p:sp>
        <p:nvSpPr>
          <p:cNvPr id="1838" name="PlaceHolder 1"/>
          <p:cNvSpPr>
            <a:spLocks noGrp="1"/>
          </p:cNvSpPr>
          <p:nvPr>
            <p:ph type="title"/>
          </p:nvPr>
        </p:nvSpPr>
        <p:spPr>
          <a:xfrm>
            <a:off x="4572000" y="1847880"/>
            <a:ext cx="4086000" cy="1790280"/>
          </a:xfrm>
          <a:prstGeom prst="rect">
            <a:avLst/>
          </a:prstGeom>
          <a:noFill/>
          <a:ln w="0">
            <a:noFill/>
          </a:ln>
        </p:spPr>
        <p:txBody>
          <a:bodyPr lIns="91440" tIns="91440" rIns="91440" bIns="91440" anchor="b">
            <a:normAutofit/>
          </a:bodyPr>
          <a:lstStyle/>
          <a:p>
            <a:pPr algn="r">
              <a:lnSpc>
                <a:spcPct val="100000"/>
              </a:lnSpc>
              <a:tabLst>
                <a:tab pos="0" algn="l"/>
              </a:tabLst>
            </a:pPr>
            <a:r>
              <a:rPr lang="en" spc="-1" dirty="0">
                <a:solidFill>
                  <a:schemeClr val="dk2"/>
                </a:solidFill>
                <a:latin typeface="Fjalla One"/>
                <a:ea typeface="Fjalla One"/>
              </a:rPr>
              <a:t>Data as a Strategic Asset</a:t>
            </a:r>
            <a:endParaRPr lang="fr-FR" spc="-1" dirty="0">
              <a:solidFill>
                <a:schemeClr val="dk1"/>
              </a:solidFill>
              <a:latin typeface="Arial"/>
            </a:endParaRPr>
          </a:p>
        </p:txBody>
      </p:sp>
      <p:sp>
        <p:nvSpPr>
          <p:cNvPr id="1839" name="PlaceHolder 2"/>
          <p:cNvSpPr>
            <a:spLocks noGrp="1"/>
          </p:cNvSpPr>
          <p:nvPr>
            <p:ph type="subTitle"/>
          </p:nvPr>
        </p:nvSpPr>
        <p:spPr>
          <a:xfrm>
            <a:off x="4572000" y="3571920"/>
            <a:ext cx="4086000" cy="799920"/>
          </a:xfrm>
          <a:prstGeom prst="rect">
            <a:avLst/>
          </a:prstGeom>
          <a:noFill/>
          <a:ln w="0">
            <a:noFill/>
          </a:ln>
        </p:spPr>
        <p:txBody>
          <a:bodyPr lIns="91440" tIns="91440" rIns="91440" bIns="91440" anchor="t">
            <a:normAutofit/>
          </a:bodyPr>
          <a:lstStyle/>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Transforming Architecture </a:t>
            </a:r>
          </a:p>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Simplifying Decisions</a:t>
            </a:r>
            <a:endParaRPr lang="en-US" sz="1800" spc="-1" dirty="0">
              <a:solidFill>
                <a:schemeClr val="accent2">
                  <a:lumMod val="75000"/>
                </a:schemeClr>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28FAC-A9D8-41E6-D36C-C9AFFE55C7B2}"/>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7D0822D2-AD5C-930B-A4E0-2DB89DB5D0EB}"/>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10/12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20BEFE55-4211-9579-EDC0-B27F341895F0}"/>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62" name="PlaceHolder 1">
            <a:extLst>
              <a:ext uri="{FF2B5EF4-FFF2-40B4-BE49-F238E27FC236}">
                <a16:creationId xmlns:a16="http://schemas.microsoft.com/office/drawing/2014/main" id="{E5519E51-C55B-849B-27B5-40F06A3A23FB}"/>
              </a:ext>
            </a:extLst>
          </p:cNvPr>
          <p:cNvSpPr txBox="1">
            <a:spLocks/>
          </p:cNvSpPr>
          <p:nvPr/>
        </p:nvSpPr>
        <p:spPr>
          <a:xfrm>
            <a:off x="191120" y="291300"/>
            <a:ext cx="5339730" cy="559600"/>
          </a:xfrm>
          <a:prstGeom prst="rect">
            <a:avLst/>
          </a:prstGeom>
          <a:noFill/>
          <a:ln w="0">
            <a:noFill/>
          </a:ln>
        </p:spPr>
        <p:txBody>
          <a:bodyPr lIns="91440" tIns="91440" rIns="91440" bIns="91440" anchor="b">
            <a:normAutofit fontScale="90000" lnSpcReduction="10000"/>
          </a:bodyPr>
          <a:lst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Churn Prediction</a:t>
            </a:r>
            <a:endParaRPr lang="fr-FR" sz="2800" spc="-1" dirty="0">
              <a:solidFill>
                <a:schemeClr val="dk1"/>
              </a:solidFill>
              <a:latin typeface="Arial"/>
            </a:endParaRPr>
          </a:p>
        </p:txBody>
      </p:sp>
      <p:grpSp>
        <p:nvGrpSpPr>
          <p:cNvPr id="2101" name="Group 2100">
            <a:extLst>
              <a:ext uri="{FF2B5EF4-FFF2-40B4-BE49-F238E27FC236}">
                <a16:creationId xmlns:a16="http://schemas.microsoft.com/office/drawing/2014/main" id="{C470293F-9FEE-7B56-0C26-98AD210116A3}"/>
              </a:ext>
            </a:extLst>
          </p:cNvPr>
          <p:cNvGrpSpPr/>
          <p:nvPr/>
        </p:nvGrpSpPr>
        <p:grpSpPr>
          <a:xfrm>
            <a:off x="1587982" y="1037353"/>
            <a:ext cx="1098936" cy="876508"/>
            <a:chOff x="1587982" y="1037353"/>
            <a:chExt cx="1098936" cy="876508"/>
          </a:xfrm>
        </p:grpSpPr>
        <p:sp>
          <p:nvSpPr>
            <p:cNvPr id="55" name="Rectangle 54">
              <a:extLst>
                <a:ext uri="{FF2B5EF4-FFF2-40B4-BE49-F238E27FC236}">
                  <a16:creationId xmlns:a16="http://schemas.microsoft.com/office/drawing/2014/main" id="{D05DC002-EE09-DB5C-4D55-8DB7EA07866C}"/>
                </a:ext>
              </a:extLst>
            </p:cNvPr>
            <p:cNvSpPr/>
            <p:nvPr/>
          </p:nvSpPr>
          <p:spPr>
            <a:xfrm>
              <a:off x="1723629" y="1462882"/>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EC11F68-CC72-E505-1BC9-C37EBB08E681}"/>
                </a:ext>
              </a:extLst>
            </p:cNvPr>
            <p:cNvSpPr/>
            <p:nvPr/>
          </p:nvSpPr>
          <p:spPr>
            <a:xfrm>
              <a:off x="1723629" y="1037353"/>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4AD0C7B-AA12-01F9-D89C-2984AA32E60E}"/>
                </a:ext>
              </a:extLst>
            </p:cNvPr>
            <p:cNvSpPr txBox="1"/>
            <p:nvPr/>
          </p:nvSpPr>
          <p:spPr>
            <a:xfrm>
              <a:off x="1611667" y="109875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4" name="Oval 83">
              <a:extLst>
                <a:ext uri="{FF2B5EF4-FFF2-40B4-BE49-F238E27FC236}">
                  <a16:creationId xmlns:a16="http://schemas.microsoft.com/office/drawing/2014/main" id="{B3802A61-865D-8E04-291F-B46240CE92E2}"/>
                </a:ext>
              </a:extLst>
            </p:cNvPr>
            <p:cNvSpPr/>
            <p:nvPr/>
          </p:nvSpPr>
          <p:spPr>
            <a:xfrm>
              <a:off x="2569430" y="129931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53" name="Group 52">
              <a:extLst>
                <a:ext uri="{FF2B5EF4-FFF2-40B4-BE49-F238E27FC236}">
                  <a16:creationId xmlns:a16="http://schemas.microsoft.com/office/drawing/2014/main" id="{8210B829-F057-5A02-23AB-8639DDA83737}"/>
                </a:ext>
              </a:extLst>
            </p:cNvPr>
            <p:cNvGrpSpPr/>
            <p:nvPr/>
          </p:nvGrpSpPr>
          <p:grpSpPr>
            <a:xfrm>
              <a:off x="2223928" y="1070889"/>
              <a:ext cx="307873" cy="267874"/>
              <a:chOff x="215071" y="1164751"/>
              <a:chExt cx="486000" cy="429420"/>
            </a:xfrm>
          </p:grpSpPr>
          <p:pic>
            <p:nvPicPr>
              <p:cNvPr id="6" name="Picture 5">
                <a:extLst>
                  <a:ext uri="{FF2B5EF4-FFF2-40B4-BE49-F238E27FC236}">
                    <a16:creationId xmlns:a16="http://schemas.microsoft.com/office/drawing/2014/main" id="{7E922E68-1008-7E37-F1D6-861FE3BF913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15071" y="1191426"/>
                <a:ext cx="486000" cy="378000"/>
              </a:xfrm>
              <a:prstGeom prst="rect">
                <a:avLst/>
              </a:prstGeom>
            </p:spPr>
          </p:pic>
          <p:pic>
            <p:nvPicPr>
              <p:cNvPr id="9" name="Picture 8">
                <a:extLst>
                  <a:ext uri="{FF2B5EF4-FFF2-40B4-BE49-F238E27FC236}">
                    <a16:creationId xmlns:a16="http://schemas.microsoft.com/office/drawing/2014/main" id="{57A906F4-5AA7-FC21-0D2E-0A89A484F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90" y="1164751"/>
                <a:ext cx="72000" cy="72000"/>
              </a:xfrm>
              <a:prstGeom prst="rect">
                <a:avLst/>
              </a:prstGeom>
              <a:ln w="3175">
                <a:solidFill>
                  <a:schemeClr val="tx2">
                    <a:lumMod val="60000"/>
                    <a:lumOff val="40000"/>
                  </a:schemeClr>
                </a:solidFill>
              </a:ln>
            </p:spPr>
          </p:pic>
          <p:pic>
            <p:nvPicPr>
              <p:cNvPr id="114" name="Picture 113">
                <a:extLst>
                  <a:ext uri="{FF2B5EF4-FFF2-40B4-BE49-F238E27FC236}">
                    <a16:creationId xmlns:a16="http://schemas.microsoft.com/office/drawing/2014/main" id="{D5E56633-B201-3008-C70B-414DEB1F3E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798" y="1486242"/>
                <a:ext cx="107929" cy="107929"/>
              </a:xfrm>
              <a:prstGeom prst="rect">
                <a:avLst/>
              </a:prstGeom>
            </p:spPr>
          </p:pic>
        </p:grpSp>
        <p:pic>
          <p:nvPicPr>
            <p:cNvPr id="3" name="Picture 2">
              <a:extLst>
                <a:ext uri="{FF2B5EF4-FFF2-40B4-BE49-F238E27FC236}">
                  <a16:creationId xmlns:a16="http://schemas.microsoft.com/office/drawing/2014/main" id="{BD9336C2-B38B-6646-5AC4-61B8379DCD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2735" y="1497985"/>
              <a:ext cx="363357" cy="245509"/>
            </a:xfrm>
            <a:prstGeom prst="rect">
              <a:avLst/>
            </a:prstGeom>
          </p:spPr>
        </p:pic>
        <p:cxnSp>
          <p:nvCxnSpPr>
            <p:cNvPr id="13" name="Straight Arrow Connector 12">
              <a:extLst>
                <a:ext uri="{FF2B5EF4-FFF2-40B4-BE49-F238E27FC236}">
                  <a16:creationId xmlns:a16="http://schemas.microsoft.com/office/drawing/2014/main" id="{0718AFC6-2E71-806D-7312-4ED4671C9444}"/>
                </a:ext>
              </a:extLst>
            </p:cNvPr>
            <p:cNvCxnSpPr>
              <a:cxnSpLocks/>
            </p:cNvCxnSpPr>
            <p:nvPr/>
          </p:nvCxnSpPr>
          <p:spPr>
            <a:xfrm>
              <a:off x="2177335" y="1357991"/>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4A68C11-4F1A-BA05-2756-B8B9E8B6D874}"/>
                </a:ext>
              </a:extLst>
            </p:cNvPr>
            <p:cNvSpPr txBox="1"/>
            <p:nvPr/>
          </p:nvSpPr>
          <p:spPr>
            <a:xfrm>
              <a:off x="1587982" y="1518036"/>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5" name="Oval 84">
              <a:extLst>
                <a:ext uri="{FF2B5EF4-FFF2-40B4-BE49-F238E27FC236}">
                  <a16:creationId xmlns:a16="http://schemas.microsoft.com/office/drawing/2014/main" id="{772092FA-F237-1303-ADC8-F22175CA5298}"/>
                </a:ext>
              </a:extLst>
            </p:cNvPr>
            <p:cNvSpPr/>
            <p:nvPr/>
          </p:nvSpPr>
          <p:spPr>
            <a:xfrm>
              <a:off x="2562668" y="172848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65" name="Straight Arrow Connector 64">
              <a:extLst>
                <a:ext uri="{FF2B5EF4-FFF2-40B4-BE49-F238E27FC236}">
                  <a16:creationId xmlns:a16="http://schemas.microsoft.com/office/drawing/2014/main" id="{375EB9E8-1E33-E37F-B8BE-0E94EA54B10A}"/>
                </a:ext>
              </a:extLst>
            </p:cNvPr>
            <p:cNvCxnSpPr>
              <a:cxnSpLocks/>
            </p:cNvCxnSpPr>
            <p:nvPr/>
          </p:nvCxnSpPr>
          <p:spPr>
            <a:xfrm>
              <a:off x="2170165" y="1777810"/>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2111" name="Group 2110">
            <a:extLst>
              <a:ext uri="{FF2B5EF4-FFF2-40B4-BE49-F238E27FC236}">
                <a16:creationId xmlns:a16="http://schemas.microsoft.com/office/drawing/2014/main" id="{E5795EC5-F8BF-C810-6B62-02E23B09F28C}"/>
              </a:ext>
            </a:extLst>
          </p:cNvPr>
          <p:cNvGrpSpPr/>
          <p:nvPr/>
        </p:nvGrpSpPr>
        <p:grpSpPr>
          <a:xfrm>
            <a:off x="557335" y="1951961"/>
            <a:ext cx="3263393" cy="2432533"/>
            <a:chOff x="557335" y="1951961"/>
            <a:chExt cx="3263393" cy="2432533"/>
          </a:xfrm>
        </p:grpSpPr>
        <p:cxnSp>
          <p:nvCxnSpPr>
            <p:cNvPr id="76" name="Straight Connector 75">
              <a:extLst>
                <a:ext uri="{FF2B5EF4-FFF2-40B4-BE49-F238E27FC236}">
                  <a16:creationId xmlns:a16="http://schemas.microsoft.com/office/drawing/2014/main" id="{C24BD1D3-E921-D8D0-1C45-C7E6B4C1DC85}"/>
                </a:ext>
              </a:extLst>
            </p:cNvPr>
            <p:cNvCxnSpPr>
              <a:cxnSpLocks/>
            </p:cNvCxnSpPr>
            <p:nvPr/>
          </p:nvCxnSpPr>
          <p:spPr>
            <a:xfrm flipV="1">
              <a:off x="561678" y="416849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102" name="Group 2101">
              <a:extLst>
                <a:ext uri="{FF2B5EF4-FFF2-40B4-BE49-F238E27FC236}">
                  <a16:creationId xmlns:a16="http://schemas.microsoft.com/office/drawing/2014/main" id="{8622B9BA-24A8-0B78-4685-D210D8C9A1BB}"/>
                </a:ext>
              </a:extLst>
            </p:cNvPr>
            <p:cNvGrpSpPr/>
            <p:nvPr/>
          </p:nvGrpSpPr>
          <p:grpSpPr>
            <a:xfrm>
              <a:off x="557335" y="1951961"/>
              <a:ext cx="3263393" cy="2431571"/>
              <a:chOff x="557335" y="1951961"/>
              <a:chExt cx="3263393" cy="2431571"/>
            </a:xfrm>
          </p:grpSpPr>
          <p:cxnSp>
            <p:nvCxnSpPr>
              <p:cNvPr id="101" name="Straight Connector 100">
                <a:extLst>
                  <a:ext uri="{FF2B5EF4-FFF2-40B4-BE49-F238E27FC236}">
                    <a16:creationId xmlns:a16="http://schemas.microsoft.com/office/drawing/2014/main" id="{AD7CB89C-8AF7-6B5E-DE55-F9510778BFB1}"/>
                  </a:ext>
                </a:extLst>
              </p:cNvPr>
              <p:cNvCxnSpPr>
                <a:cxnSpLocks/>
              </p:cNvCxnSpPr>
              <p:nvPr/>
            </p:nvCxnSpPr>
            <p:spPr>
              <a:xfrm>
                <a:off x="580728" y="1952238"/>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9AA693E-8687-7EF7-FE2A-B15204BA0C00}"/>
                  </a:ext>
                </a:extLst>
              </p:cNvPr>
              <p:cNvCxnSpPr>
                <a:cxnSpLocks/>
              </p:cNvCxnSpPr>
              <p:nvPr/>
            </p:nvCxnSpPr>
            <p:spPr>
              <a:xfrm flipV="1">
                <a:off x="580728" y="1952237"/>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C79B9F51-D7DB-BFC8-8A1A-88562A44621A}"/>
                  </a:ext>
                </a:extLst>
              </p:cNvPr>
              <p:cNvGrpSpPr/>
              <p:nvPr/>
            </p:nvGrpSpPr>
            <p:grpSpPr>
              <a:xfrm>
                <a:off x="702744" y="2023402"/>
                <a:ext cx="2902620" cy="2195893"/>
                <a:chOff x="2471480" y="1395599"/>
                <a:chExt cx="4024414" cy="2782009"/>
              </a:xfrm>
            </p:grpSpPr>
            <p:sp>
              <p:nvSpPr>
                <p:cNvPr id="35" name="Oval 34">
                  <a:extLst>
                    <a:ext uri="{FF2B5EF4-FFF2-40B4-BE49-F238E27FC236}">
                      <a16:creationId xmlns:a16="http://schemas.microsoft.com/office/drawing/2014/main" id="{3573F108-A344-F8E5-131B-A8D739B6B3AD}"/>
                    </a:ext>
                  </a:extLst>
                </p:cNvPr>
                <p:cNvSpPr/>
                <p:nvPr/>
              </p:nvSpPr>
              <p:spPr>
                <a:xfrm>
                  <a:off x="3047661" y="1564797"/>
                  <a:ext cx="2810377" cy="2473803"/>
                </a:xfrm>
                <a:prstGeom prst="ellipse">
                  <a:avLst/>
                </a:prstGeom>
                <a:no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7" name="Rectangle 16">
                  <a:extLst>
                    <a:ext uri="{FF2B5EF4-FFF2-40B4-BE49-F238E27FC236}">
                      <a16:creationId xmlns:a16="http://schemas.microsoft.com/office/drawing/2014/main" id="{BA8A8CD5-BE01-5627-84DE-E8D8801C2CEE}"/>
                    </a:ext>
                  </a:extLst>
                </p:cNvPr>
                <p:cNvSpPr/>
                <p:nvPr/>
              </p:nvSpPr>
              <p:spPr>
                <a:xfrm>
                  <a:off x="3991706" y="2637370"/>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bg1"/>
                      </a:solidFill>
                      <a:latin typeface="Source Sans Pro" panose="020B0503030403020204" pitchFamily="34" charset="0"/>
                      <a:ea typeface="Source Sans Pro" panose="020B0503030403020204" pitchFamily="34" charset="0"/>
                    </a:rPr>
                    <a:t>LIFE CYCLE</a:t>
                  </a:r>
                  <a:endParaRPr lang="en-US" sz="8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5FA6F67F-E75A-A883-FE10-119F4799795C}"/>
                    </a:ext>
                  </a:extLst>
                </p:cNvPr>
                <p:cNvSpPr/>
                <p:nvPr/>
              </p:nvSpPr>
              <p:spPr>
                <a:xfrm>
                  <a:off x="3985375" y="1395599"/>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Problem Understanding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87EC911F-38AA-1F40-D1B7-AD36BC6BA809}"/>
                    </a:ext>
                  </a:extLst>
                </p:cNvPr>
                <p:cNvSpPr/>
                <p:nvPr/>
              </p:nvSpPr>
              <p:spPr>
                <a:xfrm>
                  <a:off x="5150726" y="190423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dirty="0">
                      <a:solidFill>
                        <a:schemeClr val="tx2">
                          <a:lumMod val="75000"/>
                        </a:schemeClr>
                      </a:solidFill>
                      <a:latin typeface="Source Sans Pro" panose="020B0503030403020204" pitchFamily="34" charset="0"/>
                      <a:ea typeface="Source Sans Pro" panose="020B0503030403020204" pitchFamily="34" charset="0"/>
                    </a:rPr>
                    <a:t>Data Mining</a:t>
                  </a:r>
                  <a:endParaRPr lang="en-US" sz="7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47764EA2-E35B-C38D-D435-D8CBA8B402CA}"/>
                    </a:ext>
                  </a:extLst>
                </p:cNvPr>
                <p:cNvSpPr/>
                <p:nvPr/>
              </p:nvSpPr>
              <p:spPr>
                <a:xfrm>
                  <a:off x="5487894" y="264746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Preparation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5" name="Rectangle 14">
                  <a:extLst>
                    <a:ext uri="{FF2B5EF4-FFF2-40B4-BE49-F238E27FC236}">
                      <a16:creationId xmlns:a16="http://schemas.microsoft.com/office/drawing/2014/main" id="{A96D9DB5-3339-C7D9-21F7-87564BA2804C}"/>
                    </a:ext>
                  </a:extLst>
                </p:cNvPr>
                <p:cNvSpPr/>
                <p:nvPr/>
              </p:nvSpPr>
              <p:spPr>
                <a:xfrm>
                  <a:off x="5150726" y="3406977"/>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Cleaning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3" name="Rectangle 22">
                  <a:extLst>
                    <a:ext uri="{FF2B5EF4-FFF2-40B4-BE49-F238E27FC236}">
                      <a16:creationId xmlns:a16="http://schemas.microsoft.com/office/drawing/2014/main" id="{C6398B87-C655-FDB6-DD34-F45452461C9B}"/>
                    </a:ext>
                  </a:extLst>
                </p:cNvPr>
                <p:cNvSpPr/>
                <p:nvPr/>
              </p:nvSpPr>
              <p:spPr>
                <a:xfrm>
                  <a:off x="3985375" y="3866441"/>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Feature Engineering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4" name="Rectangle 23">
                  <a:extLst>
                    <a:ext uri="{FF2B5EF4-FFF2-40B4-BE49-F238E27FC236}">
                      <a16:creationId xmlns:a16="http://schemas.microsoft.com/office/drawing/2014/main" id="{D67A3980-0E24-80C0-4609-FE7229041072}"/>
                    </a:ext>
                  </a:extLst>
                </p:cNvPr>
                <p:cNvSpPr/>
                <p:nvPr/>
              </p:nvSpPr>
              <p:spPr>
                <a:xfrm>
                  <a:off x="2821753" y="342104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Modeling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5" name="Rectangle 24">
                  <a:extLst>
                    <a:ext uri="{FF2B5EF4-FFF2-40B4-BE49-F238E27FC236}">
                      <a16:creationId xmlns:a16="http://schemas.microsoft.com/office/drawing/2014/main" id="{442A3BE7-8035-D431-C453-1055127475BD}"/>
                    </a:ext>
                  </a:extLst>
                </p:cNvPr>
                <p:cNvSpPr/>
                <p:nvPr/>
              </p:nvSpPr>
              <p:spPr>
                <a:xfrm>
                  <a:off x="2471480" y="2642924"/>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Evaluation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7" name="Rectangle 26">
                  <a:extLst>
                    <a:ext uri="{FF2B5EF4-FFF2-40B4-BE49-F238E27FC236}">
                      <a16:creationId xmlns:a16="http://schemas.microsoft.com/office/drawing/2014/main" id="{E420F98C-5D57-664A-89B7-0DDC01FEC9F2}"/>
                    </a:ext>
                  </a:extLst>
                </p:cNvPr>
                <p:cNvSpPr/>
                <p:nvPr/>
              </p:nvSpPr>
              <p:spPr>
                <a:xfrm>
                  <a:off x="2821753" y="190168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Deployment</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45" name="Arc 44">
                  <a:extLst>
                    <a:ext uri="{FF2B5EF4-FFF2-40B4-BE49-F238E27FC236}">
                      <a16:creationId xmlns:a16="http://schemas.microsoft.com/office/drawing/2014/main" id="{D3B4A566-B79E-EDE8-946B-2A508ED1D216}"/>
                    </a:ext>
                  </a:extLst>
                </p:cNvPr>
                <p:cNvSpPr/>
                <p:nvPr/>
              </p:nvSpPr>
              <p:spPr>
                <a:xfrm rot="755081">
                  <a:off x="4738198" y="1401996"/>
                  <a:ext cx="1037474" cy="559600"/>
                </a:xfrm>
                <a:prstGeom prst="arc">
                  <a:avLst>
                    <a:gd name="adj1" fmla="val 16200000"/>
                    <a:gd name="adj2" fmla="val 20852926"/>
                  </a:avLst>
                </a:prstGeom>
                <a:ln w="9525">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grpSp>
          <p:cxnSp>
            <p:nvCxnSpPr>
              <p:cNvPr id="74" name="Straight Connector 73">
                <a:extLst>
                  <a:ext uri="{FF2B5EF4-FFF2-40B4-BE49-F238E27FC236}">
                    <a16:creationId xmlns:a16="http://schemas.microsoft.com/office/drawing/2014/main" id="{56CB0494-387A-8A49-13F5-32BA0BB1FA6C}"/>
                  </a:ext>
                </a:extLst>
              </p:cNvPr>
              <p:cNvCxnSpPr>
                <a:cxnSpLocks/>
              </p:cNvCxnSpPr>
              <p:nvPr/>
            </p:nvCxnSpPr>
            <p:spPr>
              <a:xfrm flipV="1">
                <a:off x="3820728" y="1951961"/>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53D8A77-09C9-C150-0CB1-82F1F5D0515A}"/>
                  </a:ext>
                </a:extLst>
              </p:cNvPr>
              <p:cNvCxnSpPr>
                <a:cxnSpLocks/>
              </p:cNvCxnSpPr>
              <p:nvPr/>
            </p:nvCxnSpPr>
            <p:spPr>
              <a:xfrm>
                <a:off x="557335" y="4383532"/>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F5303C1-0944-6AB1-30C0-4270241E003B}"/>
                  </a:ext>
                </a:extLst>
              </p:cNvPr>
              <p:cNvCxnSpPr>
                <a:cxnSpLocks/>
              </p:cNvCxnSpPr>
              <p:nvPr/>
            </p:nvCxnSpPr>
            <p:spPr>
              <a:xfrm flipV="1">
                <a:off x="3798538" y="416474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cxnSp>
        <p:nvCxnSpPr>
          <p:cNvPr id="79" name="Straight Connector 78">
            <a:extLst>
              <a:ext uri="{FF2B5EF4-FFF2-40B4-BE49-F238E27FC236}">
                <a16:creationId xmlns:a16="http://schemas.microsoft.com/office/drawing/2014/main" id="{565DF823-0F4F-A921-DC75-A231E02DCB38}"/>
              </a:ext>
            </a:extLst>
          </p:cNvPr>
          <p:cNvCxnSpPr>
            <a:cxnSpLocks/>
          </p:cNvCxnSpPr>
          <p:nvPr/>
        </p:nvCxnSpPr>
        <p:spPr>
          <a:xfrm>
            <a:off x="4573562" y="1364376"/>
            <a:ext cx="0" cy="1445402"/>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5" name="Group 2104">
            <a:extLst>
              <a:ext uri="{FF2B5EF4-FFF2-40B4-BE49-F238E27FC236}">
                <a16:creationId xmlns:a16="http://schemas.microsoft.com/office/drawing/2014/main" id="{B0A934B0-F157-FE22-6EFC-40055342075D}"/>
              </a:ext>
            </a:extLst>
          </p:cNvPr>
          <p:cNvGrpSpPr/>
          <p:nvPr/>
        </p:nvGrpSpPr>
        <p:grpSpPr>
          <a:xfrm>
            <a:off x="4031945" y="2996655"/>
            <a:ext cx="1118099" cy="253453"/>
            <a:chOff x="4031945" y="2996655"/>
            <a:chExt cx="1118099" cy="253453"/>
          </a:xfrm>
        </p:grpSpPr>
        <p:cxnSp>
          <p:nvCxnSpPr>
            <p:cNvPr id="86" name="Straight Arrow Connector 85">
              <a:extLst>
                <a:ext uri="{FF2B5EF4-FFF2-40B4-BE49-F238E27FC236}">
                  <a16:creationId xmlns:a16="http://schemas.microsoft.com/office/drawing/2014/main" id="{06C629DF-6D50-BF88-013B-F67C77B98849}"/>
                </a:ext>
              </a:extLst>
            </p:cNvPr>
            <p:cNvCxnSpPr>
              <a:cxnSpLocks/>
            </p:cNvCxnSpPr>
            <p:nvPr/>
          </p:nvCxnSpPr>
          <p:spPr>
            <a:xfrm>
              <a:off x="4031945" y="3250108"/>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460F59A-F3BE-A734-02D6-60BF6F007D89}"/>
                </a:ext>
              </a:extLst>
            </p:cNvPr>
            <p:cNvCxnSpPr>
              <a:cxnSpLocks/>
            </p:cNvCxnSpPr>
            <p:nvPr/>
          </p:nvCxnSpPr>
          <p:spPr>
            <a:xfrm flipH="1">
              <a:off x="4070044" y="2996655"/>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59" name="TextBox 2058">
              <a:extLst>
                <a:ext uri="{FF2B5EF4-FFF2-40B4-BE49-F238E27FC236}">
                  <a16:creationId xmlns:a16="http://schemas.microsoft.com/office/drawing/2014/main" id="{534C31A6-37AC-2133-7FD6-B610CC3C87C3}"/>
                </a:ext>
              </a:extLst>
            </p:cNvPr>
            <p:cNvSpPr txBox="1"/>
            <p:nvPr/>
          </p:nvSpPr>
          <p:spPr>
            <a:xfrm>
              <a:off x="4161306" y="3015282"/>
              <a:ext cx="819130" cy="200055"/>
            </a:xfrm>
            <a:prstGeom prst="rect">
              <a:avLst/>
            </a:prstGeom>
            <a:noFill/>
          </p:spPr>
          <p:txBody>
            <a:bodyPr wrap="square" rtlCol="0">
              <a:spAutoFit/>
            </a:bodyPr>
            <a:lstStyle/>
            <a:p>
              <a:pPr algn="ctr"/>
              <a:r>
                <a:rPr lang="pt-BR" sz="700" i="1" dirty="0">
                  <a:latin typeface="Source Sans Pro" panose="020B0503030403020204" pitchFamily="34" charset="0"/>
                  <a:ea typeface="Source Sans Pro" panose="020B0503030403020204" pitchFamily="34" charset="0"/>
                </a:rPr>
                <a:t>Features</a:t>
              </a:r>
              <a:endParaRPr lang="en-US" sz="700" i="1" dirty="0">
                <a:latin typeface="Source Sans Pro" panose="020B0503030403020204" pitchFamily="34" charset="0"/>
                <a:ea typeface="Source Sans Pro" panose="020B0503030403020204" pitchFamily="34" charset="0"/>
              </a:endParaRPr>
            </a:p>
          </p:txBody>
        </p:sp>
      </p:grpSp>
      <p:cxnSp>
        <p:nvCxnSpPr>
          <p:cNvPr id="2087" name="Straight Connector 2086">
            <a:extLst>
              <a:ext uri="{FF2B5EF4-FFF2-40B4-BE49-F238E27FC236}">
                <a16:creationId xmlns:a16="http://schemas.microsoft.com/office/drawing/2014/main" id="{E5BB64EE-B968-A8C3-B036-6DEB30DD7BBC}"/>
              </a:ext>
            </a:extLst>
          </p:cNvPr>
          <p:cNvCxnSpPr>
            <a:cxnSpLocks/>
          </p:cNvCxnSpPr>
          <p:nvPr/>
        </p:nvCxnSpPr>
        <p:spPr>
          <a:xfrm>
            <a:off x="4579226" y="3433220"/>
            <a:ext cx="0" cy="14400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4" name="Group 2103">
            <a:extLst>
              <a:ext uri="{FF2B5EF4-FFF2-40B4-BE49-F238E27FC236}">
                <a16:creationId xmlns:a16="http://schemas.microsoft.com/office/drawing/2014/main" id="{3B0250A8-5558-ABC0-CABB-57EA187D0804}"/>
              </a:ext>
            </a:extLst>
          </p:cNvPr>
          <p:cNvGrpSpPr/>
          <p:nvPr/>
        </p:nvGrpSpPr>
        <p:grpSpPr>
          <a:xfrm>
            <a:off x="5314930" y="1537613"/>
            <a:ext cx="3626490" cy="3256295"/>
            <a:chOff x="5314930" y="1537613"/>
            <a:chExt cx="3626490" cy="3256295"/>
          </a:xfrm>
        </p:grpSpPr>
        <p:grpSp>
          <p:nvGrpSpPr>
            <p:cNvPr id="2055" name="Group 2054">
              <a:extLst>
                <a:ext uri="{FF2B5EF4-FFF2-40B4-BE49-F238E27FC236}">
                  <a16:creationId xmlns:a16="http://schemas.microsoft.com/office/drawing/2014/main" id="{84459F6F-C548-04EF-23B4-1A7B5822B9E1}"/>
                </a:ext>
              </a:extLst>
            </p:cNvPr>
            <p:cNvGrpSpPr/>
            <p:nvPr/>
          </p:nvGrpSpPr>
          <p:grpSpPr>
            <a:xfrm>
              <a:off x="5576011" y="1673393"/>
              <a:ext cx="3118374" cy="2992318"/>
              <a:chOff x="4916050" y="798910"/>
              <a:chExt cx="3837391" cy="3730658"/>
            </a:xfrm>
          </p:grpSpPr>
          <p:sp>
            <p:nvSpPr>
              <p:cNvPr id="94" name="Rectangle 93">
                <a:extLst>
                  <a:ext uri="{FF2B5EF4-FFF2-40B4-BE49-F238E27FC236}">
                    <a16:creationId xmlns:a16="http://schemas.microsoft.com/office/drawing/2014/main" id="{65EA0794-B952-30D0-B204-0AB179B22F60}"/>
                  </a:ext>
                </a:extLst>
              </p:cNvPr>
              <p:cNvSpPr/>
              <p:nvPr/>
            </p:nvSpPr>
            <p:spPr>
              <a:xfrm>
                <a:off x="6326742" y="2533384"/>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bg1"/>
                    </a:solidFill>
                    <a:latin typeface="Source Sans Pro" panose="020B0503030403020204" pitchFamily="34" charset="0"/>
                    <a:ea typeface="Source Sans Pro" panose="020B0503030403020204" pitchFamily="34" charset="0"/>
                  </a:rPr>
                  <a:t>FACT</a:t>
                </a:r>
                <a:endParaRPr lang="en-US" sz="1050" b="1" dirty="0">
                  <a:solidFill>
                    <a:schemeClr val="bg1"/>
                  </a:solidFill>
                  <a:latin typeface="Source Sans Pro" panose="020B0503030403020204" pitchFamily="34" charset="0"/>
                  <a:ea typeface="Source Sans Pro" panose="020B0503030403020204" pitchFamily="34" charset="0"/>
                </a:endParaRPr>
              </a:p>
            </p:txBody>
          </p:sp>
          <p:sp>
            <p:nvSpPr>
              <p:cNvPr id="95" name="Rectangle 94">
                <a:extLst>
                  <a:ext uri="{FF2B5EF4-FFF2-40B4-BE49-F238E27FC236}">
                    <a16:creationId xmlns:a16="http://schemas.microsoft.com/office/drawing/2014/main" id="{12E15BA9-E7CD-6616-6A50-99F8D0002867}"/>
                  </a:ext>
                </a:extLst>
              </p:cNvPr>
              <p:cNvSpPr/>
              <p:nvPr/>
            </p:nvSpPr>
            <p:spPr>
              <a:xfrm>
                <a:off x="6328740" y="1667829"/>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4" name="Rectangle 103">
                <a:extLst>
                  <a:ext uri="{FF2B5EF4-FFF2-40B4-BE49-F238E27FC236}">
                    <a16:creationId xmlns:a16="http://schemas.microsoft.com/office/drawing/2014/main" id="{3DB44C03-7502-95BB-C757-D5DB712CAE8E}"/>
                  </a:ext>
                </a:extLst>
              </p:cNvPr>
              <p:cNvSpPr/>
              <p:nvPr/>
            </p:nvSpPr>
            <p:spPr>
              <a:xfrm>
                <a:off x="4923840" y="196903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BD069BB-034F-F965-ED36-8D2BA61F644E}"/>
                  </a:ext>
                </a:extLst>
              </p:cNvPr>
              <p:cNvSpPr/>
              <p:nvPr/>
            </p:nvSpPr>
            <p:spPr>
              <a:xfrm>
                <a:off x="4916050"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6" name="Rectangle 105">
                <a:extLst>
                  <a:ext uri="{FF2B5EF4-FFF2-40B4-BE49-F238E27FC236}">
                    <a16:creationId xmlns:a16="http://schemas.microsoft.com/office/drawing/2014/main" id="{990565A6-04A0-B038-0B7D-ABB005BD0AC2}"/>
                  </a:ext>
                </a:extLst>
              </p:cNvPr>
              <p:cNvSpPr/>
              <p:nvPr/>
            </p:nvSpPr>
            <p:spPr>
              <a:xfrm>
                <a:off x="7741119" y="1965106"/>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7" name="Rectangle 106">
                <a:extLst>
                  <a:ext uri="{FF2B5EF4-FFF2-40B4-BE49-F238E27FC236}">
                    <a16:creationId xmlns:a16="http://schemas.microsoft.com/office/drawing/2014/main" id="{2DA34CBC-3CE5-B9BB-DD45-EDCAFD8CB104}"/>
                  </a:ext>
                </a:extLst>
              </p:cNvPr>
              <p:cNvSpPr/>
              <p:nvPr/>
            </p:nvSpPr>
            <p:spPr>
              <a:xfrm>
                <a:off x="7741119"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109" name="Straight Connector 108">
                <a:extLst>
                  <a:ext uri="{FF2B5EF4-FFF2-40B4-BE49-F238E27FC236}">
                    <a16:creationId xmlns:a16="http://schemas.microsoft.com/office/drawing/2014/main" id="{94C27763-562E-9B88-C275-9FFB8A32D8B9}"/>
                  </a:ext>
                </a:extLst>
              </p:cNvPr>
              <p:cNvCxnSpPr>
                <a:cxnSpLocks/>
                <a:stCxn id="104" idx="3"/>
                <a:endCxn id="94" idx="1"/>
              </p:cNvCxnSpPr>
              <p:nvPr/>
            </p:nvCxnSpPr>
            <p:spPr>
              <a:xfrm>
                <a:off x="5931840" y="2124616"/>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527D894-D3BC-FB6D-321F-B1D0680B8054}"/>
                  </a:ext>
                </a:extLst>
              </p:cNvPr>
              <p:cNvCxnSpPr>
                <a:cxnSpLocks/>
                <a:stCxn id="95" idx="2"/>
                <a:endCxn id="94" idx="0"/>
              </p:cNvCxnSpPr>
              <p:nvPr/>
            </p:nvCxnSpPr>
            <p:spPr>
              <a:xfrm flipH="1">
                <a:off x="6828249" y="1978996"/>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EDC4647-9480-4915-F780-1578C62EB3B8}"/>
                  </a:ext>
                </a:extLst>
              </p:cNvPr>
              <p:cNvCxnSpPr>
                <a:cxnSpLocks/>
                <a:stCxn id="106" idx="1"/>
                <a:endCxn id="94" idx="3"/>
              </p:cNvCxnSpPr>
              <p:nvPr/>
            </p:nvCxnSpPr>
            <p:spPr>
              <a:xfrm flipH="1">
                <a:off x="7329755" y="2120690"/>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5D5EF89-C86D-3543-B26F-57E6C52C0AD6}"/>
                  </a:ext>
                </a:extLst>
              </p:cNvPr>
              <p:cNvCxnSpPr>
                <a:cxnSpLocks/>
                <a:stCxn id="105" idx="3"/>
                <a:endCxn id="94" idx="1"/>
              </p:cNvCxnSpPr>
              <p:nvPr/>
            </p:nvCxnSpPr>
            <p:spPr>
              <a:xfrm flipV="1">
                <a:off x="5924050" y="2688968"/>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4ED0DCA-03ED-3E22-EC94-DE486A33F22F}"/>
                  </a:ext>
                </a:extLst>
              </p:cNvPr>
              <p:cNvCxnSpPr>
                <a:cxnSpLocks/>
                <a:stCxn id="94" idx="3"/>
                <a:endCxn id="107" idx="1"/>
              </p:cNvCxnSpPr>
              <p:nvPr/>
            </p:nvCxnSpPr>
            <p:spPr>
              <a:xfrm>
                <a:off x="7329755" y="2688968"/>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512F32CC-1F6A-DECD-7F0A-904EFAA87EC7}"/>
                  </a:ext>
                </a:extLst>
              </p:cNvPr>
              <p:cNvSpPr/>
              <p:nvPr/>
            </p:nvSpPr>
            <p:spPr>
              <a:xfrm>
                <a:off x="4923841" y="2335470"/>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0" name="Rectangle 119">
                <a:extLst>
                  <a:ext uri="{FF2B5EF4-FFF2-40B4-BE49-F238E27FC236}">
                    <a16:creationId xmlns:a16="http://schemas.microsoft.com/office/drawing/2014/main" id="{7D12FF89-36F7-C1A7-B8EA-71A92AD91C2E}"/>
                  </a:ext>
                </a:extLst>
              </p:cNvPr>
              <p:cNvSpPr/>
              <p:nvPr/>
            </p:nvSpPr>
            <p:spPr>
              <a:xfrm>
                <a:off x="7743613" y="2335470"/>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1" name="Rectangle 120">
                <a:extLst>
                  <a:ext uri="{FF2B5EF4-FFF2-40B4-BE49-F238E27FC236}">
                    <a16:creationId xmlns:a16="http://schemas.microsoft.com/office/drawing/2014/main" id="{280F6D77-20F5-B42C-6BE1-7C905DECDD20}"/>
                  </a:ext>
                </a:extLst>
              </p:cNvPr>
              <p:cNvSpPr/>
              <p:nvPr/>
            </p:nvSpPr>
            <p:spPr>
              <a:xfrm>
                <a:off x="6328739" y="814224"/>
                <a:ext cx="1008000" cy="794718"/>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2" name="Rectangle 121">
                <a:extLst>
                  <a:ext uri="{FF2B5EF4-FFF2-40B4-BE49-F238E27FC236}">
                    <a16:creationId xmlns:a16="http://schemas.microsoft.com/office/drawing/2014/main" id="{B4DDE3E3-3E82-1FFB-314C-036B70778950}"/>
                  </a:ext>
                </a:extLst>
              </p:cNvPr>
              <p:cNvSpPr/>
              <p:nvPr/>
            </p:nvSpPr>
            <p:spPr>
              <a:xfrm>
                <a:off x="4917490" y="3806674"/>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3" name="Rectangle 122">
                <a:extLst>
                  <a:ext uri="{FF2B5EF4-FFF2-40B4-BE49-F238E27FC236}">
                    <a16:creationId xmlns:a16="http://schemas.microsoft.com/office/drawing/2014/main" id="{F2D67CCA-E30C-C346-6BFF-4637E0008226}"/>
                  </a:ext>
                </a:extLst>
              </p:cNvPr>
              <p:cNvSpPr/>
              <p:nvPr/>
            </p:nvSpPr>
            <p:spPr>
              <a:xfrm>
                <a:off x="7742559" y="3813343"/>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4" name="Rectangle 123">
                <a:extLst>
                  <a:ext uri="{FF2B5EF4-FFF2-40B4-BE49-F238E27FC236}">
                    <a16:creationId xmlns:a16="http://schemas.microsoft.com/office/drawing/2014/main" id="{248D7D71-575E-FE36-14A0-491DF7DFD72E}"/>
                  </a:ext>
                </a:extLst>
              </p:cNvPr>
              <p:cNvSpPr/>
              <p:nvPr/>
            </p:nvSpPr>
            <p:spPr>
              <a:xfrm>
                <a:off x="6320150" y="2923048"/>
                <a:ext cx="1008000" cy="1417671"/>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5" name="Rectangle 2">
                <a:extLst>
                  <a:ext uri="{FF2B5EF4-FFF2-40B4-BE49-F238E27FC236}">
                    <a16:creationId xmlns:a16="http://schemas.microsoft.com/office/drawing/2014/main" id="{5D2944B2-5F0B-E1AE-6475-F74D38079F9E}"/>
                  </a:ext>
                </a:extLst>
              </p:cNvPr>
              <p:cNvSpPr>
                <a:spLocks noChangeArrowheads="1"/>
              </p:cNvSpPr>
              <p:nvPr/>
            </p:nvSpPr>
            <p:spPr bwMode="auto">
              <a:xfrm>
                <a:off x="6331348" y="2923275"/>
                <a:ext cx="1003013" cy="141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region_id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sales_date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sales_gross_vl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discount</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sales_net_vl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status</a:t>
                </a:r>
                <a:endParaRPr lang="en-US" altLang="en-US" sz="11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en-US" altLang="en-US" sz="6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churn_label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126" name="Rectangle 2">
                <a:extLst>
                  <a:ext uri="{FF2B5EF4-FFF2-40B4-BE49-F238E27FC236}">
                    <a16:creationId xmlns:a16="http://schemas.microsoft.com/office/drawing/2014/main" id="{3AC13AAA-E6AC-1427-867F-28E35B86C7C8}"/>
                  </a:ext>
                </a:extLst>
              </p:cNvPr>
              <p:cNvSpPr>
                <a:spLocks noChangeArrowheads="1"/>
              </p:cNvSpPr>
              <p:nvPr/>
            </p:nvSpPr>
            <p:spPr bwMode="auto">
              <a:xfrm>
                <a:off x="6334148" y="798910"/>
                <a:ext cx="1003013" cy="844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600" i="1" dirty="0">
                    <a:latin typeface="Source Sans Pro" panose="020B0503030403020204" pitchFamily="34" charset="0"/>
                    <a:ea typeface="Source Sans Pro" panose="020B0503030403020204" pitchFamily="34" charset="0"/>
                  </a:rPr>
                  <a:t> 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client_age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client_gender</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income_group</a:t>
                </a:r>
              </a:p>
              <a:p>
                <a:pPr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a:t>
                </a:r>
                <a:r>
                  <a:rPr lang="en-US" altLang="en-US" sz="600" b="1" i="1" dirty="0">
                    <a:latin typeface="Source Sans Pro" panose="020B0503030403020204" pitchFamily="34" charset="0"/>
                    <a:ea typeface="Source Sans Pro" panose="020B0503030403020204" pitchFamily="34" charset="0"/>
                  </a:rPr>
                  <a:t>risk_profile</a:t>
                </a:r>
                <a:endParaRPr kumimoji="0" lang="en-US" altLang="en-US" sz="5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endParaRPr lang="en-US" altLang="en-US" sz="200" i="1" dirty="0">
                  <a:latin typeface="Source Sans Pro" panose="020B0503030403020204" pitchFamily="34" charset="0"/>
                  <a:ea typeface="Source Sans Pro" panose="020B0503030403020204" pitchFamily="34" charset="0"/>
                </a:endParaRPr>
              </a:p>
            </p:txBody>
          </p:sp>
          <p:sp>
            <p:nvSpPr>
              <p:cNvPr id="127" name="Rectangle 2">
                <a:extLst>
                  <a:ext uri="{FF2B5EF4-FFF2-40B4-BE49-F238E27FC236}">
                    <a16:creationId xmlns:a16="http://schemas.microsoft.com/office/drawing/2014/main" id="{B27F8B65-DB75-0EFD-652E-1D5D6129AE89}"/>
                  </a:ext>
                </a:extLst>
              </p:cNvPr>
              <p:cNvSpPr>
                <a:spLocks noChangeArrowheads="1"/>
              </p:cNvSpPr>
              <p:nvPr/>
            </p:nvSpPr>
            <p:spPr bwMode="auto">
              <a:xfrm>
                <a:off x="4928634" y="2340350"/>
                <a:ext cx="1003013" cy="70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600" i="1" dirty="0">
                    <a:latin typeface="Source Sans Pro" panose="020B0503030403020204" pitchFamily="34" charset="0"/>
                    <a:ea typeface="Source Sans Pro" panose="020B0503030403020204" pitchFamily="34" charset="0"/>
                  </a:rPr>
                  <a:t>_</a:t>
                </a: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coverage</a:t>
                </a:r>
                <a:endParaRPr lang="en-US" altLang="en-US" sz="200" i="1" dirty="0">
                  <a:latin typeface="Source Sans Pro" panose="020B0503030403020204" pitchFamily="34" charset="0"/>
                  <a:ea typeface="Source Sans Pro" panose="020B0503030403020204" pitchFamily="34" charset="0"/>
                </a:endParaRPr>
              </a:p>
            </p:txBody>
          </p:sp>
          <p:sp>
            <p:nvSpPr>
              <p:cNvPr id="2048" name="Rectangle 2">
                <a:extLst>
                  <a:ext uri="{FF2B5EF4-FFF2-40B4-BE49-F238E27FC236}">
                    <a16:creationId xmlns:a16="http://schemas.microsoft.com/office/drawing/2014/main" id="{F85FFAC5-989F-BB26-EBBE-18CE384E28D7}"/>
                  </a:ext>
                </a:extLst>
              </p:cNvPr>
              <p:cNvSpPr>
                <a:spLocks noChangeArrowheads="1"/>
              </p:cNvSpPr>
              <p:nvPr/>
            </p:nvSpPr>
            <p:spPr bwMode="auto">
              <a:xfrm>
                <a:off x="4923840" y="3822029"/>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200" i="1" dirty="0">
                  <a:latin typeface="Source Sans Pro" panose="020B0503030403020204" pitchFamily="34" charset="0"/>
                  <a:ea typeface="Source Sans Pro" panose="020B0503030403020204" pitchFamily="34" charset="0"/>
                </a:endParaRPr>
              </a:p>
            </p:txBody>
          </p:sp>
          <p:sp>
            <p:nvSpPr>
              <p:cNvPr id="2049" name="Rectangle 2">
                <a:extLst>
                  <a:ext uri="{FF2B5EF4-FFF2-40B4-BE49-F238E27FC236}">
                    <a16:creationId xmlns:a16="http://schemas.microsoft.com/office/drawing/2014/main" id="{ADF9CCA5-1CC4-C8C7-E991-5E2B612A4893}"/>
                  </a:ext>
                </a:extLst>
              </p:cNvPr>
              <p:cNvSpPr>
                <a:spLocks noChangeArrowheads="1"/>
              </p:cNvSpPr>
              <p:nvPr/>
            </p:nvSpPr>
            <p:spPr bwMode="auto">
              <a:xfrm>
                <a:off x="7750428" y="2348332"/>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200" i="1" dirty="0">
                  <a:latin typeface="Source Sans Pro" panose="020B0503030403020204" pitchFamily="34" charset="0"/>
                  <a:ea typeface="Source Sans Pro" panose="020B0503030403020204" pitchFamily="34" charset="0"/>
                </a:endParaRPr>
              </a:p>
            </p:txBody>
          </p:sp>
          <p:sp>
            <p:nvSpPr>
              <p:cNvPr id="2050" name="Rectangle 2">
                <a:extLst>
                  <a:ext uri="{FF2B5EF4-FFF2-40B4-BE49-F238E27FC236}">
                    <a16:creationId xmlns:a16="http://schemas.microsoft.com/office/drawing/2014/main" id="{E5B375BC-8EBD-78D9-22BB-82C07466FC8F}"/>
                  </a:ext>
                </a:extLst>
              </p:cNvPr>
              <p:cNvSpPr>
                <a:spLocks noChangeArrowheads="1"/>
              </p:cNvSpPr>
              <p:nvPr/>
            </p:nvSpPr>
            <p:spPr bwMode="auto">
              <a:xfrm>
                <a:off x="7747782" y="3830279"/>
                <a:ext cx="1003013" cy="69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date</a:t>
                </a:r>
                <a:endPar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grpSp>
        <p:cxnSp>
          <p:nvCxnSpPr>
            <p:cNvPr id="2090" name="Straight Connector 2089">
              <a:extLst>
                <a:ext uri="{FF2B5EF4-FFF2-40B4-BE49-F238E27FC236}">
                  <a16:creationId xmlns:a16="http://schemas.microsoft.com/office/drawing/2014/main" id="{492E383D-BB87-DF06-D5A3-0DC91EDD5F78}"/>
                </a:ext>
              </a:extLst>
            </p:cNvPr>
            <p:cNvCxnSpPr/>
            <p:nvPr/>
          </p:nvCxnSpPr>
          <p:spPr>
            <a:xfrm>
              <a:off x="5315570" y="1553908"/>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FF570B76-3F6C-2BE9-35A5-46C7C027CFAC}"/>
                </a:ext>
              </a:extLst>
            </p:cNvPr>
            <p:cNvCxnSpPr/>
            <p:nvPr/>
          </p:nvCxnSpPr>
          <p:spPr>
            <a:xfrm>
              <a:off x="8941420" y="1537613"/>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4DB1CDBA-8E17-F1DF-D891-50E359679236}"/>
                </a:ext>
              </a:extLst>
            </p:cNvPr>
            <p:cNvCxnSpPr/>
            <p:nvPr/>
          </p:nvCxnSpPr>
          <p:spPr>
            <a:xfrm>
              <a:off x="5315570" y="15510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8E1FA1D8-985D-64F2-6995-106D3C233CC9}"/>
                </a:ext>
              </a:extLst>
            </p:cNvPr>
            <p:cNvCxnSpPr/>
            <p:nvPr/>
          </p:nvCxnSpPr>
          <p:spPr>
            <a:xfrm>
              <a:off x="5314930" y="47935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152E0991-5061-C087-FDB2-F050A5F8177A}"/>
                </a:ext>
              </a:extLst>
            </p:cNvPr>
            <p:cNvCxnSpPr/>
            <p:nvPr/>
          </p:nvCxnSpPr>
          <p:spPr>
            <a:xfrm>
              <a:off x="8694371" y="477837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B667BC4D-9D41-C000-5DA0-3417678E6217}"/>
                </a:ext>
              </a:extLst>
            </p:cNvPr>
            <p:cNvCxnSpPr/>
            <p:nvPr/>
          </p:nvCxnSpPr>
          <p:spPr>
            <a:xfrm>
              <a:off x="8694371" y="153933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6" name="Group 2105">
            <a:extLst>
              <a:ext uri="{FF2B5EF4-FFF2-40B4-BE49-F238E27FC236}">
                <a16:creationId xmlns:a16="http://schemas.microsoft.com/office/drawing/2014/main" id="{C34B189D-9490-FA62-DCA0-E641BA493820}"/>
              </a:ext>
            </a:extLst>
          </p:cNvPr>
          <p:cNvGrpSpPr/>
          <p:nvPr/>
        </p:nvGrpSpPr>
        <p:grpSpPr>
          <a:xfrm>
            <a:off x="5280673" y="1037353"/>
            <a:ext cx="1205734" cy="325379"/>
            <a:chOff x="5280673" y="1037353"/>
            <a:chExt cx="1205734" cy="325379"/>
          </a:xfrm>
        </p:grpSpPr>
        <p:sp>
          <p:nvSpPr>
            <p:cNvPr id="2098" name="Rectangle 2097">
              <a:extLst>
                <a:ext uri="{FF2B5EF4-FFF2-40B4-BE49-F238E27FC236}">
                  <a16:creationId xmlns:a16="http://schemas.microsoft.com/office/drawing/2014/main" id="{0DDBE2DF-E44C-254D-B300-5B557F41E1D5}"/>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6" name="TextBox 2095">
              <a:extLst>
                <a:ext uri="{FF2B5EF4-FFF2-40B4-BE49-F238E27FC236}">
                  <a16:creationId xmlns:a16="http://schemas.microsoft.com/office/drawing/2014/main" id="{8DB9348F-4D4F-DCDD-EC28-7D6C4790B7F9}"/>
                </a:ext>
              </a:extLst>
            </p:cNvPr>
            <p:cNvSpPr txBox="1"/>
            <p:nvPr/>
          </p:nvSpPr>
          <p:spPr>
            <a:xfrm>
              <a:off x="5280673" y="1095738"/>
              <a:ext cx="1012186" cy="215444"/>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dirty="0"/>
                <a:t>Feature Selection</a:t>
              </a:r>
              <a:endParaRPr lang="en-US" dirty="0"/>
            </a:p>
          </p:txBody>
        </p:sp>
        <p:pic>
          <p:nvPicPr>
            <p:cNvPr id="2100" name="Picture 2099">
              <a:extLst>
                <a:ext uri="{FF2B5EF4-FFF2-40B4-BE49-F238E27FC236}">
                  <a16:creationId xmlns:a16="http://schemas.microsoft.com/office/drawing/2014/main" id="{3FA0950B-C645-A8C8-D0A6-96AA97978F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7431" y="1086955"/>
              <a:ext cx="253309" cy="253309"/>
            </a:xfrm>
            <a:prstGeom prst="rect">
              <a:avLst/>
            </a:prstGeom>
          </p:spPr>
        </p:pic>
      </p:grpSp>
      <p:grpSp>
        <p:nvGrpSpPr>
          <p:cNvPr id="2110" name="Group 2109">
            <a:extLst>
              <a:ext uri="{FF2B5EF4-FFF2-40B4-BE49-F238E27FC236}">
                <a16:creationId xmlns:a16="http://schemas.microsoft.com/office/drawing/2014/main" id="{CB8F9CE3-0FE1-282D-5289-340F4E60DCEE}"/>
              </a:ext>
            </a:extLst>
          </p:cNvPr>
          <p:cNvGrpSpPr/>
          <p:nvPr/>
        </p:nvGrpSpPr>
        <p:grpSpPr>
          <a:xfrm>
            <a:off x="1580792" y="4406144"/>
            <a:ext cx="2159223" cy="458076"/>
            <a:chOff x="1580792" y="4406144"/>
            <a:chExt cx="2159223" cy="458076"/>
          </a:xfrm>
        </p:grpSpPr>
        <p:grpSp>
          <p:nvGrpSpPr>
            <p:cNvPr id="2103" name="Group 2102">
              <a:extLst>
                <a:ext uri="{FF2B5EF4-FFF2-40B4-BE49-F238E27FC236}">
                  <a16:creationId xmlns:a16="http://schemas.microsoft.com/office/drawing/2014/main" id="{21AAE2CD-6C4F-C505-6C1C-D93349AA79D4}"/>
                </a:ext>
              </a:extLst>
            </p:cNvPr>
            <p:cNvGrpSpPr/>
            <p:nvPr/>
          </p:nvGrpSpPr>
          <p:grpSpPr>
            <a:xfrm>
              <a:off x="1580792" y="4406144"/>
              <a:ext cx="1006208" cy="458076"/>
              <a:chOff x="1580792" y="4406144"/>
              <a:chExt cx="1006208" cy="458076"/>
            </a:xfrm>
          </p:grpSpPr>
          <p:sp>
            <p:nvSpPr>
              <p:cNvPr id="63" name="Rectangle 62">
                <a:extLst>
                  <a:ext uri="{FF2B5EF4-FFF2-40B4-BE49-F238E27FC236}">
                    <a16:creationId xmlns:a16="http://schemas.microsoft.com/office/drawing/2014/main" id="{266DBB3E-D968-867C-7443-25D2C7D5DC29}"/>
                  </a:ext>
                </a:extLst>
              </p:cNvPr>
              <p:cNvSpPr/>
              <p:nvPr/>
            </p:nvSpPr>
            <p:spPr>
              <a:xfrm>
                <a:off x="1689217" y="4538841"/>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Arrow Connector 65">
                <a:extLst>
                  <a:ext uri="{FF2B5EF4-FFF2-40B4-BE49-F238E27FC236}">
                    <a16:creationId xmlns:a16="http://schemas.microsoft.com/office/drawing/2014/main" id="{96EC953B-0AB4-E849-7A4E-563BA0193A6D}"/>
                  </a:ext>
                </a:extLst>
              </p:cNvPr>
              <p:cNvCxnSpPr>
                <a:cxnSpLocks/>
              </p:cNvCxnSpPr>
              <p:nvPr/>
            </p:nvCxnSpPr>
            <p:spPr>
              <a:xfrm>
                <a:off x="2136626" y="4406144"/>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160BED0-9EF0-48E4-1032-C21792432319}"/>
                  </a:ext>
                </a:extLst>
              </p:cNvPr>
              <p:cNvSpPr txBox="1"/>
              <p:nvPr/>
            </p:nvSpPr>
            <p:spPr>
              <a:xfrm>
                <a:off x="1580792" y="459693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Output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47" name="Picture 46">
                <a:extLst>
                  <a:ext uri="{FF2B5EF4-FFF2-40B4-BE49-F238E27FC236}">
                    <a16:creationId xmlns:a16="http://schemas.microsoft.com/office/drawing/2014/main" id="{E4DEF46E-D1A2-B3D0-65EC-4645E00940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8130" y="4596937"/>
                <a:ext cx="215444" cy="215444"/>
              </a:xfrm>
              <a:prstGeom prst="rect">
                <a:avLst/>
              </a:prstGeom>
            </p:spPr>
          </p:pic>
        </p:grpSp>
        <p:sp>
          <p:nvSpPr>
            <p:cNvPr id="2107" name="Left Brace 2106">
              <a:extLst>
                <a:ext uri="{FF2B5EF4-FFF2-40B4-BE49-F238E27FC236}">
                  <a16:creationId xmlns:a16="http://schemas.microsoft.com/office/drawing/2014/main" id="{8582CDEF-0B34-73EA-962B-B586647C6FB4}"/>
                </a:ext>
              </a:extLst>
            </p:cNvPr>
            <p:cNvSpPr/>
            <p:nvPr/>
          </p:nvSpPr>
          <p:spPr>
            <a:xfrm>
              <a:off x="2642012" y="4580606"/>
              <a:ext cx="53414" cy="252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08" name="TextBox 2107">
              <a:extLst>
                <a:ext uri="{FF2B5EF4-FFF2-40B4-BE49-F238E27FC236}">
                  <a16:creationId xmlns:a16="http://schemas.microsoft.com/office/drawing/2014/main" id="{36438F82-03F5-6AD9-8985-2539EC74D263}"/>
                </a:ext>
              </a:extLst>
            </p:cNvPr>
            <p:cNvSpPr txBox="1"/>
            <p:nvPr/>
          </p:nvSpPr>
          <p:spPr>
            <a:xfrm>
              <a:off x="2654165" y="4616891"/>
              <a:ext cx="1085850" cy="169277"/>
            </a:xfrm>
            <a:prstGeom prst="rect">
              <a:avLst/>
            </a:prstGeom>
            <a:noFill/>
          </p:spPr>
          <p:txBody>
            <a:bodyPr wrap="square" rtlCol="0">
              <a:spAutoFit/>
            </a:bodyPr>
            <a:lstStyle/>
            <a:p>
              <a:r>
                <a:rPr lang="pt-BR" sz="500" dirty="0">
                  <a:solidFill>
                    <a:schemeClr val="bg2">
                      <a:lumMod val="25000"/>
                    </a:schemeClr>
                  </a:solidFill>
                  <a:latin typeface="Source Sans Pro" panose="020B0503030403020204" pitchFamily="34" charset="0"/>
                  <a:ea typeface="Source Sans Pro" panose="020B0503030403020204" pitchFamily="34" charset="0"/>
                </a:rPr>
                <a:t>Churn Forecasted (ranged 0 to 1)</a:t>
              </a:r>
            </a:p>
          </p:txBody>
        </p:sp>
      </p:grpSp>
    </p:spTree>
    <p:extLst>
      <p:ext uri="{BB962C8B-B14F-4D97-AF65-F5344CB8AC3E}">
        <p14:creationId xmlns:p14="http://schemas.microsoft.com/office/powerpoint/2010/main" val="282929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ED632-B3E8-B7E3-2639-38A0ECFD0941}"/>
            </a:ext>
          </a:extLst>
        </p:cNvPr>
        <p:cNvGrpSpPr/>
        <p:nvPr/>
      </p:nvGrpSpPr>
      <p:grpSpPr>
        <a:xfrm>
          <a:off x="0" y="0"/>
          <a:ext cx="0" cy="0"/>
          <a:chOff x="0" y="0"/>
          <a:chExt cx="0" cy="0"/>
        </a:xfrm>
      </p:grpSpPr>
      <p:sp>
        <p:nvSpPr>
          <p:cNvPr id="197" name="Rectangle 196">
            <a:extLst>
              <a:ext uri="{FF2B5EF4-FFF2-40B4-BE49-F238E27FC236}">
                <a16:creationId xmlns:a16="http://schemas.microsoft.com/office/drawing/2014/main" id="{4A54D3FE-5D50-C2EA-5AFA-DD344E15CE0E}"/>
              </a:ext>
            </a:extLst>
          </p:cNvPr>
          <p:cNvSpPr/>
          <p:nvPr/>
        </p:nvSpPr>
        <p:spPr>
          <a:xfrm>
            <a:off x="5143551" y="2378570"/>
            <a:ext cx="1090194"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E863F21B-37C0-A301-AF2B-59A75FA8A030}"/>
              </a:ext>
            </a:extLst>
          </p:cNvPr>
          <p:cNvSpPr/>
          <p:nvPr/>
        </p:nvSpPr>
        <p:spPr>
          <a:xfrm>
            <a:off x="4218048" y="2378681"/>
            <a:ext cx="946784" cy="44706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791F7F3-AED6-402C-141F-6EDA5513C1D2}"/>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Churn Prediction</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B8A0CCF3-F108-DBFA-C737-73BE6480BF2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11/12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FD8075BE-611B-D477-8619-4557F35ACB16}"/>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BF316CA1-5B9A-4F34-9B91-79A070F9F6E9}"/>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8B4DB1-1AE7-3532-6C8D-ACC376997F6C}"/>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E79B4E-2C41-0435-BD3C-52E1799D75D3}"/>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295809-FDEE-D604-565E-A4D77DDD2BB4}"/>
              </a:ext>
            </a:extLst>
          </p:cNvPr>
          <p:cNvCxnSpPr/>
          <p:nvPr/>
        </p:nvCxnSpPr>
        <p:spPr>
          <a:xfrm>
            <a:off x="3080658" y="14383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E54C15-E257-D5F5-0A14-26A3F7DE9CA2}"/>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9DA3D88-D877-55D5-3E17-8A92E018EF01}"/>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32097C12-B45C-7ACC-654D-A580E4B9C886}"/>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00CD1475-FE28-E3E2-F26B-21803172B22D}"/>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A87D0474-E1A6-2E0D-AA0C-950060317B70}"/>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C29FA933-8872-0931-4F98-057E2DF5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627B4632-BDD7-C503-E41D-FD60BF08798A}"/>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7031E0-B1B7-00F6-3EA5-B8381C23D401}"/>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906C96D-9B57-BB60-649E-7FA69673D06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80C261F-1C50-9E72-562F-D8F09A365816}"/>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C6C8E1D-CA9C-4DEE-D74C-3D97053E759F}"/>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30D2F89-653B-4684-D8D4-E4681E5173D6}"/>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0F31716-5C5F-9A88-8BA5-5AF8A861A4C2}"/>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BE0AA66D-E270-7FE8-E85C-B61704DC8A2B}"/>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DB35514-11AC-A7D3-62BE-AE1AA65BB3DC}"/>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sp>
        <p:nvSpPr>
          <p:cNvPr id="55" name="TextBox 54">
            <a:extLst>
              <a:ext uri="{FF2B5EF4-FFF2-40B4-BE49-F238E27FC236}">
                <a16:creationId xmlns:a16="http://schemas.microsoft.com/office/drawing/2014/main" id="{119C9B2A-A783-A83F-6063-C7F20D298E5A}"/>
              </a:ext>
            </a:extLst>
          </p:cNvPr>
          <p:cNvSpPr txBox="1"/>
          <p:nvPr/>
        </p:nvSpPr>
        <p:spPr>
          <a:xfrm>
            <a:off x="74138" y="2965471"/>
            <a:ext cx="3275694" cy="1007968"/>
          </a:xfrm>
          <a:prstGeom prst="rect">
            <a:avLst/>
          </a:prstGeom>
          <a:noFill/>
        </p:spPr>
        <p:txBody>
          <a:bodyPr wrap="square" rtlCol="0">
            <a:spAutoFit/>
          </a:bodyPr>
          <a:lstStyle/>
          <a:p>
            <a:r>
              <a:rPr lang="pt-BR" sz="700" b="1" dirty="0">
                <a:solidFill>
                  <a:schemeClr val="tx1">
                    <a:lumMod val="50000"/>
                  </a:schemeClr>
                </a:solidFill>
                <a:latin typeface="Source Sans Pro" panose="020B0503030403020204" pitchFamily="34" charset="0"/>
                <a:ea typeface="Source Sans Pro" panose="020B0503030403020204" pitchFamily="34" charset="0"/>
              </a:rPr>
              <a:t>Key Activities per </a:t>
            </a:r>
            <a:r>
              <a:rPr lang="pt-BR" sz="700" b="1" dirty="0" err="1">
                <a:solidFill>
                  <a:schemeClr val="tx1">
                    <a:lumMod val="50000"/>
                  </a:schemeClr>
                </a:solidFill>
                <a:latin typeface="Source Sans Pro" panose="020B0503030403020204" pitchFamily="34" charset="0"/>
                <a:ea typeface="Source Sans Pro" panose="020B0503030403020204" pitchFamily="34" charset="0"/>
              </a:rPr>
              <a:t>Phase</a:t>
            </a:r>
            <a:r>
              <a:rPr lang="pt-BR" sz="700" b="1" dirty="0">
                <a:solidFill>
                  <a:schemeClr val="tx1">
                    <a:lumMod val="50000"/>
                  </a:schemeClr>
                </a:solidFill>
                <a:latin typeface="Source Sans Pro" panose="020B0503030403020204" pitchFamily="34" charset="0"/>
                <a:ea typeface="Source Sans Pro" panose="020B0503030403020204" pitchFamily="34" charset="0"/>
              </a:rPr>
              <a:t>:</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650" b="1" dirty="0" err="1">
                <a:solidFill>
                  <a:schemeClr val="tx1">
                    <a:lumMod val="50000"/>
                  </a:schemeClr>
                </a:solidFill>
                <a:latin typeface="Source Sans Pro" panose="020B0503030403020204" pitchFamily="34" charset="0"/>
                <a:ea typeface="Source Sans Pro" panose="020B0503030403020204" pitchFamily="34" charset="0"/>
              </a:rPr>
              <a:t>Problem</a:t>
            </a:r>
            <a:r>
              <a:rPr lang="pt-BR" sz="650" b="1" dirty="0">
                <a:solidFill>
                  <a:schemeClr val="tx1">
                    <a:lumMod val="50000"/>
                  </a:schemeClr>
                </a:solidFill>
                <a:latin typeface="Source Sans Pro" panose="020B0503030403020204" pitchFamily="34" charset="0"/>
                <a:ea typeface="Source Sans Pro" panose="020B0503030403020204" pitchFamily="34" charset="0"/>
              </a:rPr>
              <a:t> </a:t>
            </a:r>
            <a:r>
              <a:rPr lang="pt-BR" sz="650" b="1" dirty="0" err="1">
                <a:solidFill>
                  <a:schemeClr val="tx1">
                    <a:lumMod val="50000"/>
                  </a:schemeClr>
                </a:solidFill>
                <a:latin typeface="Source Sans Pro" panose="020B0503030403020204" pitchFamily="34" charset="0"/>
                <a:ea typeface="Source Sans Pro" panose="020B0503030403020204" pitchFamily="34" charset="0"/>
              </a:rPr>
              <a:t>Understanding</a:t>
            </a:r>
            <a:r>
              <a:rPr lang="pt-BR" sz="650" b="1" dirty="0">
                <a:solidFill>
                  <a:schemeClr val="tx1">
                    <a:lumMod val="50000"/>
                  </a:schemeClr>
                </a:solidFill>
                <a:latin typeface="Source Sans Pro" panose="020B0503030403020204" pitchFamily="34" charset="0"/>
                <a:ea typeface="Source Sans Pro" panose="020B0503030403020204" pitchFamily="34" charset="0"/>
              </a:rPr>
              <a:t>: </a:t>
            </a:r>
            <a:r>
              <a:rPr lang="pt-BR" sz="650" dirty="0">
                <a:solidFill>
                  <a:schemeClr val="tx1">
                    <a:lumMod val="50000"/>
                  </a:schemeClr>
                </a:solidFill>
                <a:latin typeface="Source Sans Pro" panose="020B0503030403020204" pitchFamily="34" charset="0"/>
                <a:ea typeface="Source Sans Pro" panose="020B0503030403020204" pitchFamily="34" charset="0"/>
              </a:rPr>
              <a:t>Define </a:t>
            </a:r>
            <a:r>
              <a:rPr lang="pt-BR" sz="650" dirty="0" err="1">
                <a:solidFill>
                  <a:schemeClr val="tx1">
                    <a:lumMod val="50000"/>
                  </a:schemeClr>
                </a:solidFill>
                <a:latin typeface="Source Sans Pro" panose="020B0503030403020204" pitchFamily="34" charset="0"/>
                <a:ea typeface="Source Sans Pro" panose="020B0503030403020204" pitchFamily="34" charset="0"/>
              </a:rPr>
              <a:t>the</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churn</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problem</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and</a:t>
            </a:r>
            <a:r>
              <a:rPr lang="pt-BR" sz="650" dirty="0">
                <a:solidFill>
                  <a:schemeClr val="tx1">
                    <a:lumMod val="50000"/>
                  </a:schemeClr>
                </a:solidFill>
                <a:latin typeface="Source Sans Pro" panose="020B0503030403020204" pitchFamily="34" charset="0"/>
                <a:ea typeface="Source Sans Pro" panose="020B0503030403020204" pitchFamily="34" charset="0"/>
              </a:rPr>
              <a:t> business </a:t>
            </a:r>
            <a:r>
              <a:rPr lang="pt-BR" sz="650" dirty="0" err="1">
                <a:solidFill>
                  <a:schemeClr val="tx1">
                    <a:lumMod val="50000"/>
                  </a:schemeClr>
                </a:solidFill>
                <a:latin typeface="Source Sans Pro" panose="020B0503030403020204" pitchFamily="34" charset="0"/>
                <a:ea typeface="Source Sans Pro" panose="020B0503030403020204" pitchFamily="34" charset="0"/>
              </a:rPr>
              <a:t>objectives</a:t>
            </a:r>
            <a:r>
              <a:rPr lang="pt-BR" sz="650" dirty="0">
                <a:solidFill>
                  <a:schemeClr val="tx1">
                    <a:lumMod val="50000"/>
                  </a:schemeClr>
                </a:solidFill>
                <a:latin typeface="Source Sans Pro" panose="020B0503030403020204" pitchFamily="34" charset="0"/>
                <a:ea typeface="Source Sans Pro" panose="020B0503030403020204" pitchFamily="34" charset="0"/>
              </a:rPr>
              <a:t>.</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Mining: </a:t>
            </a:r>
            <a:r>
              <a:rPr lang="pt-BR" sz="650" dirty="0" err="1">
                <a:solidFill>
                  <a:schemeClr val="tx1">
                    <a:lumMod val="50000"/>
                  </a:schemeClr>
                </a:solidFill>
                <a:latin typeface="Source Sans Pro" panose="020B0503030403020204" pitchFamily="34" charset="0"/>
                <a:ea typeface="Source Sans Pro" panose="020B0503030403020204" pitchFamily="34" charset="0"/>
              </a:rPr>
              <a:t>Gather</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relevant</a:t>
            </a:r>
            <a:r>
              <a:rPr lang="pt-BR" sz="650" dirty="0">
                <a:solidFill>
                  <a:schemeClr val="tx1">
                    <a:lumMod val="50000"/>
                  </a:schemeClr>
                </a:solidFill>
                <a:latin typeface="Source Sans Pro" panose="020B0503030403020204" pitchFamily="34" charset="0"/>
                <a:ea typeface="Source Sans Pro" panose="020B0503030403020204" pitchFamily="34" charset="0"/>
              </a:rPr>
              <a:t> data (e.g., </a:t>
            </a:r>
            <a:r>
              <a:rPr lang="pt-BR" sz="650" dirty="0" err="1">
                <a:solidFill>
                  <a:schemeClr val="tx1">
                    <a:lumMod val="50000"/>
                  </a:schemeClr>
                </a:solidFill>
                <a:latin typeface="Source Sans Pro" panose="020B0503030403020204" pitchFamily="34" charset="0"/>
                <a:ea typeface="Source Sans Pro" panose="020B0503030403020204" pitchFamily="34" charset="0"/>
              </a:rPr>
              <a:t>customer</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interactions</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transactions</a:t>
            </a:r>
            <a:r>
              <a:rPr lang="pt-BR" sz="650" dirty="0">
                <a:solidFill>
                  <a:schemeClr val="tx1">
                    <a:lumMod val="50000"/>
                  </a:schemeClr>
                </a:solidFill>
                <a:latin typeface="Source Sans Pro" panose="020B0503030403020204" pitchFamily="34" charset="0"/>
                <a:ea typeface="Source Sans Pro" panose="020B0503030403020204" pitchFamily="34" charset="0"/>
              </a:rPr>
              <a:t>).</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a:t>
            </a:r>
            <a:r>
              <a:rPr lang="pt-BR" sz="650" b="1" dirty="0" err="1">
                <a:solidFill>
                  <a:schemeClr val="tx1">
                    <a:lumMod val="50000"/>
                  </a:schemeClr>
                </a:solidFill>
                <a:latin typeface="Source Sans Pro" panose="020B0503030403020204" pitchFamily="34" charset="0"/>
                <a:ea typeface="Source Sans Pro" panose="020B0503030403020204" pitchFamily="34" charset="0"/>
              </a:rPr>
              <a:t>Preparation</a:t>
            </a:r>
            <a:r>
              <a:rPr lang="pt-BR" sz="650" b="1" dirty="0">
                <a:solidFill>
                  <a:schemeClr val="tx1">
                    <a:lumMod val="50000"/>
                  </a:schemeClr>
                </a:solidFill>
                <a:latin typeface="Source Sans Pro" panose="020B0503030403020204" pitchFamily="34" charset="0"/>
                <a:ea typeface="Source Sans Pro" panose="020B0503030403020204" pitchFamily="34" charset="0"/>
              </a:rPr>
              <a:t>: </a:t>
            </a:r>
            <a:r>
              <a:rPr lang="pt-BR" sz="650" dirty="0">
                <a:solidFill>
                  <a:schemeClr val="tx1">
                    <a:lumMod val="50000"/>
                  </a:schemeClr>
                </a:solidFill>
                <a:latin typeface="Source Sans Pro" panose="020B0503030403020204" pitchFamily="34" charset="0"/>
                <a:ea typeface="Source Sans Pro" panose="020B0503030403020204" pitchFamily="34" charset="0"/>
              </a:rPr>
              <a:t>Clean, </a:t>
            </a:r>
            <a:r>
              <a:rPr lang="pt-BR" sz="650" dirty="0" err="1">
                <a:solidFill>
                  <a:schemeClr val="tx1">
                    <a:lumMod val="50000"/>
                  </a:schemeClr>
                </a:solidFill>
                <a:latin typeface="Source Sans Pro" panose="020B0503030403020204" pitchFamily="34" charset="0"/>
                <a:ea typeface="Source Sans Pro" panose="020B0503030403020204" pitchFamily="34" charset="0"/>
              </a:rPr>
              <a:t>transform</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and</a:t>
            </a:r>
            <a:r>
              <a:rPr lang="pt-BR" sz="650" dirty="0">
                <a:solidFill>
                  <a:schemeClr val="tx1">
                    <a:lumMod val="50000"/>
                  </a:schemeClr>
                </a:solidFill>
                <a:latin typeface="Source Sans Pro" panose="020B0503030403020204" pitchFamily="34" charset="0"/>
                <a:ea typeface="Source Sans Pro" panose="020B0503030403020204" pitchFamily="34" charset="0"/>
              </a:rPr>
              <a:t> organize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Feature </a:t>
            </a:r>
            <a:r>
              <a:rPr lang="pt-BR" sz="650" b="1" dirty="0" err="1">
                <a:solidFill>
                  <a:schemeClr val="tx1">
                    <a:lumMod val="50000"/>
                  </a:schemeClr>
                </a:solidFill>
                <a:latin typeface="Source Sans Pro" panose="020B0503030403020204" pitchFamily="34" charset="0"/>
                <a:ea typeface="Source Sans Pro" panose="020B0503030403020204" pitchFamily="34" charset="0"/>
              </a:rPr>
              <a:t>Engineering</a:t>
            </a:r>
            <a:r>
              <a:rPr lang="pt-BR" sz="650" b="1"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Create</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relevant</a:t>
            </a:r>
            <a:r>
              <a:rPr lang="pt-BR" sz="650" dirty="0">
                <a:solidFill>
                  <a:schemeClr val="tx1">
                    <a:lumMod val="50000"/>
                  </a:schemeClr>
                </a:solidFill>
                <a:latin typeface="Source Sans Pro" panose="020B0503030403020204" pitchFamily="34" charset="0"/>
                <a:ea typeface="Source Sans Pro" panose="020B0503030403020204" pitchFamily="34" charset="0"/>
              </a:rPr>
              <a:t> features </a:t>
            </a:r>
            <a:r>
              <a:rPr lang="pt-BR" sz="650" dirty="0" err="1">
                <a:solidFill>
                  <a:schemeClr val="tx1">
                    <a:lumMod val="50000"/>
                  </a:schemeClr>
                </a:solidFill>
                <a:latin typeface="Source Sans Pro" panose="020B0503030403020204" pitchFamily="34" charset="0"/>
                <a:ea typeface="Source Sans Pro" panose="020B0503030403020204" pitchFamily="34" charset="0"/>
              </a:rPr>
              <a:t>from</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raw</a:t>
            </a:r>
            <a:r>
              <a:rPr lang="pt-BR" sz="650" dirty="0">
                <a:solidFill>
                  <a:schemeClr val="tx1">
                    <a:lumMod val="50000"/>
                  </a:schemeClr>
                </a:solidFill>
                <a:latin typeface="Source Sans Pro" panose="020B0503030403020204" pitchFamily="34" charset="0"/>
                <a:ea typeface="Source Sans Pro" panose="020B0503030403020204" pitchFamily="34" charset="0"/>
              </a:rPr>
              <a:t> data.</a:t>
            </a:r>
          </a:p>
          <a:p>
            <a:pPr marL="171450" indent="-171450">
              <a:buFont typeface="Arial" panose="020B0604020202020204" pitchFamily="34" charset="0"/>
              <a:buChar char="•"/>
            </a:pPr>
            <a:r>
              <a:rPr lang="pt-BR" sz="650" b="1" dirty="0" err="1">
                <a:solidFill>
                  <a:schemeClr val="tx1">
                    <a:lumMod val="50000"/>
                  </a:schemeClr>
                </a:solidFill>
                <a:latin typeface="Source Sans Pro" panose="020B0503030403020204" pitchFamily="34" charset="0"/>
                <a:ea typeface="Source Sans Pro" panose="020B0503030403020204" pitchFamily="34" charset="0"/>
              </a:rPr>
              <a:t>Modeling</a:t>
            </a:r>
            <a:r>
              <a:rPr lang="pt-BR" sz="650" b="1"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Select</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and</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train</a:t>
            </a:r>
            <a:r>
              <a:rPr lang="pt-BR" sz="650" dirty="0">
                <a:solidFill>
                  <a:schemeClr val="tx1">
                    <a:lumMod val="50000"/>
                  </a:schemeClr>
                </a:solidFill>
                <a:latin typeface="Source Sans Pro" panose="020B0503030403020204" pitchFamily="34" charset="0"/>
                <a:ea typeface="Source Sans Pro" panose="020B0503030403020204" pitchFamily="34" charset="0"/>
              </a:rPr>
              <a:t> ML models </a:t>
            </a:r>
            <a:r>
              <a:rPr lang="pt-BR" sz="650" dirty="0" err="1">
                <a:solidFill>
                  <a:schemeClr val="tx1">
                    <a:lumMod val="50000"/>
                  </a:schemeClr>
                </a:solidFill>
                <a:latin typeface="Source Sans Pro" panose="020B0503030403020204" pitchFamily="34" charset="0"/>
                <a:ea typeface="Source Sans Pro" panose="020B0503030403020204" pitchFamily="34" charset="0"/>
              </a:rPr>
              <a:t>to</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predict</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churn</a:t>
            </a:r>
            <a:r>
              <a:rPr lang="pt-BR" sz="650" dirty="0">
                <a:solidFill>
                  <a:schemeClr val="tx1">
                    <a:lumMod val="50000"/>
                  </a:schemeClr>
                </a:solidFill>
                <a:latin typeface="Source Sans Pro" panose="020B0503030403020204" pitchFamily="34" charset="0"/>
                <a:ea typeface="Source Sans Pro" panose="020B0503030403020204" pitchFamily="34" charset="0"/>
              </a:rPr>
              <a:t>.</a:t>
            </a:r>
          </a:p>
          <a:p>
            <a:pPr marL="171450" indent="-171450">
              <a:buFont typeface="Arial" panose="020B0604020202020204" pitchFamily="34" charset="0"/>
              <a:buChar char="•"/>
            </a:pPr>
            <a:r>
              <a:rPr lang="pt-BR" sz="650" b="1" dirty="0" err="1">
                <a:solidFill>
                  <a:schemeClr val="tx1">
                    <a:lumMod val="50000"/>
                  </a:schemeClr>
                </a:solidFill>
                <a:latin typeface="Source Sans Pro" panose="020B0503030403020204" pitchFamily="34" charset="0"/>
                <a:ea typeface="Source Sans Pro" panose="020B0503030403020204" pitchFamily="34" charset="0"/>
              </a:rPr>
              <a:t>Evaluation</a:t>
            </a:r>
            <a:r>
              <a:rPr lang="pt-BR" sz="650" b="1"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Assess</a:t>
            </a:r>
            <a:r>
              <a:rPr lang="pt-BR" sz="650" dirty="0">
                <a:solidFill>
                  <a:schemeClr val="tx1">
                    <a:lumMod val="50000"/>
                  </a:schemeClr>
                </a:solidFill>
                <a:latin typeface="Source Sans Pro" panose="020B0503030403020204" pitchFamily="34" charset="0"/>
                <a:ea typeface="Source Sans Pro" panose="020B0503030403020204" pitchFamily="34" charset="0"/>
              </a:rPr>
              <a:t> model performance </a:t>
            </a:r>
            <a:r>
              <a:rPr lang="pt-BR" sz="650" dirty="0" err="1">
                <a:solidFill>
                  <a:schemeClr val="tx1">
                    <a:lumMod val="50000"/>
                  </a:schemeClr>
                </a:solidFill>
                <a:latin typeface="Source Sans Pro" panose="020B0503030403020204" pitchFamily="34" charset="0"/>
                <a:ea typeface="Source Sans Pro" panose="020B0503030403020204" pitchFamily="34" charset="0"/>
              </a:rPr>
              <a:t>using</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metrics</a:t>
            </a:r>
            <a:r>
              <a:rPr lang="pt-BR" sz="650" dirty="0">
                <a:solidFill>
                  <a:schemeClr val="tx1">
                    <a:lumMod val="50000"/>
                  </a:schemeClr>
                </a:solidFill>
                <a:latin typeface="Source Sans Pro" panose="020B0503030403020204" pitchFamily="34" charset="0"/>
                <a:ea typeface="Source Sans Pro" panose="020B0503030403020204" pitchFamily="34" charset="0"/>
              </a:rPr>
              <a:t> (e.g., </a:t>
            </a:r>
            <a:r>
              <a:rPr lang="pt-BR" sz="650" dirty="0" err="1">
                <a:solidFill>
                  <a:schemeClr val="tx1">
                    <a:lumMod val="50000"/>
                  </a:schemeClr>
                </a:solidFill>
                <a:latin typeface="Source Sans Pro" panose="020B0503030403020204" pitchFamily="34" charset="0"/>
                <a:ea typeface="Source Sans Pro" panose="020B0503030403020204" pitchFamily="34" charset="0"/>
              </a:rPr>
              <a:t>accuracy</a:t>
            </a:r>
            <a:r>
              <a:rPr lang="pt-BR" sz="650" dirty="0">
                <a:solidFill>
                  <a:schemeClr val="tx1">
                    <a:lumMod val="50000"/>
                  </a:schemeClr>
                </a:solidFill>
                <a:latin typeface="Source Sans Pro" panose="020B0503030403020204" pitchFamily="34" charset="0"/>
                <a:ea typeface="Source Sans Pro" panose="020B0503030403020204" pitchFamily="34" charset="0"/>
              </a:rPr>
              <a:t>, AUC-ROC).</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Deployment: </a:t>
            </a:r>
            <a:r>
              <a:rPr lang="pt-BR" sz="650" dirty="0" err="1">
                <a:solidFill>
                  <a:schemeClr val="tx1">
                    <a:lumMod val="50000"/>
                  </a:schemeClr>
                </a:solidFill>
                <a:latin typeface="Source Sans Pro" panose="020B0503030403020204" pitchFamily="34" charset="0"/>
                <a:ea typeface="Source Sans Pro" panose="020B0503030403020204" pitchFamily="34" charset="0"/>
              </a:rPr>
              <a:t>Implement</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the</a:t>
            </a:r>
            <a:r>
              <a:rPr lang="pt-BR" sz="650" dirty="0">
                <a:solidFill>
                  <a:schemeClr val="tx1">
                    <a:lumMod val="50000"/>
                  </a:schemeClr>
                </a:solidFill>
                <a:latin typeface="Source Sans Pro" panose="020B0503030403020204" pitchFamily="34" charset="0"/>
                <a:ea typeface="Source Sans Pro" panose="020B0503030403020204" pitchFamily="34" charset="0"/>
              </a:rPr>
              <a:t> model in </a:t>
            </a:r>
            <a:r>
              <a:rPr lang="pt-BR" sz="650" dirty="0" err="1">
                <a:solidFill>
                  <a:schemeClr val="tx1">
                    <a:lumMod val="50000"/>
                  </a:schemeClr>
                </a:solidFill>
                <a:latin typeface="Source Sans Pro" panose="020B0503030403020204" pitchFamily="34" charset="0"/>
                <a:ea typeface="Source Sans Pro" panose="020B0503030403020204" pitchFamily="34" charset="0"/>
              </a:rPr>
              <a:t>production</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and</a:t>
            </a:r>
            <a:r>
              <a:rPr lang="pt-BR" sz="650" dirty="0">
                <a:solidFill>
                  <a:schemeClr val="tx1">
                    <a:lumMod val="50000"/>
                  </a:schemeClr>
                </a:solidFill>
                <a:latin typeface="Source Sans Pro" panose="020B0503030403020204" pitchFamily="34" charset="0"/>
                <a:ea typeface="Source Sans Pro" panose="020B0503030403020204" pitchFamily="34" charset="0"/>
              </a:rPr>
              <a:t> monitor its performance.</a:t>
            </a:r>
            <a:endParaRPr lang="en-US" sz="65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C70DC0A8-C552-5EDE-3DEB-BCC86C39E421}"/>
              </a:ext>
            </a:extLst>
          </p:cNvPr>
          <p:cNvCxnSpPr>
            <a:cxnSpLocks/>
          </p:cNvCxnSpPr>
          <p:nvPr/>
        </p:nvCxnSpPr>
        <p:spPr>
          <a:xfrm>
            <a:off x="2638590" y="3009778"/>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378032E-C41F-7C2C-3284-3E3F5AAD56DE}"/>
              </a:ext>
            </a:extLst>
          </p:cNvPr>
          <p:cNvSpPr txBox="1"/>
          <p:nvPr/>
        </p:nvSpPr>
        <p:spPr>
          <a:xfrm>
            <a:off x="2364982" y="3017422"/>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6 – 8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DBD122F1-78A5-CA26-58DB-F1B02294A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FE968CD1-ED0B-E56A-06B8-535DE4D5D01B}"/>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8F494E7F-75D0-B862-494B-2770E3A24FA3}"/>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54DA4D0-1B9C-965D-6646-2BA498ACDDB4}"/>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800BB52B-F5F2-5878-4F22-38F568E70AD8}"/>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4230DBAE-28C2-6418-9EA5-D51E4E986940}"/>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F904F530-749B-1EB5-29B8-D106C0E45654}"/>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01AA20C8-1C39-606A-0E8D-0FE5C8A9BD1C}"/>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9375B6C7-BACD-D4D8-EA48-E26F4A5592C1}"/>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40DC1690-F5F2-6CA5-34F4-773D77955E11}"/>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682AB288-8152-5271-1F92-7F0C5E88CA1C}"/>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DD600A75-7C25-B551-966D-80CD2CF075BE}"/>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9F6CEE3B-7C0B-4AFA-1C73-2DE79DFA2012}"/>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DS</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A065530C-B9B6-933B-350C-66AC97148AAA}"/>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DA</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FCFE419F-1AF4-2652-1F9A-206BAA9C2E4A}"/>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F4BF850-D055-D60C-02AA-A9FB46F52CFB}"/>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50F5FB2-AB57-81EB-3548-0DC75DFF5739}"/>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93899405-2C9D-C4E3-1B91-D6A0B770D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4B4E9197-3F17-F44D-BCC4-BABC996D4E14}"/>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79DDBF73-87C4-7CA0-B209-877540364027}"/>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0F60C9A8-2F60-B25C-8B0D-9FA2510586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AC78A1BB-6DB2-5B74-6369-AE79B628A092}"/>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75F27EF8-E99D-5214-304F-6DE59FD9C69E}"/>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A7981D2A-94AA-B9F0-BAF7-CD3C453A2FCF}"/>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9EAB351C-51EF-6C5B-ABDA-3C5E284EFD61}"/>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6271174-93BB-59D5-DE05-5404C826B1D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0AC6DAED-881F-0960-593B-F1BA57C22D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05CB297C-E90D-9800-FDAF-6BAA833C11A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1BE09F64-7E2E-BA0A-45A1-9AAC56C4B0D9}"/>
              </a:ext>
            </a:extLst>
          </p:cNvPr>
          <p:cNvSpPr txBox="1"/>
          <p:nvPr/>
        </p:nvSpPr>
        <p:spPr>
          <a:xfrm>
            <a:off x="3415256" y="2894210"/>
            <a:ext cx="3883578" cy="1077218"/>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t>
            </a:r>
            <a:r>
              <a:rPr lang="pt-BR" sz="700" b="1" dirty="0" err="1">
                <a:solidFill>
                  <a:schemeClr val="tx1">
                    <a:lumMod val="50000"/>
                  </a:schemeClr>
                </a:solidFill>
                <a:latin typeface="Source Sans Pro" panose="020B0503030403020204" pitchFamily="34" charset="0"/>
                <a:ea typeface="Source Sans Pro" panose="020B0503030403020204" pitchFamily="34" charset="0"/>
              </a:rPr>
              <a:t>Scientist</a:t>
            </a:r>
            <a:r>
              <a:rPr lang="pt-BR" sz="700" b="1" dirty="0">
                <a:solidFill>
                  <a:schemeClr val="tx1">
                    <a:lumMod val="50000"/>
                  </a:schemeClr>
                </a:solidFill>
                <a:latin typeface="Source Sans Pro" panose="020B0503030403020204" pitchFamily="34" charset="0"/>
                <a:ea typeface="Source Sans Pro" panose="020B0503030403020204" pitchFamily="34" charset="0"/>
              </a:rPr>
              <a: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models, perform feature engineering, and analyze output.</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dashboard deliverables.</a:t>
            </a:r>
          </a:p>
        </p:txBody>
      </p:sp>
      <p:cxnSp>
        <p:nvCxnSpPr>
          <p:cNvPr id="191" name="Connector: Elbow 190">
            <a:extLst>
              <a:ext uri="{FF2B5EF4-FFF2-40B4-BE49-F238E27FC236}">
                <a16:creationId xmlns:a16="http://schemas.microsoft.com/office/drawing/2014/main" id="{3E74FECD-0093-E92B-88D8-99F412DA294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375E673B-9856-E7E4-9436-E27D533953DA}"/>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033A2929-FE03-22BA-62D0-C0466B8BEE79}"/>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839F0373-3686-F339-852D-C27A6CA9BD50}"/>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49901973-3731-2BFE-04D9-BDDB1827FA38}"/>
              </a:ext>
            </a:extLst>
          </p:cNvPr>
          <p:cNvSpPr txBox="1"/>
          <p:nvPr/>
        </p:nvSpPr>
        <p:spPr>
          <a:xfrm>
            <a:off x="3679945" y="2696902"/>
            <a:ext cx="43365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Internal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206" name="TextBox 205">
            <a:extLst>
              <a:ext uri="{FF2B5EF4-FFF2-40B4-BE49-F238E27FC236}">
                <a16:creationId xmlns:a16="http://schemas.microsoft.com/office/drawing/2014/main" id="{9B209919-676E-C53F-092F-FD3BE7C58696}"/>
              </a:ext>
            </a:extLst>
          </p:cNvPr>
          <p:cNvSpPr txBox="1"/>
          <p:nvPr/>
        </p:nvSpPr>
        <p:spPr>
          <a:xfrm>
            <a:off x="5411232" y="2701476"/>
            <a:ext cx="45684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External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10" name="Straight Connector 209">
            <a:extLst>
              <a:ext uri="{FF2B5EF4-FFF2-40B4-BE49-F238E27FC236}">
                <a16:creationId xmlns:a16="http://schemas.microsoft.com/office/drawing/2014/main" id="{57624C21-30CF-6690-26B0-39CA8D7A6618}"/>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22F4CFC-13F0-2251-1E70-161240C51B48}"/>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F8734B4-4025-7944-989C-322A2D034F17}"/>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0898784C-4E1C-4CB0-7309-2E4B243A5A38}"/>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BF637AC8-DA12-07AA-B0B0-8B5ADDBBC246}"/>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0E025976-151E-8985-5E23-3DA8CB5149B6}"/>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B7181947-27F1-7475-81BF-B50198B0EA74}"/>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57B5592D-4919-A4AD-1ABF-98952E95CB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4A05C207-91CD-8D3E-1A7D-F81E7440B96E}"/>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B584757-BDDF-7347-2182-2E8D4F2DF5B9}"/>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5FBE9759-CD8C-2E2D-E493-22A8463E8944}"/>
              </a:ext>
            </a:extLst>
          </p:cNvPr>
          <p:cNvSpPr txBox="1"/>
          <p:nvPr/>
        </p:nvSpPr>
        <p:spPr>
          <a:xfrm>
            <a:off x="10541" y="4171111"/>
            <a:ext cx="7187774" cy="723275"/>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pt-BR" sz="650" b="1" dirty="0">
                <a:solidFill>
                  <a:schemeClr val="tx1">
                    <a:lumMod val="50000"/>
                  </a:schemeClr>
                </a:solidFill>
                <a:latin typeface="Source Sans Pro" panose="020B0503030403020204" pitchFamily="34" charset="0"/>
                <a:ea typeface="Source Sans Pro" panose="020B0503030403020204" pitchFamily="34" charset="0"/>
              </a:rPr>
              <a:t>Complexity</a:t>
            </a:r>
            <a:r>
              <a:rPr lang="en-US" sz="650" b="1" dirty="0">
                <a:solidFill>
                  <a:schemeClr val="tx1">
                    <a:lumMod val="50000"/>
                  </a:schemeClr>
                </a:solidFill>
                <a:latin typeface="Source Sans Pro" panose="020B0503030403020204" pitchFamily="34" charset="0"/>
                <a:ea typeface="Source Sans Pro" panose="020B0503030403020204" pitchFamily="34" charset="0"/>
              </a:rPr>
              <a:t>: </a:t>
            </a:r>
            <a:r>
              <a:rPr lang="en-US" sz="650" dirty="0">
                <a:solidFill>
                  <a:schemeClr val="tx1">
                    <a:lumMod val="50000"/>
                  </a:schemeClr>
                </a:solidFill>
                <a:latin typeface="Source Sans Pro" panose="020B0503030403020204" pitchFamily="34" charset="0"/>
                <a:ea typeface="Source Sans Pro" panose="020B0503030403020204" pitchFamily="34" charset="0"/>
              </a:rPr>
              <a:t>Moderate, with standard business logic and calculations.</a:t>
            </a:r>
            <a:endParaRPr lang="en-US" sz="65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Urgency: </a:t>
            </a:r>
            <a:r>
              <a:rPr lang="en-US" sz="650" dirty="0">
                <a:solidFill>
                  <a:schemeClr val="tx1">
                    <a:lumMod val="50000"/>
                  </a:schemeClr>
                </a:solidFill>
                <a:latin typeface="Source Sans Pro" panose="020B0503030403020204" pitchFamily="34" charset="0"/>
                <a:ea typeface="Source Sans Pro" panose="020B0503030403020204" pitchFamily="34" charset="0"/>
              </a:rPr>
              <a:t>Medium priority.</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Strategy: </a:t>
            </a:r>
            <a:r>
              <a:rPr lang="en-US" sz="650" dirty="0">
                <a:solidFill>
                  <a:schemeClr val="tx1">
                    <a:lumMod val="50000"/>
                  </a:schemeClr>
                </a:solidFill>
                <a:latin typeface="Source Sans Pro" panose="020B0503030403020204" pitchFamily="34" charset="0"/>
                <a:ea typeface="Source Sans Pro" panose="020B0503030403020204" pitchFamily="34" charset="0"/>
              </a:rPr>
              <a:t>Support the Operations Team in achieving targets and driving sales growth. The Leadership and Executive Teams are not the primary audience for this dashboard at this stage.</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Approach: </a:t>
            </a:r>
            <a:r>
              <a:rPr lang="en-US" sz="650" dirty="0">
                <a:solidFill>
                  <a:schemeClr val="tx1">
                    <a:lumMod val="50000"/>
                  </a:schemeClr>
                </a:solidFill>
                <a:latin typeface="Source Sans Pro" panose="020B0503030403020204" pitchFamily="34" charset="0"/>
                <a:ea typeface="Source Sans Pro" panose="020B0503030403020204" pitchFamily="34" charset="0"/>
              </a:rPr>
              <a:t>Supervised learning, as the output variable is predefined and known.</a:t>
            </a:r>
          </a:p>
        </p:txBody>
      </p:sp>
      <p:sp>
        <p:nvSpPr>
          <p:cNvPr id="229" name="TextBox 228">
            <a:extLst>
              <a:ext uri="{FF2B5EF4-FFF2-40B4-BE49-F238E27FC236}">
                <a16:creationId xmlns:a16="http://schemas.microsoft.com/office/drawing/2014/main" id="{0423E897-733D-8552-EE1E-FB686300D7E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4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98998429-C0F8-A8DF-67B1-BBC3DAA92CC8}"/>
              </a:ext>
            </a:extLst>
          </p:cNvPr>
          <p:cNvCxnSpPr>
            <a:cxnSpLocks/>
          </p:cNvCxnSpPr>
          <p:nvPr/>
        </p:nvCxnSpPr>
        <p:spPr>
          <a:xfrm>
            <a:off x="66870" y="415284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2ECDCE3E-5274-C4B6-AD61-79578F2BF049}"/>
              </a:ext>
            </a:extLst>
          </p:cNvPr>
          <p:cNvGraphicFramePr>
            <a:graphicFrameLocks noGrp="1"/>
          </p:cNvGraphicFramePr>
          <p:nvPr>
            <p:extLst>
              <p:ext uri="{D42A27DB-BD31-4B8C-83A1-F6EECF244321}">
                <p14:modId xmlns:p14="http://schemas.microsoft.com/office/powerpoint/2010/main" val="3337732068"/>
              </p:ext>
            </p:extLst>
          </p:nvPr>
        </p:nvGraphicFramePr>
        <p:xfrm>
          <a:off x="7331695" y="2282330"/>
          <a:ext cx="1718107" cy="166130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Serverless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51090">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Azure Machine Learning</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100</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80438506"/>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6130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ECDFAA51-8B17-EAF4-A89A-74AEC5933933}"/>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55FFC398-FF8F-3CDD-F4BC-6A13B30A728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8C662ED5-8678-D99A-B542-C84958FA8A7A}"/>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E5607883-C8C2-73D0-A71B-1FE9DE5E6F94}"/>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06717BE3-78A9-3BBA-C8A8-7D0DF5524A81}"/>
              </a:ext>
            </a:extLst>
          </p:cNvPr>
          <p:cNvGraphicFramePr>
            <a:graphicFrameLocks noGrp="1"/>
          </p:cNvGraphicFramePr>
          <p:nvPr>
            <p:extLst>
              <p:ext uri="{D42A27DB-BD31-4B8C-83A1-F6EECF244321}">
                <p14:modId xmlns:p14="http://schemas.microsoft.com/office/powerpoint/2010/main" val="2232673104"/>
              </p:ext>
            </p:extLst>
          </p:nvPr>
        </p:nvGraphicFramePr>
        <p:xfrm>
          <a:off x="291125" y="1502029"/>
          <a:ext cx="2870203" cy="1456579"/>
        </p:xfrm>
        <a:graphic>
          <a:graphicData uri="http://schemas.openxmlformats.org/drawingml/2006/table">
            <a:tbl>
              <a:tblPr>
                <a:tableStyleId>{2D5ABB26-0587-4C30-8999-92F81FD0307C}</a:tableStyleId>
              </a:tblPr>
              <a:tblGrid>
                <a:gridCol w="974725">
                  <a:extLst>
                    <a:ext uri="{9D8B030D-6E8A-4147-A177-3AD203B41FA5}">
                      <a16:colId xmlns:a16="http://schemas.microsoft.com/office/drawing/2014/main" val="2306379019"/>
                    </a:ext>
                  </a:extLst>
                </a:gridCol>
                <a:gridCol w="315913">
                  <a:extLst>
                    <a:ext uri="{9D8B030D-6E8A-4147-A177-3AD203B41FA5}">
                      <a16:colId xmlns:a16="http://schemas.microsoft.com/office/drawing/2014/main" val="1260269403"/>
                    </a:ext>
                  </a:extLst>
                </a:gridCol>
                <a:gridCol w="315913">
                  <a:extLst>
                    <a:ext uri="{9D8B030D-6E8A-4147-A177-3AD203B41FA5}">
                      <a16:colId xmlns:a16="http://schemas.microsoft.com/office/drawing/2014/main" val="1806562339"/>
                    </a:ext>
                  </a:extLst>
                </a:gridCol>
                <a:gridCol w="315913">
                  <a:extLst>
                    <a:ext uri="{9D8B030D-6E8A-4147-A177-3AD203B41FA5}">
                      <a16:colId xmlns:a16="http://schemas.microsoft.com/office/drawing/2014/main" val="2051525612"/>
                    </a:ext>
                  </a:extLst>
                </a:gridCol>
                <a:gridCol w="315913">
                  <a:extLst>
                    <a:ext uri="{9D8B030D-6E8A-4147-A177-3AD203B41FA5}">
                      <a16:colId xmlns:a16="http://schemas.microsoft.com/office/drawing/2014/main" val="947390715"/>
                    </a:ext>
                  </a:extLst>
                </a:gridCol>
                <a:gridCol w="315913">
                  <a:extLst>
                    <a:ext uri="{9D8B030D-6E8A-4147-A177-3AD203B41FA5}">
                      <a16:colId xmlns:a16="http://schemas.microsoft.com/office/drawing/2014/main" val="2542398475"/>
                    </a:ext>
                  </a:extLst>
                </a:gridCol>
                <a:gridCol w="315913">
                  <a:extLst>
                    <a:ext uri="{9D8B030D-6E8A-4147-A177-3AD203B41FA5}">
                      <a16:colId xmlns:a16="http://schemas.microsoft.com/office/drawing/2014/main" val="473072989"/>
                    </a:ext>
                  </a:extLst>
                </a:gridCol>
              </a:tblGrid>
              <a:tr h="122918">
                <a:tc>
                  <a:txBody>
                    <a:bodyPr/>
                    <a:lstStyle/>
                    <a:p>
                      <a:pPr algn="l" rtl="0" fontAlgn="b"/>
                      <a:r>
                        <a:rPr lang="en-US" sz="700" b="1" u="none" strike="noStrike">
                          <a:solidFill>
                            <a:schemeClr val="tx1">
                              <a:lumMod val="50000"/>
                            </a:schemeClr>
                          </a:solidFill>
                          <a:effectLst/>
                          <a:latin typeface="Source Sans Pro" panose="020B0503030403020204" pitchFamily="34" charset="0"/>
                          <a:ea typeface="Source Sans Pro" panose="020B0503030403020204" pitchFamily="34" charset="0"/>
                        </a:rPr>
                        <a:t>Phase</a:t>
                      </a:r>
                      <a:endParaRPr lang="en-US" sz="700" b="1" i="0" u="none" strike="noStrike">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700" b="1" i="0" u="none" strike="noStrike">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700" b="1" i="0" u="none" strike="noStrike">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700" b="1" i="0" u="none" strike="noStrike">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700" b="1" i="0" u="none" strike="noStrike">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a:solidFill>
                            <a:schemeClr val="tx1">
                              <a:lumMod val="50000"/>
                            </a:schemeClr>
                          </a:solidFill>
                          <a:effectLst/>
                          <a:latin typeface="Source Sans Pro" panose="020B0503030403020204" pitchFamily="34" charset="0"/>
                          <a:ea typeface="Source Sans Pro" panose="020B0503030403020204" pitchFamily="34" charset="0"/>
                        </a:rPr>
                        <a:t>Week 5</a:t>
                      </a:r>
                      <a:endParaRPr lang="en-US" sz="700" b="1" i="0" u="none" strike="noStrike">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6</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18733586"/>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Problem Understanding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l" rtl="0" fontAlgn="ctr"/>
                      <a:r>
                        <a:rPr lang="en-US" sz="700" u="none" strike="noStrike">
                          <a:effectLst/>
                          <a:latin typeface="Source Sans Pro" panose="020B0503030403020204" pitchFamily="34" charset="0"/>
                          <a:ea typeface="Source Sans Pro" panose="020B0503030403020204" pitchFamily="34" charset="0"/>
                        </a:rPr>
                        <a:t> </a:t>
                      </a:r>
                      <a:endParaRPr lang="en-US" sz="700" b="1" i="0" u="none" strike="noStrike">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00887771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Data Mining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106591949"/>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Data Preparation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a:effectLst/>
                          <a:latin typeface="Source Sans Pro" panose="020B0503030403020204" pitchFamily="34" charset="0"/>
                          <a:ea typeface="Source Sans Pro" panose="020B0503030403020204" pitchFamily="34" charset="0"/>
                        </a:rPr>
                        <a:t> </a:t>
                      </a:r>
                      <a:endParaRPr lang="en-US" sz="700" b="1" i="0" u="none" strike="noStrike">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665247408"/>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Feature Engineering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a:effectLst/>
                          <a:latin typeface="Source Sans Pro" panose="020B0503030403020204" pitchFamily="34" charset="0"/>
                          <a:ea typeface="Source Sans Pro" panose="020B0503030403020204" pitchFamily="34" charset="0"/>
                        </a:rPr>
                        <a:t> </a:t>
                      </a:r>
                      <a:endParaRPr lang="en-US" sz="700" b="1" i="0" u="none" strike="noStrike">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886254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Modeling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71779164"/>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Evaluation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66233575"/>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Deployment</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487078137"/>
                  </a:ext>
                </a:extLst>
              </a:tr>
            </a:tbl>
          </a:graphicData>
        </a:graphic>
      </p:graphicFrame>
    </p:spTree>
    <p:extLst>
      <p:ext uri="{BB962C8B-B14F-4D97-AF65-F5344CB8AC3E}">
        <p14:creationId xmlns:p14="http://schemas.microsoft.com/office/powerpoint/2010/main" val="207699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A35C3-CE62-BC22-4D6D-A2E6A8B9801B}"/>
            </a:ext>
          </a:extLst>
        </p:cNvPr>
        <p:cNvGrpSpPr/>
        <p:nvPr/>
      </p:nvGrpSpPr>
      <p:grpSpPr>
        <a:xfrm>
          <a:off x="0" y="0"/>
          <a:ext cx="0" cy="0"/>
          <a:chOff x="0" y="0"/>
          <a:chExt cx="0" cy="0"/>
        </a:xfrm>
      </p:grpSpPr>
      <p:sp>
        <p:nvSpPr>
          <p:cNvPr id="1944" name="PlaceHolder 1">
            <a:extLst>
              <a:ext uri="{FF2B5EF4-FFF2-40B4-BE49-F238E27FC236}">
                <a16:creationId xmlns:a16="http://schemas.microsoft.com/office/drawing/2014/main" id="{A254D628-A978-DAB4-F6E8-517E73D381FA}"/>
              </a:ext>
            </a:extLst>
          </p:cNvPr>
          <p:cNvSpPr>
            <a:spLocks noGrp="1"/>
          </p:cNvSpPr>
          <p:nvPr>
            <p:ph type="title" idx="4294967295"/>
          </p:nvPr>
        </p:nvSpPr>
        <p:spPr>
          <a:xfrm>
            <a:off x="2104920" y="380880"/>
            <a:ext cx="4933440" cy="1076040"/>
          </a:xfrm>
          <a:prstGeom prst="rect">
            <a:avLst/>
          </a:prstGeom>
          <a:noFill/>
          <a:ln w="0">
            <a:noFill/>
          </a:ln>
        </p:spPr>
        <p:txBody>
          <a:bodyPr lIns="91440" tIns="91440" rIns="91440" bIns="91440" anchor="t">
            <a:normAutofit fontScale="90000"/>
          </a:bodyPr>
          <a:lstStyle/>
          <a:p>
            <a:pPr algn="ctr">
              <a:lnSpc>
                <a:spcPct val="100000"/>
              </a:lnSpc>
              <a:tabLst>
                <a:tab pos="0" algn="l"/>
              </a:tabLst>
            </a:pPr>
            <a:r>
              <a:rPr lang="en" sz="7200" spc="-1">
                <a:solidFill>
                  <a:schemeClr val="dk2"/>
                </a:solidFill>
                <a:latin typeface="Fjalla One"/>
                <a:ea typeface="Fjalla One"/>
              </a:rPr>
              <a:t>Thank you!</a:t>
            </a:r>
            <a:endParaRPr lang="fr-FR" sz="7200" spc="-1" dirty="0">
              <a:solidFill>
                <a:schemeClr val="dk1"/>
              </a:solidFill>
              <a:latin typeface="Arial"/>
            </a:endParaRPr>
          </a:p>
        </p:txBody>
      </p:sp>
      <p:sp>
        <p:nvSpPr>
          <p:cNvPr id="1945" name="PlaceHolder 2">
            <a:extLst>
              <a:ext uri="{FF2B5EF4-FFF2-40B4-BE49-F238E27FC236}">
                <a16:creationId xmlns:a16="http://schemas.microsoft.com/office/drawing/2014/main" id="{AEF75B53-56A9-849D-B92E-41ECB2409DFC}"/>
              </a:ext>
            </a:extLst>
          </p:cNvPr>
          <p:cNvSpPr>
            <a:spLocks noGrp="1"/>
          </p:cNvSpPr>
          <p:nvPr>
            <p:ph type="subTitle" idx="4294967295"/>
          </p:nvPr>
        </p:nvSpPr>
        <p:spPr>
          <a:xfrm>
            <a:off x="3019320" y="1714680"/>
            <a:ext cx="3095280" cy="535145"/>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spc="-1" dirty="0">
                <a:solidFill>
                  <a:srgbClr val="000000"/>
                </a:solidFill>
                <a:latin typeface="Barlow Semi Condensed"/>
                <a:ea typeface="Barlow Semi Condensed"/>
              </a:rPr>
              <a:t>Do you have any questions?</a:t>
            </a:r>
            <a:endParaRPr lang="en-US" sz="1600" spc="-1" dirty="0">
              <a:solidFill>
                <a:srgbClr val="000000"/>
              </a:solidFill>
              <a:latin typeface="OpenSymbol"/>
            </a:endParaRPr>
          </a:p>
        </p:txBody>
      </p:sp>
      <p:sp>
        <p:nvSpPr>
          <p:cNvPr id="2" name="Rectangle: Rounded Corners 1">
            <a:extLst>
              <a:ext uri="{FF2B5EF4-FFF2-40B4-BE49-F238E27FC236}">
                <a16:creationId xmlns:a16="http://schemas.microsoft.com/office/drawing/2014/main" id="{6EFD2498-FCE1-ED73-C5E9-9092D14D647F}"/>
              </a:ext>
            </a:extLst>
          </p:cNvPr>
          <p:cNvSpPr/>
          <p:nvPr/>
        </p:nvSpPr>
        <p:spPr>
          <a:xfrm>
            <a:off x="2266950" y="3467100"/>
            <a:ext cx="4622800" cy="889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55E914B-C892-709E-D473-5753A1618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805" y="2900281"/>
            <a:ext cx="535145" cy="535145"/>
          </a:xfrm>
          <a:prstGeom prst="rect">
            <a:avLst/>
          </a:prstGeom>
        </p:spPr>
      </p:pic>
      <p:sp>
        <p:nvSpPr>
          <p:cNvPr id="4" name="PlaceHolder 2">
            <a:extLst>
              <a:ext uri="{FF2B5EF4-FFF2-40B4-BE49-F238E27FC236}">
                <a16:creationId xmlns:a16="http://schemas.microsoft.com/office/drawing/2014/main" id="{51D739B6-B54C-C94C-DE68-1CC2E6AC1A7C}"/>
              </a:ext>
            </a:extLst>
          </p:cNvPr>
          <p:cNvSpPr txBox="1">
            <a:spLocks/>
          </p:cNvSpPr>
          <p:nvPr/>
        </p:nvSpPr>
        <p:spPr>
          <a:xfrm>
            <a:off x="1951752" y="2919332"/>
            <a:ext cx="5253195" cy="535145"/>
          </a:xfrm>
          <a:prstGeom prst="rect">
            <a:avLst/>
          </a:prstGeom>
          <a:noFill/>
          <a:ln w="0">
            <a:noFill/>
          </a:ln>
        </p:spPr>
        <p:txBody>
          <a:bodyPr lIns="91440" tIns="91440" rIns="91440" bIns="91440" anchor="t">
            <a:normAutofit fontScale="85000" lnSpcReduction="20000"/>
          </a:bodyPr>
          <a:lst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Wingdings" charset="2"/>
              <a:buNone/>
              <a:tabLst>
                <a:tab pos="0" algn="l"/>
              </a:tabLst>
            </a:pPr>
            <a:r>
              <a:rPr lang="en" sz="1600" spc="-1" dirty="0">
                <a:solidFill>
                  <a:srgbClr val="000000"/>
                </a:solidFill>
                <a:latin typeface="Barlow Semi Condensed"/>
                <a:ea typeface="Barlow Semi Condensed"/>
              </a:rPr>
              <a:t>GitHub Public Repository: </a:t>
            </a:r>
            <a:r>
              <a:rPr lang="en-US" sz="1600" spc="-1" dirty="0">
                <a:solidFill>
                  <a:srgbClr val="000000"/>
                </a:solidFill>
                <a:latin typeface="Barlow Semi Condensed"/>
                <a:ea typeface="Barlow Semi Condensed"/>
                <a:hlinkClick r:id="rId3"/>
              </a:rPr>
              <a:t>https://github.com/Nesk95/Allianz_BusinessCase.git</a:t>
            </a:r>
            <a:endParaRPr lang="en-US" sz="1600" spc="-1" dirty="0">
              <a:solidFill>
                <a:srgbClr val="000000"/>
              </a:solidFill>
              <a:latin typeface="OpenSymbol"/>
            </a:endParaRPr>
          </a:p>
        </p:txBody>
      </p:sp>
    </p:spTree>
    <p:extLst>
      <p:ext uri="{BB962C8B-B14F-4D97-AF65-F5344CB8AC3E}">
        <p14:creationId xmlns:p14="http://schemas.microsoft.com/office/powerpoint/2010/main" val="80814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 name="PlaceHolder 1"/>
          <p:cNvSpPr>
            <a:spLocks noGrp="1"/>
          </p:cNvSpPr>
          <p:nvPr>
            <p:ph type="title" idx="4294967295"/>
          </p:nvPr>
        </p:nvSpPr>
        <p:spPr>
          <a:xfrm>
            <a:off x="2104920" y="380880"/>
            <a:ext cx="4933440" cy="1076040"/>
          </a:xfrm>
          <a:prstGeom prst="rect">
            <a:avLst/>
          </a:prstGeom>
          <a:noFill/>
          <a:ln w="0">
            <a:noFill/>
          </a:ln>
        </p:spPr>
        <p:txBody>
          <a:bodyPr lIns="91440" tIns="91440" rIns="91440" bIns="91440" anchor="t">
            <a:noAutofit/>
          </a:bodyPr>
          <a:lstStyle/>
          <a:p>
            <a:pPr algn="ctr">
              <a:lnSpc>
                <a:spcPct val="100000"/>
              </a:lnSpc>
              <a:tabLst>
                <a:tab pos="0" algn="l"/>
              </a:tabLst>
            </a:pPr>
            <a:r>
              <a:rPr lang="en" sz="2500" spc="-1" dirty="0">
                <a:solidFill>
                  <a:schemeClr val="dk2"/>
                </a:solidFill>
                <a:latin typeface="Fjalla One"/>
                <a:ea typeface="Fjalla One"/>
              </a:rPr>
              <a:t>Summary</a:t>
            </a:r>
            <a:endParaRPr lang="fr-FR" sz="2500" spc="-1" dirty="0">
              <a:solidFill>
                <a:schemeClr val="dk1"/>
              </a:solidFill>
              <a:latin typeface="Arial"/>
            </a:endParaRPr>
          </a:p>
        </p:txBody>
      </p:sp>
      <p:sp>
        <p:nvSpPr>
          <p:cNvPr id="2" name="Rectangle: Rounded Corners 1">
            <a:extLst>
              <a:ext uri="{FF2B5EF4-FFF2-40B4-BE49-F238E27FC236}">
                <a16:creationId xmlns:a16="http://schemas.microsoft.com/office/drawing/2014/main" id="{A0899D1C-70B0-DA78-CA8E-89E514793D0C}"/>
              </a:ext>
            </a:extLst>
          </p:cNvPr>
          <p:cNvSpPr/>
          <p:nvPr/>
        </p:nvSpPr>
        <p:spPr>
          <a:xfrm>
            <a:off x="2266950" y="3467100"/>
            <a:ext cx="4622800" cy="889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5" name="PlaceHolder 2"/>
          <p:cNvSpPr>
            <a:spLocks noGrp="1"/>
          </p:cNvSpPr>
          <p:nvPr>
            <p:ph type="subTitle" idx="4294967295"/>
          </p:nvPr>
        </p:nvSpPr>
        <p:spPr>
          <a:xfrm>
            <a:off x="1841500" y="963350"/>
            <a:ext cx="4286250" cy="3899215"/>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1050" spc="-1" dirty="0">
                <a:solidFill>
                  <a:srgbClr val="000000"/>
                </a:solidFill>
                <a:latin typeface="Barlow Semi Condensed"/>
                <a:ea typeface="Barlow Semi Condensed"/>
              </a:rPr>
              <a:t>Introduction …….……………..………………………………………. 1</a:t>
            </a:r>
          </a:p>
          <a:p>
            <a:pPr indent="0" algn="r">
              <a:lnSpc>
                <a:spcPct val="100000"/>
              </a:lnSpc>
              <a:buNone/>
              <a:tabLst>
                <a:tab pos="0" algn="l"/>
              </a:tabLst>
            </a:pPr>
            <a:r>
              <a:rPr lang="en" sz="1050" spc="-1" dirty="0">
                <a:solidFill>
                  <a:srgbClr val="000000"/>
                </a:solidFill>
                <a:latin typeface="Barlow Semi Condensed"/>
                <a:ea typeface="Barlow Semi Condensed"/>
              </a:rPr>
              <a:t>Summary ……..………………..………………………………………. 2</a:t>
            </a:r>
          </a:p>
          <a:p>
            <a:pPr indent="0" algn="r">
              <a:lnSpc>
                <a:spcPct val="100000"/>
              </a:lnSpc>
              <a:buNone/>
              <a:tabLst>
                <a:tab pos="0" algn="l"/>
              </a:tabLst>
            </a:pPr>
            <a:r>
              <a:rPr lang="en" sz="1050" spc="-1" dirty="0">
                <a:solidFill>
                  <a:srgbClr val="000000"/>
                </a:solidFill>
                <a:latin typeface="Barlow Semi Condensed"/>
                <a:ea typeface="Barlow Semi Condensed"/>
              </a:rPr>
              <a:t>New Architecture Review…….……………………………………. 3</a:t>
            </a:r>
          </a:p>
          <a:p>
            <a:pPr indent="0" algn="r">
              <a:lnSpc>
                <a:spcPct val="100000"/>
              </a:lnSpc>
              <a:buNone/>
              <a:tabLst>
                <a:tab pos="0" algn="l"/>
              </a:tabLst>
            </a:pPr>
            <a:r>
              <a:rPr lang="en" sz="800" spc="-1" dirty="0">
                <a:solidFill>
                  <a:srgbClr val="000000"/>
                </a:solidFill>
                <a:latin typeface="Barlow Semi Condensed"/>
                <a:ea typeface="Barlow Semi Condensed"/>
              </a:rPr>
              <a:t>  Architecture Diagram ……..……………………………………………………..…………. 4</a:t>
            </a:r>
          </a:p>
          <a:p>
            <a:pPr indent="0" algn="r">
              <a:lnSpc>
                <a:spcPct val="100000"/>
              </a:lnSpc>
              <a:buNone/>
              <a:tabLst>
                <a:tab pos="0" algn="l"/>
              </a:tabLst>
            </a:pPr>
            <a:r>
              <a:rPr lang="en" sz="800" spc="-1" dirty="0">
                <a:solidFill>
                  <a:srgbClr val="000000"/>
                </a:solidFill>
                <a:latin typeface="Barlow Semi Condensed"/>
                <a:ea typeface="Barlow Semi Condensed"/>
              </a:rPr>
              <a:t>  Architecture Layers and Functionalities ……..………………………………………. 5</a:t>
            </a:r>
          </a:p>
          <a:p>
            <a:pPr indent="0" algn="r">
              <a:lnSpc>
                <a:spcPct val="100000"/>
              </a:lnSpc>
              <a:buNone/>
              <a:tabLst>
                <a:tab pos="0" algn="l"/>
              </a:tabLst>
            </a:pPr>
            <a:r>
              <a:rPr lang="en" sz="800" spc="-1" dirty="0">
                <a:solidFill>
                  <a:srgbClr val="000000"/>
                </a:solidFill>
                <a:latin typeface="Barlow Semi Condensed"/>
                <a:ea typeface="Barlow Semi Condensed"/>
              </a:rPr>
              <a:t>  DataOps Artifacts &amp; Modelus ……..………….………………………………..…………. 6</a:t>
            </a:r>
          </a:p>
          <a:p>
            <a:pPr indent="0" algn="r">
              <a:lnSpc>
                <a:spcPct val="100000"/>
              </a:lnSpc>
              <a:buNone/>
              <a:tabLst>
                <a:tab pos="0" algn="l"/>
              </a:tabLst>
            </a:pPr>
            <a:r>
              <a:rPr lang="en" sz="1050" spc="-1" dirty="0">
                <a:solidFill>
                  <a:srgbClr val="000000"/>
                </a:solidFill>
                <a:latin typeface="Barlow Semi Condensed"/>
                <a:ea typeface="Barlow Semi Condensed"/>
              </a:rPr>
              <a:t>E2E Engineering Projects .……...…………………………………. 7</a:t>
            </a:r>
          </a:p>
          <a:p>
            <a:pPr indent="0" algn="r">
              <a:lnSpc>
                <a:spcPct val="100000"/>
              </a:lnSpc>
              <a:buNone/>
              <a:tabLst>
                <a:tab pos="0" algn="l"/>
              </a:tabLst>
            </a:pPr>
            <a:r>
              <a:rPr lang="en" sz="850" spc="-1" dirty="0">
                <a:solidFill>
                  <a:srgbClr val="000000"/>
                </a:solidFill>
                <a:latin typeface="Barlow Semi Condensed"/>
                <a:ea typeface="Barlow Semi Condensed"/>
              </a:rPr>
              <a:t> </a:t>
            </a:r>
            <a:r>
              <a:rPr lang="en-US" sz="800" spc="-1" dirty="0">
                <a:solidFill>
                  <a:srgbClr val="000000"/>
                </a:solidFill>
                <a:latin typeface="Barlow Semi Condensed"/>
                <a:ea typeface="Barlow Semi Condensed"/>
              </a:rPr>
              <a:t>Data Model Design for Sales Dashboard</a:t>
            </a:r>
            <a:r>
              <a:rPr lang="en" sz="800" spc="-1" dirty="0">
                <a:solidFill>
                  <a:srgbClr val="000000"/>
                </a:solidFill>
                <a:latin typeface="Barlow Semi Condensed"/>
                <a:ea typeface="Barlow Semi Condensed"/>
              </a:rPr>
              <a:t>……..…………..………………..…………. 8</a:t>
            </a:r>
          </a:p>
          <a:p>
            <a:pPr indent="0" algn="r">
              <a:lnSpc>
                <a:spcPct val="100000"/>
              </a:lnSpc>
              <a:buNone/>
              <a:tabLst>
                <a:tab pos="0" algn="l"/>
              </a:tabLst>
            </a:pPr>
            <a:r>
              <a:rPr lang="en" sz="800" spc="-1" dirty="0">
                <a:solidFill>
                  <a:srgbClr val="000000"/>
                </a:solidFill>
                <a:latin typeface="Barlow Semi Condensed"/>
                <a:ea typeface="Barlow Semi Condensed"/>
              </a:rPr>
              <a:t>  </a:t>
            </a:r>
            <a:r>
              <a:rPr lang="en-US" sz="800" spc="-1" dirty="0">
                <a:solidFill>
                  <a:srgbClr val="000000"/>
                </a:solidFill>
                <a:latin typeface="Barlow Semi Condensed"/>
                <a:ea typeface="Barlow Semi Condensed"/>
              </a:rPr>
              <a:t>High-Level Project Plan: Sales Dashboard </a:t>
            </a:r>
            <a:r>
              <a:rPr lang="en" sz="800" spc="-1" dirty="0">
                <a:solidFill>
                  <a:srgbClr val="000000"/>
                </a:solidFill>
                <a:latin typeface="Barlow Semi Condensed"/>
                <a:ea typeface="Barlow Semi Condensed"/>
              </a:rPr>
              <a:t>………………………………..…………. 9</a:t>
            </a:r>
          </a:p>
          <a:p>
            <a:pPr indent="0" algn="r">
              <a:lnSpc>
                <a:spcPct val="100000"/>
              </a:lnSpc>
              <a:buNone/>
              <a:tabLst>
                <a:tab pos="0" algn="l"/>
              </a:tabLst>
            </a:pPr>
            <a:r>
              <a:rPr lang="en-US" sz="800" spc="-1" dirty="0">
                <a:solidFill>
                  <a:srgbClr val="000000"/>
                </a:solidFill>
                <a:latin typeface="Barlow Semi Condensed"/>
                <a:ea typeface="Barlow Semi Condensed"/>
              </a:rPr>
              <a:t>Data Model Design for Churn Prediction </a:t>
            </a:r>
            <a:r>
              <a:rPr lang="en" sz="800" spc="-1" dirty="0">
                <a:solidFill>
                  <a:srgbClr val="000000"/>
                </a:solidFill>
                <a:latin typeface="Barlow Semi Condensed"/>
                <a:ea typeface="Barlow Semi Condensed"/>
              </a:rPr>
              <a:t>..…..…………….……………..…………. 10</a:t>
            </a:r>
          </a:p>
          <a:p>
            <a:pPr indent="0" algn="r">
              <a:lnSpc>
                <a:spcPct val="100000"/>
              </a:lnSpc>
              <a:buNone/>
              <a:tabLst>
                <a:tab pos="0" algn="l"/>
              </a:tabLst>
            </a:pPr>
            <a:r>
              <a:rPr lang="en-US" sz="800" spc="-1" dirty="0">
                <a:solidFill>
                  <a:srgbClr val="000000"/>
                </a:solidFill>
                <a:latin typeface="Barlow Semi Condensed"/>
                <a:ea typeface="Barlow Semi Condensed"/>
              </a:rPr>
              <a:t>High-Level Project Plan: Churn Prediction </a:t>
            </a:r>
            <a:r>
              <a:rPr lang="en" sz="800" spc="-1" dirty="0">
                <a:solidFill>
                  <a:srgbClr val="000000"/>
                </a:solidFill>
                <a:latin typeface="Barlow Semi Condensed"/>
                <a:ea typeface="Barlow Semi Condensed"/>
              </a:rPr>
              <a:t>…..……......………………..…………. 11</a:t>
            </a:r>
          </a:p>
          <a:p>
            <a:pPr indent="0" algn="r">
              <a:lnSpc>
                <a:spcPct val="100000"/>
              </a:lnSpc>
              <a:buNone/>
              <a:tabLst>
                <a:tab pos="0" algn="l"/>
              </a:tabLst>
            </a:pPr>
            <a:r>
              <a:rPr lang="en" sz="1050" spc="-1" dirty="0">
                <a:solidFill>
                  <a:srgbClr val="000000"/>
                </a:solidFill>
                <a:latin typeface="Barlow Semi Condensed"/>
                <a:ea typeface="Barlow Semi Condensed"/>
              </a:rPr>
              <a:t>Thank you! …………………….……………..…..……………………. 12</a:t>
            </a:r>
          </a:p>
          <a:p>
            <a:pPr indent="0">
              <a:lnSpc>
                <a:spcPct val="100000"/>
              </a:lnSpc>
              <a:buNone/>
              <a:tabLst>
                <a:tab pos="0" algn="l"/>
              </a:tabLst>
            </a:pPr>
            <a:endParaRPr lang="en" sz="1050" spc="-1" dirty="0">
              <a:solidFill>
                <a:srgbClr val="000000"/>
              </a:solidFill>
              <a:latin typeface="Barlow Semi Condensed"/>
              <a:ea typeface="Barlow Semi Condensed"/>
            </a:endParaRPr>
          </a:p>
          <a:p>
            <a:pPr indent="0">
              <a:lnSpc>
                <a:spcPct val="100000"/>
              </a:lnSpc>
              <a:buNone/>
              <a:tabLst>
                <a:tab pos="0" algn="l"/>
              </a:tabLst>
            </a:pPr>
            <a:endParaRPr lang="en-US" sz="1400" spc="-1" dirty="0">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37DE0-1061-12CC-9279-01F07D46F20D}"/>
            </a:ext>
          </a:extLst>
        </p:cNvPr>
        <p:cNvGrpSpPr/>
        <p:nvPr/>
      </p:nvGrpSpPr>
      <p:grpSpPr>
        <a:xfrm>
          <a:off x="0" y="0"/>
          <a:ext cx="0" cy="0"/>
          <a:chOff x="0" y="0"/>
          <a:chExt cx="0" cy="0"/>
        </a:xfrm>
      </p:grpSpPr>
      <p:sp>
        <p:nvSpPr>
          <p:cNvPr id="1856" name="PlaceHolder 1">
            <a:extLst>
              <a:ext uri="{FF2B5EF4-FFF2-40B4-BE49-F238E27FC236}">
                <a16:creationId xmlns:a16="http://schemas.microsoft.com/office/drawing/2014/main" id="{FD019499-46DC-2429-2345-B3F19B5446A9}"/>
              </a:ext>
            </a:extLst>
          </p:cNvPr>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New Data Architecture Overview</a:t>
            </a:r>
            <a:endParaRPr lang="fr-FR" sz="4700" spc="-1" dirty="0">
              <a:solidFill>
                <a:schemeClr val="dk1"/>
              </a:solidFill>
              <a:latin typeface="Arial"/>
            </a:endParaRPr>
          </a:p>
        </p:txBody>
      </p:sp>
    </p:spTree>
    <p:extLst>
      <p:ext uri="{BB962C8B-B14F-4D97-AF65-F5344CB8AC3E}">
        <p14:creationId xmlns:p14="http://schemas.microsoft.com/office/powerpoint/2010/main" val="278287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laceHolder 1">
            <a:extLst>
              <a:ext uri="{FF2B5EF4-FFF2-40B4-BE49-F238E27FC236}">
                <a16:creationId xmlns:a16="http://schemas.microsoft.com/office/drawing/2014/main" id="{55C3EA76-9909-98BC-1EC0-006048596D79}"/>
              </a:ext>
            </a:extLst>
          </p:cNvPr>
          <p:cNvSpPr>
            <a:spLocks noGrp="1"/>
          </p:cNvSpPr>
          <p:nvPr>
            <p:ph type="title"/>
          </p:nvPr>
        </p:nvSpPr>
        <p:spPr>
          <a:xfrm>
            <a:off x="191120" y="291300"/>
            <a:ext cx="4937400" cy="569273"/>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Diagram</a:t>
            </a:r>
            <a:endParaRPr lang="fr-FR" sz="2800" spc="-1" dirty="0">
              <a:solidFill>
                <a:schemeClr val="dk1"/>
              </a:solidFill>
              <a:latin typeface="Arial"/>
            </a:endParaRPr>
          </a:p>
        </p:txBody>
      </p:sp>
      <p:sp>
        <p:nvSpPr>
          <p:cNvPr id="2057" name="TextBox 2056">
            <a:extLst>
              <a:ext uri="{FF2B5EF4-FFF2-40B4-BE49-F238E27FC236}">
                <a16:creationId xmlns:a16="http://schemas.microsoft.com/office/drawing/2014/main" id="{27296B9B-BB9B-A601-1A30-9C887F5E67CD}"/>
              </a:ext>
            </a:extLst>
          </p:cNvPr>
          <p:cNvSpPr txBox="1"/>
          <p:nvPr/>
        </p:nvSpPr>
        <p:spPr>
          <a:xfrm>
            <a:off x="6784345" y="1639214"/>
            <a:ext cx="2105369" cy="3293209"/>
          </a:xfrm>
          <a:prstGeom prst="rect">
            <a:avLst/>
          </a:prstGeom>
          <a:noFill/>
        </p:spPr>
        <p:txBody>
          <a:bodyPr wrap="square" rtlCol="0">
            <a:spAutoFit/>
          </a:bodyPr>
          <a:lstStyle/>
          <a:p>
            <a:r>
              <a:rPr lang="pt-BR" sz="800" b="1" dirty="0">
                <a:solidFill>
                  <a:schemeClr val="bg2">
                    <a:lumMod val="10000"/>
                  </a:schemeClr>
                </a:solidFill>
                <a:latin typeface="Source Sans Pro" panose="020B0503030403020204" pitchFamily="34" charset="0"/>
                <a:ea typeface="Source Sans Pro" panose="020B0503030403020204" pitchFamily="34" charset="0"/>
              </a:rPr>
              <a:t>Notes:</a:t>
            </a:r>
          </a:p>
          <a:p>
            <a:endParaRPr lang="pt-BR" sz="800" b="1" dirty="0">
              <a:solidFill>
                <a:schemeClr val="bg2">
                  <a:lumMod val="10000"/>
                </a:schemeClr>
              </a:solidFill>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proposed architecture is designed to support </a:t>
            </a:r>
            <a:r>
              <a:rPr lang="en-US" sz="800" b="1" dirty="0">
                <a:latin typeface="Source Sans Pro" panose="020B0503030403020204" pitchFamily="34" charset="0"/>
                <a:ea typeface="Source Sans Pro" panose="020B0503030403020204" pitchFamily="34" charset="0"/>
              </a:rPr>
              <a:t>structured data</a:t>
            </a:r>
            <a:r>
              <a:rPr lang="en-US" sz="800" dirty="0">
                <a:latin typeface="Source Sans Pro" panose="020B0503030403020204" pitchFamily="34" charset="0"/>
                <a:ea typeface="Source Sans Pro" panose="020B0503030403020204" pitchFamily="34" charset="0"/>
              </a:rPr>
              <a:t> through a </a:t>
            </a:r>
            <a:r>
              <a:rPr lang="en-US" sz="800" b="1" dirty="0">
                <a:latin typeface="Source Sans Pro" panose="020B0503030403020204" pitchFamily="34" charset="0"/>
                <a:ea typeface="Source Sans Pro" panose="020B0503030403020204" pitchFamily="34" charset="0"/>
              </a:rPr>
              <a:t>batch-based ingestion model</a:t>
            </a:r>
            <a:r>
              <a:rPr lang="en-US" sz="800" dirty="0">
                <a:latin typeface="Source Sans Pro" panose="020B0503030403020204" pitchFamily="34" charset="0"/>
                <a:ea typeface="Source Sans Pro" panose="020B0503030403020204" pitchFamily="34" charset="0"/>
              </a:rPr>
              <a:t>. While the current scope does not include semi-structured or unstructured data, the architecture is </a:t>
            </a:r>
            <a:r>
              <a:rPr lang="en-US" sz="800" b="1" dirty="0">
                <a:latin typeface="Source Sans Pro" panose="020B0503030403020204" pitchFamily="34" charset="0"/>
                <a:ea typeface="Source Sans Pro" panose="020B0503030403020204" pitchFamily="34" charset="0"/>
              </a:rPr>
              <a:t>extensible</a:t>
            </a:r>
            <a:r>
              <a:rPr lang="en-US" sz="800" dirty="0">
                <a:latin typeface="Source Sans Pro" panose="020B0503030403020204" pitchFamily="34" charset="0"/>
                <a:ea typeface="Source Sans Pro" panose="020B0503030403020204" pitchFamily="34" charset="0"/>
              </a:rPr>
              <a:t> — enabling future integration of such formats with minimal adjustments.</a:t>
            </a:r>
          </a:p>
          <a:p>
            <a:pPr algn="just"/>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b="1" dirty="0">
                <a:latin typeface="Source Sans Pro" panose="020B0503030403020204" pitchFamily="34" charset="0"/>
                <a:ea typeface="Source Sans Pro" panose="020B0503030403020204" pitchFamily="34" charset="0"/>
              </a:rPr>
              <a:t>Streaming and IoT data</a:t>
            </a:r>
            <a:r>
              <a:rPr lang="en-US" sz="800" dirty="0">
                <a:latin typeface="Source Sans Pro" panose="020B0503030403020204" pitchFamily="34" charset="0"/>
                <a:ea typeface="Source Sans Pro" panose="020B0503030403020204" pitchFamily="34" charset="0"/>
              </a:rPr>
              <a:t> are initially </a:t>
            </a:r>
            <a:r>
              <a:rPr lang="en-US" sz="800" b="1" dirty="0">
                <a:latin typeface="Source Sans Pro" panose="020B0503030403020204" pitchFamily="34" charset="0"/>
                <a:ea typeface="Source Sans Pro" panose="020B0503030403020204" pitchFamily="34" charset="0"/>
              </a:rPr>
              <a:t>out of scope</a:t>
            </a:r>
            <a:r>
              <a:rPr lang="en-US" sz="800" dirty="0">
                <a:latin typeface="Source Sans Pro" panose="020B0503030403020204" pitchFamily="34" charset="0"/>
                <a:ea typeface="Source Sans Pro" panose="020B0503030403020204" pitchFamily="34" charset="0"/>
              </a:rPr>
              <a:t>, but can be incorporated through the adoption of tools like </a:t>
            </a:r>
            <a:r>
              <a:rPr lang="en-US" sz="800" b="1" dirty="0">
                <a:latin typeface="Source Sans Pro" panose="020B0503030403020204" pitchFamily="34" charset="0"/>
                <a:ea typeface="Source Sans Pro" panose="020B0503030403020204" pitchFamily="34" charset="0"/>
              </a:rPr>
              <a:t>Azure Event Hubs</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Azure Stream Analytics</a:t>
            </a:r>
            <a:r>
              <a:rPr lang="en-US" sz="800" dirty="0">
                <a:latin typeface="Source Sans Pro" panose="020B0503030403020204" pitchFamily="34" charset="0"/>
                <a:ea typeface="Source Sans Pro" panose="020B0503030403020204" pitchFamily="34" charset="0"/>
              </a:rPr>
              <a:t>, following a </a:t>
            </a:r>
            <a:r>
              <a:rPr lang="en-US" sz="800" b="1" dirty="0">
                <a:latin typeface="Source Sans Pro" panose="020B0503030403020204" pitchFamily="34" charset="0"/>
                <a:ea typeface="Source Sans Pro" panose="020B0503030403020204" pitchFamily="34" charset="0"/>
              </a:rPr>
              <a:t>Lambda architecture</a:t>
            </a:r>
            <a:r>
              <a:rPr lang="en-US" sz="800" dirty="0">
                <a:latin typeface="Source Sans Pro" panose="020B0503030403020204" pitchFamily="34" charset="0"/>
                <a:ea typeface="Source Sans Pro" panose="020B0503030403020204" pitchFamily="34" charset="0"/>
              </a:rPr>
              <a:t> approach for real-time processing.</a:t>
            </a:r>
          </a:p>
          <a:p>
            <a:pPr marL="171450" indent="-171450" algn="just">
              <a:buFont typeface="Arial" panose="020B0604020202020204" pitchFamily="34" charset="0"/>
              <a:buChar char="•"/>
            </a:pPr>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architecture is designed exclusively for internal </a:t>
            </a:r>
            <a:r>
              <a:rPr lang="en-US" sz="800" b="1" dirty="0">
                <a:latin typeface="Source Sans Pro" panose="020B0503030403020204" pitchFamily="34" charset="0"/>
                <a:ea typeface="Source Sans Pro" panose="020B0503030403020204" pitchFamily="34" charset="0"/>
              </a:rPr>
              <a:t>Allianz stakeholders</a:t>
            </a:r>
            <a:r>
              <a:rPr lang="en-US" sz="800" dirty="0">
                <a:latin typeface="Source Sans Pro" panose="020B0503030403020204" pitchFamily="34" charset="0"/>
                <a:ea typeface="Source Sans Pro" panose="020B0503030403020204" pitchFamily="34" charset="0"/>
              </a:rPr>
              <a:t>. While it can be extended to support </a:t>
            </a:r>
            <a:r>
              <a:rPr lang="en-US" sz="800" b="1" dirty="0">
                <a:latin typeface="Source Sans Pro" panose="020B0503030403020204" pitchFamily="34" charset="0"/>
                <a:ea typeface="Source Sans Pro" panose="020B0503030403020204" pitchFamily="34" charset="0"/>
              </a:rPr>
              <a:t>third-party</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external users</a:t>
            </a:r>
            <a:r>
              <a:rPr lang="en-US" sz="800" dirty="0">
                <a:latin typeface="Source Sans Pro" panose="020B0503030403020204" pitchFamily="34" charset="0"/>
                <a:ea typeface="Source Sans Pro" panose="020B0503030403020204" pitchFamily="34" charset="0"/>
              </a:rPr>
              <a:t>, doing so will require additional resources, such as </a:t>
            </a:r>
            <a:r>
              <a:rPr lang="en-US" sz="800" b="1" dirty="0">
                <a:latin typeface="Source Sans Pro" panose="020B0503030403020204" pitchFamily="34" charset="0"/>
                <a:ea typeface="Source Sans Pro" panose="020B0503030403020204" pitchFamily="34" charset="0"/>
              </a:rPr>
              <a:t>Azure Data Share</a:t>
            </a:r>
            <a:r>
              <a:rPr lang="en-US" sz="800" dirty="0">
                <a:latin typeface="Source Sans Pro" panose="020B0503030403020204" pitchFamily="34" charset="0"/>
                <a:ea typeface="Source Sans Pro" panose="020B0503030403020204" pitchFamily="34" charset="0"/>
              </a:rPr>
              <a:t>, to enable secure data sharing.</a:t>
            </a:r>
          </a:p>
        </p:txBody>
      </p:sp>
      <p:sp>
        <p:nvSpPr>
          <p:cNvPr id="2058" name="TextBox 2057">
            <a:extLst>
              <a:ext uri="{FF2B5EF4-FFF2-40B4-BE49-F238E27FC236}">
                <a16:creationId xmlns:a16="http://schemas.microsoft.com/office/drawing/2014/main" id="{7BC2D08B-C71A-B2BD-415E-FD54763CF517}"/>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4/12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8E528FD4-7542-2E76-1D0E-11FF8EC9083A}"/>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21" name="Group 20">
            <a:extLst>
              <a:ext uri="{FF2B5EF4-FFF2-40B4-BE49-F238E27FC236}">
                <a16:creationId xmlns:a16="http://schemas.microsoft.com/office/drawing/2014/main" id="{C86299F0-104E-A756-9C13-0FB219BD8AE3}"/>
              </a:ext>
            </a:extLst>
          </p:cNvPr>
          <p:cNvGrpSpPr/>
          <p:nvPr/>
        </p:nvGrpSpPr>
        <p:grpSpPr>
          <a:xfrm>
            <a:off x="88679" y="3819596"/>
            <a:ext cx="6586605" cy="1158226"/>
            <a:chOff x="88679" y="3819596"/>
            <a:chExt cx="6586605" cy="1158226"/>
          </a:xfrm>
        </p:grpSpPr>
        <p:sp>
          <p:nvSpPr>
            <p:cNvPr id="2023" name="Rectangle 2022">
              <a:extLst>
                <a:ext uri="{FF2B5EF4-FFF2-40B4-BE49-F238E27FC236}">
                  <a16:creationId xmlns:a16="http://schemas.microsoft.com/office/drawing/2014/main" id="{F114B4F8-A9CB-332A-DCB0-9D0BE282739A}"/>
                </a:ext>
              </a:extLst>
            </p:cNvPr>
            <p:cNvSpPr/>
            <p:nvPr/>
          </p:nvSpPr>
          <p:spPr>
            <a:xfrm>
              <a:off x="5838251" y="3821256"/>
              <a:ext cx="716280" cy="944921"/>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7" name="Rectangle 1056">
              <a:extLst>
                <a:ext uri="{FF2B5EF4-FFF2-40B4-BE49-F238E27FC236}">
                  <a16:creationId xmlns:a16="http://schemas.microsoft.com/office/drawing/2014/main" id="{111217D5-8529-5C8D-01E4-6D24C867474C}"/>
                </a:ext>
              </a:extLst>
            </p:cNvPr>
            <p:cNvSpPr/>
            <p:nvPr/>
          </p:nvSpPr>
          <p:spPr>
            <a:xfrm>
              <a:off x="1391887" y="3842191"/>
              <a:ext cx="4134618"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5" name="Graphic 1054">
              <a:extLst>
                <a:ext uri="{FF2B5EF4-FFF2-40B4-BE49-F238E27FC236}">
                  <a16:creationId xmlns:a16="http://schemas.microsoft.com/office/drawing/2014/main" id="{B221F72C-B9C1-9574-FF29-0AB4EC9E9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4662" y="3907824"/>
              <a:ext cx="317489" cy="317489"/>
            </a:xfrm>
            <a:prstGeom prst="rect">
              <a:avLst/>
            </a:prstGeom>
          </p:spPr>
        </p:pic>
        <p:sp>
          <p:nvSpPr>
            <p:cNvPr id="1058" name="TextBox 1057">
              <a:extLst>
                <a:ext uri="{FF2B5EF4-FFF2-40B4-BE49-F238E27FC236}">
                  <a16:creationId xmlns:a16="http://schemas.microsoft.com/office/drawing/2014/main" id="{FE730996-A1C1-530B-301B-D79FD432A755}"/>
                </a:ext>
              </a:extLst>
            </p:cNvPr>
            <p:cNvSpPr txBox="1"/>
            <p:nvPr/>
          </p:nvSpPr>
          <p:spPr>
            <a:xfrm>
              <a:off x="2976626" y="3903953"/>
              <a:ext cx="1241137" cy="307777"/>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Governance</a:t>
              </a:r>
            </a:p>
            <a:p>
              <a:pPr algn="ctr"/>
              <a:r>
                <a:rPr lang="pt-BR" sz="600" dirty="0">
                  <a:solidFill>
                    <a:schemeClr val="bg2">
                      <a:lumMod val="10000"/>
                    </a:schemeClr>
                  </a:solidFill>
                  <a:latin typeface="Source Sans Pro" panose="020B0503030403020204" pitchFamily="34" charset="0"/>
                  <a:ea typeface="Source Sans Pro" panose="020B0503030403020204" pitchFamily="34" charset="0"/>
                </a:rPr>
                <a:t>Microsoft Purview</a:t>
              </a:r>
              <a:endParaRPr lang="en-US" sz="6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63" name="Rectangle 1062">
              <a:extLst>
                <a:ext uri="{FF2B5EF4-FFF2-40B4-BE49-F238E27FC236}">
                  <a16:creationId xmlns:a16="http://schemas.microsoft.com/office/drawing/2014/main" id="{4BC33C6E-CC45-15E5-4FA2-024DE7DA44E6}"/>
                </a:ext>
              </a:extLst>
            </p:cNvPr>
            <p:cNvSpPr/>
            <p:nvPr/>
          </p:nvSpPr>
          <p:spPr>
            <a:xfrm>
              <a:off x="1391887" y="4321539"/>
              <a:ext cx="4134563"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 name="TextBox 1063">
              <a:extLst>
                <a:ext uri="{FF2B5EF4-FFF2-40B4-BE49-F238E27FC236}">
                  <a16:creationId xmlns:a16="http://schemas.microsoft.com/office/drawing/2014/main" id="{0D5ABE1F-DDD9-E288-798C-BC081F6AC132}"/>
                </a:ext>
              </a:extLst>
            </p:cNvPr>
            <p:cNvSpPr txBox="1"/>
            <p:nvPr/>
          </p:nvSpPr>
          <p:spPr>
            <a:xfrm>
              <a:off x="1401337" y="4368646"/>
              <a:ext cx="803867" cy="33855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Platform</a:t>
              </a:r>
            </a:p>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Maintenance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1" name="Picture 1070">
              <a:extLst>
                <a:ext uri="{FF2B5EF4-FFF2-40B4-BE49-F238E27FC236}">
                  <a16:creationId xmlns:a16="http://schemas.microsoft.com/office/drawing/2014/main" id="{2A773D7B-CD67-D9B8-86FA-CFCD749CB3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1259" y="3925284"/>
              <a:ext cx="225785" cy="225785"/>
            </a:xfrm>
            <a:prstGeom prst="rect">
              <a:avLst/>
            </a:prstGeom>
          </p:spPr>
        </p:pic>
        <p:sp>
          <p:nvSpPr>
            <p:cNvPr id="1072" name="Arc 1071">
              <a:extLst>
                <a:ext uri="{FF2B5EF4-FFF2-40B4-BE49-F238E27FC236}">
                  <a16:creationId xmlns:a16="http://schemas.microsoft.com/office/drawing/2014/main" id="{CDBCC971-D05D-4869-5ACE-F78063B055A2}"/>
                </a:ext>
              </a:extLst>
            </p:cNvPr>
            <p:cNvSpPr/>
            <p:nvPr/>
          </p:nvSpPr>
          <p:spPr>
            <a:xfrm>
              <a:off x="5244184" y="3821257"/>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3" name="TextBox 1072">
              <a:extLst>
                <a:ext uri="{FF2B5EF4-FFF2-40B4-BE49-F238E27FC236}">
                  <a16:creationId xmlns:a16="http://schemas.microsoft.com/office/drawing/2014/main" id="{63827915-28CC-68C1-C687-9BBDE7EC9EF3}"/>
                </a:ext>
              </a:extLst>
            </p:cNvPr>
            <p:cNvSpPr txBox="1"/>
            <p:nvPr/>
          </p:nvSpPr>
          <p:spPr>
            <a:xfrm>
              <a:off x="5401314" y="4023393"/>
              <a:ext cx="462280"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7" name="Graphic 1076">
              <a:extLst>
                <a:ext uri="{FF2B5EF4-FFF2-40B4-BE49-F238E27FC236}">
                  <a16:creationId xmlns:a16="http://schemas.microsoft.com/office/drawing/2014/main" id="{87CEDEE6-9147-132A-AE76-305288498D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8617" y="4351842"/>
              <a:ext cx="216000" cy="216000"/>
            </a:xfrm>
            <a:prstGeom prst="rect">
              <a:avLst/>
            </a:prstGeom>
          </p:spPr>
        </p:pic>
        <p:pic>
          <p:nvPicPr>
            <p:cNvPr id="1079" name="Graphic 1078">
              <a:extLst>
                <a:ext uri="{FF2B5EF4-FFF2-40B4-BE49-F238E27FC236}">
                  <a16:creationId xmlns:a16="http://schemas.microsoft.com/office/drawing/2014/main" id="{0448FF01-E169-0537-A5C7-1AA9FF82CE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95829" y="4351842"/>
              <a:ext cx="216000" cy="216000"/>
            </a:xfrm>
            <a:prstGeom prst="rect">
              <a:avLst/>
            </a:prstGeom>
          </p:spPr>
        </p:pic>
        <p:grpSp>
          <p:nvGrpSpPr>
            <p:cNvPr id="2015" name="Group 2014">
              <a:extLst>
                <a:ext uri="{FF2B5EF4-FFF2-40B4-BE49-F238E27FC236}">
                  <a16:creationId xmlns:a16="http://schemas.microsoft.com/office/drawing/2014/main" id="{37039979-37E8-DB72-BC45-EE612F1991FB}"/>
                </a:ext>
              </a:extLst>
            </p:cNvPr>
            <p:cNvGrpSpPr/>
            <p:nvPr/>
          </p:nvGrpSpPr>
          <p:grpSpPr>
            <a:xfrm>
              <a:off x="4390253" y="4309962"/>
              <a:ext cx="449055" cy="288000"/>
              <a:chOff x="3930337" y="4482624"/>
              <a:chExt cx="449055" cy="288000"/>
            </a:xfrm>
          </p:grpSpPr>
          <p:pic>
            <p:nvPicPr>
              <p:cNvPr id="1920" name="Picture 1919">
                <a:extLst>
                  <a:ext uri="{FF2B5EF4-FFF2-40B4-BE49-F238E27FC236}">
                    <a16:creationId xmlns:a16="http://schemas.microsoft.com/office/drawing/2014/main" id="{E85D7C3B-5208-F415-875D-C25C17BE0A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337" y="4533612"/>
                <a:ext cx="180000" cy="180000"/>
              </a:xfrm>
              <a:prstGeom prst="rect">
                <a:avLst/>
              </a:prstGeom>
            </p:spPr>
          </p:pic>
          <p:pic>
            <p:nvPicPr>
              <p:cNvPr id="1922" name="Picture 1921">
                <a:extLst>
                  <a:ext uri="{FF2B5EF4-FFF2-40B4-BE49-F238E27FC236}">
                    <a16:creationId xmlns:a16="http://schemas.microsoft.com/office/drawing/2014/main" id="{3B22117C-4471-10CE-DAA8-8CEB125C21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91392" y="4482624"/>
                <a:ext cx="288000" cy="288000"/>
              </a:xfrm>
              <a:prstGeom prst="rect">
                <a:avLst/>
              </a:prstGeom>
            </p:spPr>
          </p:pic>
        </p:grpSp>
        <p:sp>
          <p:nvSpPr>
            <p:cNvPr id="1923" name="Rectangle 1922">
              <a:extLst>
                <a:ext uri="{FF2B5EF4-FFF2-40B4-BE49-F238E27FC236}">
                  <a16:creationId xmlns:a16="http://schemas.microsoft.com/office/drawing/2014/main" id="{C5269684-2D27-CA29-F610-86F6F65AF440}"/>
                </a:ext>
              </a:extLst>
            </p:cNvPr>
            <p:cNvSpPr/>
            <p:nvPr/>
          </p:nvSpPr>
          <p:spPr>
            <a:xfrm>
              <a:off x="351455" y="3842191"/>
              <a:ext cx="952900" cy="909776"/>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25" name="Graphic 1924">
              <a:extLst>
                <a:ext uri="{FF2B5EF4-FFF2-40B4-BE49-F238E27FC236}">
                  <a16:creationId xmlns:a16="http://schemas.microsoft.com/office/drawing/2014/main" id="{10B20FA9-CA65-A1CF-F147-C9C5D1F2BE8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51399" y="4351842"/>
              <a:ext cx="216000" cy="216000"/>
            </a:xfrm>
            <a:prstGeom prst="rect">
              <a:avLst/>
            </a:prstGeom>
          </p:spPr>
        </p:pic>
        <p:pic>
          <p:nvPicPr>
            <p:cNvPr id="1927" name="Graphic 1926">
              <a:extLst>
                <a:ext uri="{FF2B5EF4-FFF2-40B4-BE49-F238E27FC236}">
                  <a16:creationId xmlns:a16="http://schemas.microsoft.com/office/drawing/2014/main" id="{E559D2CD-587F-D768-38B3-F1A312E70BD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20520" y="4351842"/>
              <a:ext cx="216000" cy="216000"/>
            </a:xfrm>
            <a:prstGeom prst="rect">
              <a:avLst/>
            </a:prstGeom>
          </p:spPr>
        </p:pic>
        <p:pic>
          <p:nvPicPr>
            <p:cNvPr id="1929" name="Graphic 1928">
              <a:extLst>
                <a:ext uri="{FF2B5EF4-FFF2-40B4-BE49-F238E27FC236}">
                  <a16:creationId xmlns:a16="http://schemas.microsoft.com/office/drawing/2014/main" id="{3FAE2F07-4E04-EB5B-4F44-0784847BC5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993041" y="4351842"/>
              <a:ext cx="216000" cy="216000"/>
            </a:xfrm>
            <a:prstGeom prst="rect">
              <a:avLst/>
            </a:prstGeom>
          </p:spPr>
        </p:pic>
        <p:pic>
          <p:nvPicPr>
            <p:cNvPr id="1985" name="Graphic 1984">
              <a:extLst>
                <a:ext uri="{FF2B5EF4-FFF2-40B4-BE49-F238E27FC236}">
                  <a16:creationId xmlns:a16="http://schemas.microsoft.com/office/drawing/2014/main" id="{0E699F7F-DF00-8881-EFC4-089D3E8A51C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296243" y="4351842"/>
              <a:ext cx="216000" cy="216000"/>
            </a:xfrm>
            <a:prstGeom prst="rect">
              <a:avLst/>
            </a:prstGeom>
          </p:spPr>
        </p:pic>
        <p:sp>
          <p:nvSpPr>
            <p:cNvPr id="2010" name="TextBox 2009">
              <a:extLst>
                <a:ext uri="{FF2B5EF4-FFF2-40B4-BE49-F238E27FC236}">
                  <a16:creationId xmlns:a16="http://schemas.microsoft.com/office/drawing/2014/main" id="{CE7DE2EC-BC8A-BB3B-F97A-66F970514421}"/>
                </a:ext>
              </a:extLst>
            </p:cNvPr>
            <p:cNvSpPr txBox="1"/>
            <p:nvPr/>
          </p:nvSpPr>
          <p:spPr>
            <a:xfrm>
              <a:off x="357455" y="3850793"/>
              <a:ext cx="946900" cy="33855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Access Management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13" name="Picture 2012">
              <a:extLst>
                <a:ext uri="{FF2B5EF4-FFF2-40B4-BE49-F238E27FC236}">
                  <a16:creationId xmlns:a16="http://schemas.microsoft.com/office/drawing/2014/main" id="{4359AA02-C243-B148-420C-52C1CF43894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74080" y="4275603"/>
              <a:ext cx="288000" cy="288000"/>
            </a:xfrm>
            <a:prstGeom prst="rect">
              <a:avLst/>
            </a:prstGeom>
          </p:spPr>
        </p:pic>
        <p:pic>
          <p:nvPicPr>
            <p:cNvPr id="2014" name="Picture 2013">
              <a:extLst>
                <a:ext uri="{FF2B5EF4-FFF2-40B4-BE49-F238E27FC236}">
                  <a16:creationId xmlns:a16="http://schemas.microsoft.com/office/drawing/2014/main" id="{A0A5C546-4A02-411F-FE7C-150A7827DA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326" y="4310968"/>
              <a:ext cx="225785" cy="225785"/>
            </a:xfrm>
            <a:prstGeom prst="rect">
              <a:avLst/>
            </a:prstGeom>
          </p:spPr>
        </p:pic>
        <p:sp>
          <p:nvSpPr>
            <p:cNvPr id="2017" name="TextBox 2016">
              <a:extLst>
                <a:ext uri="{FF2B5EF4-FFF2-40B4-BE49-F238E27FC236}">
                  <a16:creationId xmlns:a16="http://schemas.microsoft.com/office/drawing/2014/main" id="{F5811CE6-7C0C-C2A4-97E5-81085B03BF8E}"/>
                </a:ext>
              </a:extLst>
            </p:cNvPr>
            <p:cNvSpPr txBox="1"/>
            <p:nvPr/>
          </p:nvSpPr>
          <p:spPr>
            <a:xfrm>
              <a:off x="438169" y="4511426"/>
              <a:ext cx="345968"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18" name="TextBox 2017">
              <a:extLst>
                <a:ext uri="{FF2B5EF4-FFF2-40B4-BE49-F238E27FC236}">
                  <a16:creationId xmlns:a16="http://schemas.microsoft.com/office/drawing/2014/main" id="{AFCFF163-4261-9B1F-3218-45D178CC5B20}"/>
                </a:ext>
              </a:extLst>
            </p:cNvPr>
            <p:cNvSpPr txBox="1"/>
            <p:nvPr/>
          </p:nvSpPr>
          <p:spPr>
            <a:xfrm>
              <a:off x="830775" y="4504097"/>
              <a:ext cx="439935"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 Grous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20" name="Picture 2019">
              <a:extLst>
                <a:ext uri="{FF2B5EF4-FFF2-40B4-BE49-F238E27FC236}">
                  <a16:creationId xmlns:a16="http://schemas.microsoft.com/office/drawing/2014/main" id="{9620C422-2E9A-77C9-CDA2-D4838CC5BD8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250469" y="4225305"/>
              <a:ext cx="216000" cy="216000"/>
            </a:xfrm>
            <a:prstGeom prst="rect">
              <a:avLst/>
            </a:prstGeom>
          </p:spPr>
        </p:pic>
        <p:pic>
          <p:nvPicPr>
            <p:cNvPr id="2022" name="Picture 2021">
              <a:extLst>
                <a:ext uri="{FF2B5EF4-FFF2-40B4-BE49-F238E27FC236}">
                  <a16:creationId xmlns:a16="http://schemas.microsoft.com/office/drawing/2014/main" id="{D33C745A-E4D4-DE7D-DF03-17841C12311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904545" y="4238836"/>
              <a:ext cx="216000" cy="216000"/>
            </a:xfrm>
            <a:prstGeom prst="rect">
              <a:avLst/>
            </a:prstGeom>
          </p:spPr>
        </p:pic>
        <p:sp>
          <p:nvSpPr>
            <p:cNvPr id="2024" name="TextBox 2023">
              <a:extLst>
                <a:ext uri="{FF2B5EF4-FFF2-40B4-BE49-F238E27FC236}">
                  <a16:creationId xmlns:a16="http://schemas.microsoft.com/office/drawing/2014/main" id="{EF7EC1D8-ADEF-C26F-9F1F-A1991854D0DA}"/>
                </a:ext>
              </a:extLst>
            </p:cNvPr>
            <p:cNvSpPr txBox="1"/>
            <p:nvPr/>
          </p:nvSpPr>
          <p:spPr>
            <a:xfrm>
              <a:off x="5728384" y="3821241"/>
              <a:ext cx="94690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Share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5" name="TextBox 2024">
              <a:extLst>
                <a:ext uri="{FF2B5EF4-FFF2-40B4-BE49-F238E27FC236}">
                  <a16:creationId xmlns:a16="http://schemas.microsoft.com/office/drawing/2014/main" id="{353CF742-59E9-A258-417E-9D231B077938}"/>
                </a:ext>
              </a:extLst>
            </p:cNvPr>
            <p:cNvSpPr txBox="1"/>
            <p:nvPr/>
          </p:nvSpPr>
          <p:spPr>
            <a:xfrm>
              <a:off x="5834935" y="4460987"/>
              <a:ext cx="345968" cy="169277"/>
            </a:xfrm>
            <a:prstGeom prst="rect">
              <a:avLst/>
            </a:prstGeom>
            <a:noFill/>
          </p:spPr>
          <p:txBody>
            <a:bodyPr wrap="square" rtlCol="0">
              <a:spAutoFit/>
            </a:bodyPr>
            <a:lstStyle/>
            <a:p>
              <a:pPr algn="ctr"/>
              <a:r>
                <a:rPr lang="en-US" sz="500" noProof="0" dirty="0">
                  <a:solidFill>
                    <a:schemeClr val="bg2">
                      <a:lumMod val="10000"/>
                    </a:schemeClr>
                  </a:solidFill>
                  <a:latin typeface="Source Sans Pro" panose="020B0503030403020204" pitchFamily="34" charset="0"/>
                  <a:ea typeface="Source Sans Pro" panose="020B0503030403020204" pitchFamily="34" charset="0"/>
                </a:rPr>
                <a:t>Jira</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6" name="TextBox 2025">
              <a:extLst>
                <a:ext uri="{FF2B5EF4-FFF2-40B4-BE49-F238E27FC236}">
                  <a16:creationId xmlns:a16="http://schemas.microsoft.com/office/drawing/2014/main" id="{9738A974-D994-3545-DB6A-A6D79D98B8B9}"/>
                </a:ext>
              </a:extLst>
            </p:cNvPr>
            <p:cNvSpPr txBox="1"/>
            <p:nvPr/>
          </p:nvSpPr>
          <p:spPr>
            <a:xfrm>
              <a:off x="6117725" y="4466029"/>
              <a:ext cx="48929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Confluence</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2" name="TextBox 2031">
              <a:extLst>
                <a:ext uri="{FF2B5EF4-FFF2-40B4-BE49-F238E27FC236}">
                  <a16:creationId xmlns:a16="http://schemas.microsoft.com/office/drawing/2014/main" id="{794D36B1-2F01-E0D7-3B54-11767D92EA26}"/>
                </a:ext>
              </a:extLst>
            </p:cNvPr>
            <p:cNvSpPr txBox="1"/>
            <p:nvPr/>
          </p:nvSpPr>
          <p:spPr>
            <a:xfrm>
              <a:off x="2169901"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Entra ID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3" name="TextBox 2032">
              <a:extLst>
                <a:ext uri="{FF2B5EF4-FFF2-40B4-BE49-F238E27FC236}">
                  <a16:creationId xmlns:a16="http://schemas.microsoft.com/office/drawing/2014/main" id="{5ADA70EA-C9F4-EE3D-2F2B-F20688FD2299}"/>
                </a:ext>
              </a:extLst>
            </p:cNvPr>
            <p:cNvSpPr txBox="1"/>
            <p:nvPr/>
          </p:nvSpPr>
          <p:spPr>
            <a:xfrm>
              <a:off x="2562485" y="455173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4" name="TextBox 2033">
              <a:extLst>
                <a:ext uri="{FF2B5EF4-FFF2-40B4-BE49-F238E27FC236}">
                  <a16:creationId xmlns:a16="http://schemas.microsoft.com/office/drawing/2014/main" id="{FB74AF89-6818-3C16-B0C1-573802855D33}"/>
                </a:ext>
              </a:extLst>
            </p:cNvPr>
            <p:cNvSpPr txBox="1"/>
            <p:nvPr/>
          </p:nvSpPr>
          <p:spPr>
            <a:xfrm>
              <a:off x="3072953"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Key Vault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5" name="TextBox 2034">
              <a:extLst>
                <a:ext uri="{FF2B5EF4-FFF2-40B4-BE49-F238E27FC236}">
                  <a16:creationId xmlns:a16="http://schemas.microsoft.com/office/drawing/2014/main" id="{3C9C8606-A821-ED69-F2CD-86532F794492}"/>
                </a:ext>
              </a:extLst>
            </p:cNvPr>
            <p:cNvSpPr txBox="1"/>
            <p:nvPr/>
          </p:nvSpPr>
          <p:spPr>
            <a:xfrm>
              <a:off x="3473258"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6" name="TextBox 2035">
              <a:extLst>
                <a:ext uri="{FF2B5EF4-FFF2-40B4-BE49-F238E27FC236}">
                  <a16:creationId xmlns:a16="http://schemas.microsoft.com/office/drawing/2014/main" id="{F0D17D26-BFF8-6A1A-1783-2F0BA641B634}"/>
                </a:ext>
              </a:extLst>
            </p:cNvPr>
            <p:cNvSpPr txBox="1"/>
            <p:nvPr/>
          </p:nvSpPr>
          <p:spPr>
            <a:xfrm>
              <a:off x="3870639" y="4523921"/>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Microsoft Defender for Cloud</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7" name="TextBox 2036">
              <a:extLst>
                <a:ext uri="{FF2B5EF4-FFF2-40B4-BE49-F238E27FC236}">
                  <a16:creationId xmlns:a16="http://schemas.microsoft.com/office/drawing/2014/main" id="{A3142E6C-688A-0879-AC16-3CB92856D41A}"/>
                </a:ext>
              </a:extLst>
            </p:cNvPr>
            <p:cNvSpPr txBox="1"/>
            <p:nvPr/>
          </p:nvSpPr>
          <p:spPr>
            <a:xfrm>
              <a:off x="4362171" y="4511426"/>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Azure DevOps &amp; GitHub</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8" name="TextBox 2037">
              <a:extLst>
                <a:ext uri="{FF2B5EF4-FFF2-40B4-BE49-F238E27FC236}">
                  <a16:creationId xmlns:a16="http://schemas.microsoft.com/office/drawing/2014/main" id="{B9450A76-ACFB-45CB-7B02-8892C27658C4}"/>
                </a:ext>
              </a:extLst>
            </p:cNvPr>
            <p:cNvSpPr txBox="1"/>
            <p:nvPr/>
          </p:nvSpPr>
          <p:spPr>
            <a:xfrm>
              <a:off x="4894730" y="4549629"/>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2044" name="Straight Connector 2043">
              <a:extLst>
                <a:ext uri="{FF2B5EF4-FFF2-40B4-BE49-F238E27FC236}">
                  <a16:creationId xmlns:a16="http://schemas.microsoft.com/office/drawing/2014/main" id="{C9848B1D-B305-C277-32A7-5BBFBCE03A28}"/>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3C60245F-A1A0-12B9-F88C-FB664D1C868A}"/>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7" name="TextBox 2046">
              <a:extLst>
                <a:ext uri="{FF2B5EF4-FFF2-40B4-BE49-F238E27FC236}">
                  <a16:creationId xmlns:a16="http://schemas.microsoft.com/office/drawing/2014/main" id="{84686EFD-A6A6-BD77-DBCD-F0460A54A4C0}"/>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0" name="Oval 2089">
              <a:extLst>
                <a:ext uri="{FF2B5EF4-FFF2-40B4-BE49-F238E27FC236}">
                  <a16:creationId xmlns:a16="http://schemas.microsoft.com/office/drawing/2014/main" id="{2B7DB0CB-2A1D-D558-2D08-91D768F68716}"/>
                </a:ext>
              </a:extLst>
            </p:cNvPr>
            <p:cNvSpPr/>
            <p:nvPr/>
          </p:nvSpPr>
          <p:spPr>
            <a:xfrm>
              <a:off x="5470087" y="4694672"/>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1" name="Oval 2090">
              <a:extLst>
                <a:ext uri="{FF2B5EF4-FFF2-40B4-BE49-F238E27FC236}">
                  <a16:creationId xmlns:a16="http://schemas.microsoft.com/office/drawing/2014/main" id="{F0D29C8E-2483-8561-7A87-567919627355}"/>
                </a:ext>
              </a:extLst>
            </p:cNvPr>
            <p:cNvSpPr/>
            <p:nvPr/>
          </p:nvSpPr>
          <p:spPr>
            <a:xfrm>
              <a:off x="6498168" y="4707700"/>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2" name="Oval 2091">
              <a:extLst>
                <a:ext uri="{FF2B5EF4-FFF2-40B4-BE49-F238E27FC236}">
                  <a16:creationId xmlns:a16="http://schemas.microsoft.com/office/drawing/2014/main" id="{5DC1F028-4FE3-4D1B-B1CB-80C41A71F9D7}"/>
                </a:ext>
              </a:extLst>
            </p:cNvPr>
            <p:cNvSpPr/>
            <p:nvPr/>
          </p:nvSpPr>
          <p:spPr>
            <a:xfrm>
              <a:off x="5163176" y="41941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3" name="Oval 2092">
              <a:extLst>
                <a:ext uri="{FF2B5EF4-FFF2-40B4-BE49-F238E27FC236}">
                  <a16:creationId xmlns:a16="http://schemas.microsoft.com/office/drawing/2014/main" id="{E8A331EB-3A0A-8274-A9B7-86C817299658}"/>
                </a:ext>
              </a:extLst>
            </p:cNvPr>
            <p:cNvSpPr/>
            <p:nvPr/>
          </p:nvSpPr>
          <p:spPr>
            <a:xfrm>
              <a:off x="1250278" y="46944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5" name="Group 14">
            <a:extLst>
              <a:ext uri="{FF2B5EF4-FFF2-40B4-BE49-F238E27FC236}">
                <a16:creationId xmlns:a16="http://schemas.microsoft.com/office/drawing/2014/main" id="{C229F349-9FAE-F596-65C6-EAAEC7059317}"/>
              </a:ext>
            </a:extLst>
          </p:cNvPr>
          <p:cNvGrpSpPr/>
          <p:nvPr/>
        </p:nvGrpSpPr>
        <p:grpSpPr>
          <a:xfrm>
            <a:off x="61038" y="1069671"/>
            <a:ext cx="1225360" cy="2670205"/>
            <a:chOff x="61038" y="1069671"/>
            <a:chExt cx="1225360" cy="2670205"/>
          </a:xfrm>
        </p:grpSpPr>
        <p:sp>
          <p:nvSpPr>
            <p:cNvPr id="1052" name="Rectangle 1051">
              <a:extLst>
                <a:ext uri="{FF2B5EF4-FFF2-40B4-BE49-F238E27FC236}">
                  <a16:creationId xmlns:a16="http://schemas.microsoft.com/office/drawing/2014/main" id="{E6AA3203-6FA8-B65B-8B69-A4994B790F3E}"/>
                </a:ext>
              </a:extLst>
            </p:cNvPr>
            <p:cNvSpPr/>
            <p:nvPr/>
          </p:nvSpPr>
          <p:spPr>
            <a:xfrm>
              <a:off x="351454" y="1323996"/>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4" name="Picture 10">
              <a:extLst>
                <a:ext uri="{FF2B5EF4-FFF2-40B4-BE49-F238E27FC236}">
                  <a16:creationId xmlns:a16="http://schemas.microsoft.com/office/drawing/2014/main" id="{F989E9F2-A42D-0C0B-0D81-D9BA67290322}"/>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8900" y="1936830"/>
              <a:ext cx="1127498" cy="30462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69C311ED-0E66-AF7A-031E-F5A294246D84}"/>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91616" y="2917996"/>
              <a:ext cx="252000" cy="252000"/>
            </a:xfrm>
            <a:prstGeom prst="rect">
              <a:avLst/>
            </a:prstGeom>
          </p:spPr>
        </p:pic>
        <p:pic>
          <p:nvPicPr>
            <p:cNvPr id="46" name="Picture 45">
              <a:extLst>
                <a:ext uri="{FF2B5EF4-FFF2-40B4-BE49-F238E27FC236}">
                  <a16:creationId xmlns:a16="http://schemas.microsoft.com/office/drawing/2014/main" id="{78D1A387-161F-AC7E-11F2-8E30C1A87E03}"/>
                </a:ext>
              </a:extLst>
            </p:cNvPr>
            <p:cNvPicPr>
              <a:picLocks/>
            </p:cNvPicPr>
            <p:nvPr/>
          </p:nvPicPr>
          <p:blipFill>
            <a:blip r:embed="rId25">
              <a:extLst>
                <a:ext uri="{28A0092B-C50C-407E-A947-70E740481C1C}">
                  <a14:useLocalDpi xmlns:a14="http://schemas.microsoft.com/office/drawing/2010/main" val="0"/>
                </a:ext>
              </a:extLst>
            </a:blip>
            <a:stretch>
              <a:fillRect/>
            </a:stretch>
          </p:blipFill>
          <p:spPr>
            <a:xfrm>
              <a:off x="611153" y="3282929"/>
              <a:ext cx="252000" cy="252000"/>
            </a:xfrm>
            <a:prstGeom prst="rect">
              <a:avLst/>
            </a:prstGeom>
          </p:spPr>
        </p:pic>
        <p:sp>
          <p:nvSpPr>
            <p:cNvPr id="49" name="TextBox 48">
              <a:extLst>
                <a:ext uri="{FF2B5EF4-FFF2-40B4-BE49-F238E27FC236}">
                  <a16:creationId xmlns:a16="http://schemas.microsoft.com/office/drawing/2014/main" id="{CEEAD3A6-EE6B-3BE6-F4D2-6BAA3AEB1A43}"/>
                </a:ext>
              </a:extLst>
            </p:cNvPr>
            <p:cNvSpPr txBox="1"/>
            <p:nvPr/>
          </p:nvSpPr>
          <p:spPr>
            <a:xfrm>
              <a:off x="359476" y="1328531"/>
              <a:ext cx="707652" cy="323165"/>
            </a:xfrm>
            <a:prstGeom prst="rect">
              <a:avLst/>
            </a:prstGeom>
            <a:noFill/>
          </p:spPr>
          <p:txBody>
            <a:bodyPr wrap="square" rtlCol="0">
              <a:spAutoFit/>
            </a:bodyPr>
            <a:lstStyle/>
            <a:p>
              <a:pPr algn="ctr"/>
              <a:r>
                <a:rPr lang="pt-BR" sz="750" b="1" dirty="0">
                  <a:solidFill>
                    <a:schemeClr val="bg2">
                      <a:lumMod val="10000"/>
                    </a:schemeClr>
                  </a:solidFill>
                  <a:latin typeface="Source Sans Pro" panose="020B0503030403020204" pitchFamily="34" charset="0"/>
                  <a:ea typeface="Source Sans Pro" panose="020B0503030403020204" pitchFamily="34" charset="0"/>
                </a:rPr>
                <a:t>Source Data Stack</a:t>
              </a:r>
              <a:endParaRPr lang="en-US" sz="75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54" name="Straight Connector 53">
              <a:extLst>
                <a:ext uri="{FF2B5EF4-FFF2-40B4-BE49-F238E27FC236}">
                  <a16:creationId xmlns:a16="http://schemas.microsoft.com/office/drawing/2014/main" id="{BF5DA574-C4CD-79B3-1637-8BBC2671FD28}"/>
                </a:ext>
              </a:extLst>
            </p:cNvPr>
            <p:cNvCxnSpPr/>
            <p:nvPr/>
          </p:nvCxnSpPr>
          <p:spPr>
            <a:xfrm>
              <a:off x="357455" y="2660454"/>
              <a:ext cx="71628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B6EB152C-2218-E7A1-1168-09D46C9D152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7AE9DF18-B164-1E6E-9B9B-6816CA05F7D4}"/>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18D22594-CC3B-D2AE-3A53-084262A8E521}"/>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6" name="TextBox 2045">
              <a:extLst>
                <a:ext uri="{FF2B5EF4-FFF2-40B4-BE49-F238E27FC236}">
                  <a16:creationId xmlns:a16="http://schemas.microsoft.com/office/drawing/2014/main" id="{CFB2490C-9864-97A7-48ED-C91AFC187D51}"/>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3" name="TextBox 2052">
              <a:extLst>
                <a:ext uri="{FF2B5EF4-FFF2-40B4-BE49-F238E27FC236}">
                  <a16:creationId xmlns:a16="http://schemas.microsoft.com/office/drawing/2014/main" id="{088A1AFD-BD0B-4462-521B-39C1AFAD4D86}"/>
                </a:ext>
              </a:extLst>
            </p:cNvPr>
            <p:cNvSpPr txBox="1"/>
            <p:nvPr/>
          </p:nvSpPr>
          <p:spPr>
            <a:xfrm>
              <a:off x="371909" y="1735523"/>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Operational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4" name="TextBox 2053">
              <a:extLst>
                <a:ext uri="{FF2B5EF4-FFF2-40B4-BE49-F238E27FC236}">
                  <a16:creationId xmlns:a16="http://schemas.microsoft.com/office/drawing/2014/main" id="{8420CC55-A6E3-199C-4B13-B468CA8F46C4}"/>
                </a:ext>
              </a:extLst>
            </p:cNvPr>
            <p:cNvSpPr txBox="1"/>
            <p:nvPr/>
          </p:nvSpPr>
          <p:spPr>
            <a:xfrm>
              <a:off x="352856" y="2698582"/>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Analytical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5" name="TextBox 2054">
              <a:extLst>
                <a:ext uri="{FF2B5EF4-FFF2-40B4-BE49-F238E27FC236}">
                  <a16:creationId xmlns:a16="http://schemas.microsoft.com/office/drawing/2014/main" id="{0FDCC7C6-F2F9-1143-D268-3D4FE28D5797}"/>
                </a:ext>
              </a:extLst>
            </p:cNvPr>
            <p:cNvSpPr txBox="1"/>
            <p:nvPr/>
          </p:nvSpPr>
          <p:spPr>
            <a:xfrm>
              <a:off x="353229" y="3155830"/>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SAS EG</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6" name="TextBox 2055">
              <a:extLst>
                <a:ext uri="{FF2B5EF4-FFF2-40B4-BE49-F238E27FC236}">
                  <a16:creationId xmlns:a16="http://schemas.microsoft.com/office/drawing/2014/main" id="{73D02C66-3E06-D00C-5E30-8E40C51D77FA}"/>
                </a:ext>
              </a:extLst>
            </p:cNvPr>
            <p:cNvSpPr txBox="1"/>
            <p:nvPr/>
          </p:nvSpPr>
          <p:spPr>
            <a:xfrm>
              <a:off x="353229" y="3523337"/>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Oracle DB</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4" name="Oval 2093">
              <a:extLst>
                <a:ext uri="{FF2B5EF4-FFF2-40B4-BE49-F238E27FC236}">
                  <a16:creationId xmlns:a16="http://schemas.microsoft.com/office/drawing/2014/main" id="{4D5D0BF5-4FBB-FDB0-DC76-D4CC378FA1CA}"/>
                </a:ext>
              </a:extLst>
            </p:cNvPr>
            <p:cNvSpPr/>
            <p:nvPr/>
          </p:nvSpPr>
          <p:spPr>
            <a:xfrm>
              <a:off x="1008666" y="361868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7" name="Group 16">
            <a:extLst>
              <a:ext uri="{FF2B5EF4-FFF2-40B4-BE49-F238E27FC236}">
                <a16:creationId xmlns:a16="http://schemas.microsoft.com/office/drawing/2014/main" id="{CEA552E8-37B1-B4D3-056A-3E6C7D3E0FFA}"/>
              </a:ext>
            </a:extLst>
          </p:cNvPr>
          <p:cNvGrpSpPr/>
          <p:nvPr/>
        </p:nvGrpSpPr>
        <p:grpSpPr>
          <a:xfrm>
            <a:off x="1391887" y="1137049"/>
            <a:ext cx="3343855" cy="2548615"/>
            <a:chOff x="1391887" y="1137049"/>
            <a:chExt cx="3343855" cy="2548615"/>
          </a:xfrm>
        </p:grpSpPr>
        <p:sp>
          <p:nvSpPr>
            <p:cNvPr id="1880" name="Rectangle 1879">
              <a:extLst>
                <a:ext uri="{FF2B5EF4-FFF2-40B4-BE49-F238E27FC236}">
                  <a16:creationId xmlns:a16="http://schemas.microsoft.com/office/drawing/2014/main" id="{290F5E1A-B4C0-2C1A-4F5E-533577BFCB0E}"/>
                </a:ext>
              </a:extLst>
            </p:cNvPr>
            <p:cNvSpPr/>
            <p:nvPr/>
          </p:nvSpPr>
          <p:spPr>
            <a:xfrm>
              <a:off x="1391887" y="1329816"/>
              <a:ext cx="3070572" cy="2355848"/>
            </a:xfrm>
            <a:prstGeom prst="rect">
              <a:avLst/>
            </a:prstGeom>
            <a:solidFill>
              <a:srgbClr val="F2F2F2">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0" name="Rectangle 1869">
              <a:extLst>
                <a:ext uri="{FF2B5EF4-FFF2-40B4-BE49-F238E27FC236}">
                  <a16:creationId xmlns:a16="http://schemas.microsoft.com/office/drawing/2014/main" id="{F6803030-B46E-5083-F5A9-C09EF2547807}"/>
                </a:ext>
              </a:extLst>
            </p:cNvPr>
            <p:cNvSpPr/>
            <p:nvPr/>
          </p:nvSpPr>
          <p:spPr>
            <a:xfrm>
              <a:off x="256554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6" name="Rectangle 1865">
              <a:extLst>
                <a:ext uri="{FF2B5EF4-FFF2-40B4-BE49-F238E27FC236}">
                  <a16:creationId xmlns:a16="http://schemas.microsoft.com/office/drawing/2014/main" id="{79E5964C-A37D-37F3-6529-B370DA648E34}"/>
                </a:ext>
              </a:extLst>
            </p:cNvPr>
            <p:cNvSpPr/>
            <p:nvPr/>
          </p:nvSpPr>
          <p:spPr>
            <a:xfrm>
              <a:off x="1539386" y="1671622"/>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58">
              <a:extLst>
                <a:ext uri="{FF2B5EF4-FFF2-40B4-BE49-F238E27FC236}">
                  <a16:creationId xmlns:a16="http://schemas.microsoft.com/office/drawing/2014/main" id="{5C7CCDEE-4A2E-D821-637A-337889622FB2}"/>
                </a:ext>
              </a:extLst>
            </p:cNvPr>
            <p:cNvPicPr>
              <a:picLocks/>
            </p:cNvPicPr>
            <p:nvPr/>
          </p:nvPicPr>
          <p:blipFill>
            <a:blip r:embed="rId26">
              <a:extLst>
                <a:ext uri="{28A0092B-C50C-407E-A947-70E740481C1C}">
                  <a14:useLocalDpi xmlns:a14="http://schemas.microsoft.com/office/drawing/2010/main" val="0"/>
                </a:ext>
              </a:extLst>
            </a:blip>
            <a:stretch>
              <a:fillRect/>
            </a:stretch>
          </p:blipFill>
          <p:spPr>
            <a:xfrm>
              <a:off x="1643611" y="2183865"/>
              <a:ext cx="486000" cy="378000"/>
            </a:xfrm>
            <a:prstGeom prst="rect">
              <a:avLst/>
            </a:prstGeom>
          </p:spPr>
        </p:pic>
        <p:pic>
          <p:nvPicPr>
            <p:cNvPr id="63" name="Picture 62">
              <a:extLst>
                <a:ext uri="{FF2B5EF4-FFF2-40B4-BE49-F238E27FC236}">
                  <a16:creationId xmlns:a16="http://schemas.microsoft.com/office/drawing/2014/main" id="{4C526E01-35A6-24C6-E333-7A7DE1D91D1F}"/>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768441" y="2183865"/>
              <a:ext cx="310507" cy="310507"/>
            </a:xfrm>
            <a:prstGeom prst="rect">
              <a:avLst/>
            </a:prstGeom>
          </p:spPr>
        </p:pic>
        <p:sp>
          <p:nvSpPr>
            <p:cNvPr id="1867" name="TextBox 1866">
              <a:extLst>
                <a:ext uri="{FF2B5EF4-FFF2-40B4-BE49-F238E27FC236}">
                  <a16:creationId xmlns:a16="http://schemas.microsoft.com/office/drawing/2014/main" id="{CE32D3D2-2C11-42C1-2A94-DBF2D304E4CF}"/>
                </a:ext>
              </a:extLst>
            </p:cNvPr>
            <p:cNvSpPr txBox="1"/>
            <p:nvPr/>
          </p:nvSpPr>
          <p:spPr>
            <a:xfrm>
              <a:off x="1539386" y="1757496"/>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Ingestion</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8" name="TextBox 1867">
              <a:extLst>
                <a:ext uri="{FF2B5EF4-FFF2-40B4-BE49-F238E27FC236}">
                  <a16:creationId xmlns:a16="http://schemas.microsoft.com/office/drawing/2014/main" id="{AF96CDCB-FF68-E4E4-C482-833B0B0723C5}"/>
                </a:ext>
              </a:extLst>
            </p:cNvPr>
            <p:cNvSpPr txBox="1"/>
            <p:nvPr/>
          </p:nvSpPr>
          <p:spPr>
            <a:xfrm>
              <a:off x="1541721" y="2744202"/>
              <a:ext cx="716280" cy="184666"/>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Pipelines</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9" name="TextBox 1868">
              <a:extLst>
                <a:ext uri="{FF2B5EF4-FFF2-40B4-BE49-F238E27FC236}">
                  <a16:creationId xmlns:a16="http://schemas.microsoft.com/office/drawing/2014/main" id="{66B3954F-D9B2-3202-655A-12AF67AE6E2F}"/>
                </a:ext>
              </a:extLst>
            </p:cNvPr>
            <p:cNvSpPr txBox="1"/>
            <p:nvPr/>
          </p:nvSpPr>
          <p:spPr>
            <a:xfrm>
              <a:off x="1541898" y="2965522"/>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Scheduled / Event Triggered data ingestion</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2" name="TextBox 1871">
              <a:extLst>
                <a:ext uri="{FF2B5EF4-FFF2-40B4-BE49-F238E27FC236}">
                  <a16:creationId xmlns:a16="http://schemas.microsoft.com/office/drawing/2014/main" id="{6EE7B0B3-6673-C695-891F-468F7F501758}"/>
                </a:ext>
              </a:extLst>
            </p:cNvPr>
            <p:cNvSpPr txBox="1"/>
            <p:nvPr/>
          </p:nvSpPr>
          <p:spPr>
            <a:xfrm>
              <a:off x="2565546" y="175749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Store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4" name="TextBox 1873">
              <a:extLst>
                <a:ext uri="{FF2B5EF4-FFF2-40B4-BE49-F238E27FC236}">
                  <a16:creationId xmlns:a16="http://schemas.microsoft.com/office/drawing/2014/main" id="{D9FCCA8E-F596-5185-1CA2-BA6AA1E839A9}"/>
                </a:ext>
              </a:extLst>
            </p:cNvPr>
            <p:cNvSpPr txBox="1"/>
            <p:nvPr/>
          </p:nvSpPr>
          <p:spPr>
            <a:xfrm>
              <a:off x="2568058" y="299601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High-performance polyglot storage</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81" name="Rectangle 1880">
              <a:extLst>
                <a:ext uri="{FF2B5EF4-FFF2-40B4-BE49-F238E27FC236}">
                  <a16:creationId xmlns:a16="http://schemas.microsoft.com/office/drawing/2014/main" id="{7E39EA86-86EA-CDBE-8D64-F19111354563}"/>
                </a:ext>
              </a:extLst>
            </p:cNvPr>
            <p:cNvSpPr/>
            <p:nvPr/>
          </p:nvSpPr>
          <p:spPr>
            <a:xfrm>
              <a:off x="359170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2" name="Picture 1881">
              <a:extLst>
                <a:ext uri="{FF2B5EF4-FFF2-40B4-BE49-F238E27FC236}">
                  <a16:creationId xmlns:a16="http://schemas.microsoft.com/office/drawing/2014/main" id="{F6513150-DE79-A43D-6748-2F46790A97A6}"/>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432115" y="3466648"/>
              <a:ext cx="231912" cy="182157"/>
            </a:xfrm>
            <a:prstGeom prst="rect">
              <a:avLst/>
            </a:prstGeom>
          </p:spPr>
        </p:pic>
        <p:sp>
          <p:nvSpPr>
            <p:cNvPr id="1883" name="TextBox 1882">
              <a:extLst>
                <a:ext uri="{FF2B5EF4-FFF2-40B4-BE49-F238E27FC236}">
                  <a16:creationId xmlns:a16="http://schemas.microsoft.com/office/drawing/2014/main" id="{1E1432C7-641C-C8C1-4ADD-08897F702BC8}"/>
                </a:ext>
              </a:extLst>
            </p:cNvPr>
            <p:cNvSpPr txBox="1"/>
            <p:nvPr/>
          </p:nvSpPr>
          <p:spPr>
            <a:xfrm>
              <a:off x="1539386" y="3451248"/>
              <a:ext cx="1229046" cy="200055"/>
            </a:xfrm>
            <a:prstGeom prst="rect">
              <a:avLst/>
            </a:prstGeom>
            <a:noFill/>
          </p:spPr>
          <p:txBody>
            <a:bodyPr wrap="square" rtlCol="0">
              <a:spAutoFit/>
            </a:bodyPr>
            <a:lstStyle/>
            <a:p>
              <a:pPr algn="ctr"/>
              <a:r>
                <a:rPr lang="pt-BR" sz="700" b="1" dirty="0">
                  <a:solidFill>
                    <a:schemeClr val="bg2">
                      <a:lumMod val="10000"/>
                    </a:schemeClr>
                  </a:solidFill>
                  <a:latin typeface="Source Sans Pro" panose="020B0503030403020204" pitchFamily="34" charset="0"/>
                  <a:ea typeface="Source Sans Pro" panose="020B0503030403020204" pitchFamily="34" charset="0"/>
                </a:rPr>
                <a:t>Azure Synapse Analytics</a:t>
              </a:r>
              <a:endParaRPr lang="en-US" sz="7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887" name="Picture 1886">
              <a:extLst>
                <a:ext uri="{FF2B5EF4-FFF2-40B4-BE49-F238E27FC236}">
                  <a16:creationId xmlns:a16="http://schemas.microsoft.com/office/drawing/2014/main" id="{8A8C401E-8EFB-4FC2-72CD-81CCB54F75B3}"/>
                </a:ext>
              </a:extLst>
            </p:cNvPr>
            <p:cNvPicPr>
              <a:picLocks/>
            </p:cNvPicPr>
            <p:nvPr/>
          </p:nvPicPr>
          <p:blipFill>
            <a:blip r:embed="rId26">
              <a:extLst>
                <a:ext uri="{28A0092B-C50C-407E-A947-70E740481C1C}">
                  <a14:useLocalDpi xmlns:a14="http://schemas.microsoft.com/office/drawing/2010/main" val="0"/>
                </a:ext>
              </a:extLst>
            </a:blip>
            <a:stretch>
              <a:fillRect/>
            </a:stretch>
          </p:blipFill>
          <p:spPr>
            <a:xfrm>
              <a:off x="3711733" y="2183865"/>
              <a:ext cx="486000" cy="378000"/>
            </a:xfrm>
            <a:prstGeom prst="rect">
              <a:avLst/>
            </a:prstGeom>
          </p:spPr>
        </p:pic>
        <p:sp>
          <p:nvSpPr>
            <p:cNvPr id="1888" name="TextBox 1887">
              <a:extLst>
                <a:ext uri="{FF2B5EF4-FFF2-40B4-BE49-F238E27FC236}">
                  <a16:creationId xmlns:a16="http://schemas.microsoft.com/office/drawing/2014/main" id="{56E82F59-E208-47DA-8950-7396143D7B2C}"/>
                </a:ext>
              </a:extLst>
            </p:cNvPr>
            <p:cNvSpPr txBox="1"/>
            <p:nvPr/>
          </p:nvSpPr>
          <p:spPr>
            <a:xfrm>
              <a:off x="2565576" y="2651869"/>
              <a:ext cx="716280" cy="276999"/>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Data Lake Storage Gen2</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892" name="Picture 1891">
              <a:extLst>
                <a:ext uri="{FF2B5EF4-FFF2-40B4-BE49-F238E27FC236}">
                  <a16:creationId xmlns:a16="http://schemas.microsoft.com/office/drawing/2014/main" id="{5B8860D4-248F-F6B7-88E1-413214D7BCD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971132" y="2510010"/>
              <a:ext cx="167609" cy="87836"/>
            </a:xfrm>
            <a:prstGeom prst="rect">
              <a:avLst/>
            </a:prstGeom>
          </p:spPr>
        </p:pic>
        <p:sp>
          <p:nvSpPr>
            <p:cNvPr id="1895" name="TextBox 1894">
              <a:extLst>
                <a:ext uri="{FF2B5EF4-FFF2-40B4-BE49-F238E27FC236}">
                  <a16:creationId xmlns:a16="http://schemas.microsoft.com/office/drawing/2014/main" id="{F4F828B9-3409-8CBF-8BC3-1D03297D728A}"/>
                </a:ext>
              </a:extLst>
            </p:cNvPr>
            <p:cNvSpPr txBox="1"/>
            <p:nvPr/>
          </p:nvSpPr>
          <p:spPr>
            <a:xfrm>
              <a:off x="3598174" y="175749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900" name="TextBox 1899">
              <a:extLst>
                <a:ext uri="{FF2B5EF4-FFF2-40B4-BE49-F238E27FC236}">
                  <a16:creationId xmlns:a16="http://schemas.microsoft.com/office/drawing/2014/main" id="{690B3B6C-B5D6-C044-5120-6A7A6517AF94}"/>
                </a:ext>
              </a:extLst>
            </p:cNvPr>
            <p:cNvSpPr txBox="1"/>
            <p:nvPr/>
          </p:nvSpPr>
          <p:spPr>
            <a:xfrm>
              <a:off x="3592654" y="2605703"/>
              <a:ext cx="716280" cy="369332"/>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Serverless and Dedicated SQL Pools</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1904" name="Straight Arrow Connector 1903">
              <a:extLst>
                <a:ext uri="{FF2B5EF4-FFF2-40B4-BE49-F238E27FC236}">
                  <a16:creationId xmlns:a16="http://schemas.microsoft.com/office/drawing/2014/main" id="{51B7CFF5-9D23-1A9A-0ADB-6F6BC130F5B2}"/>
                </a:ext>
              </a:extLst>
            </p:cNvPr>
            <p:cNvCxnSpPr>
              <a:cxnSpLocks/>
            </p:cNvCxnSpPr>
            <p:nvPr/>
          </p:nvCxnSpPr>
          <p:spPr>
            <a:xfrm>
              <a:off x="2151213" y="2397841"/>
              <a:ext cx="54751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4D3562EF-4F4E-473F-FF94-1A8E347A6E8F}"/>
                </a:ext>
              </a:extLst>
            </p:cNvPr>
            <p:cNvCxnSpPr>
              <a:cxnSpLocks/>
            </p:cNvCxnSpPr>
            <p:nvPr/>
          </p:nvCxnSpPr>
          <p:spPr>
            <a:xfrm>
              <a:off x="3140380" y="2417001"/>
              <a:ext cx="54097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060" name="Picture 1059">
              <a:extLst>
                <a:ext uri="{FF2B5EF4-FFF2-40B4-BE49-F238E27FC236}">
                  <a16:creationId xmlns:a16="http://schemas.microsoft.com/office/drawing/2014/main" id="{29D559E3-EAE8-9AA0-587F-9CA598D527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2484" y="1208846"/>
              <a:ext cx="225785" cy="225785"/>
            </a:xfrm>
            <a:prstGeom prst="rect">
              <a:avLst/>
            </a:prstGeom>
          </p:spPr>
        </p:pic>
        <p:sp>
          <p:nvSpPr>
            <p:cNvPr id="1061" name="TextBox 1060">
              <a:extLst>
                <a:ext uri="{FF2B5EF4-FFF2-40B4-BE49-F238E27FC236}">
                  <a16:creationId xmlns:a16="http://schemas.microsoft.com/office/drawing/2014/main" id="{F1CB3737-E857-D2B1-0F5F-4EEE56AD79F0}"/>
                </a:ext>
              </a:extLst>
            </p:cNvPr>
            <p:cNvSpPr txBox="1"/>
            <p:nvPr/>
          </p:nvSpPr>
          <p:spPr>
            <a:xfrm>
              <a:off x="4284776" y="1356700"/>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69" name="Arc 1068">
              <a:extLst>
                <a:ext uri="{FF2B5EF4-FFF2-40B4-BE49-F238E27FC236}">
                  <a16:creationId xmlns:a16="http://schemas.microsoft.com/office/drawing/2014/main" id="{11639F7D-D7B0-C906-E88D-5395FE8033EE}"/>
                </a:ext>
              </a:extLst>
            </p:cNvPr>
            <p:cNvSpPr/>
            <p:nvPr/>
          </p:nvSpPr>
          <p:spPr>
            <a:xfrm>
              <a:off x="4118269" y="1137049"/>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49" name="Picture 2048">
              <a:extLst>
                <a:ext uri="{FF2B5EF4-FFF2-40B4-BE49-F238E27FC236}">
                  <a16:creationId xmlns:a16="http://schemas.microsoft.com/office/drawing/2014/main" id="{3AE4E9CD-83ED-9BCA-E807-0B4869623B14}"/>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014541" y="2173854"/>
              <a:ext cx="97767" cy="97668"/>
            </a:xfrm>
            <a:prstGeom prst="rect">
              <a:avLst/>
            </a:prstGeom>
          </p:spPr>
        </p:pic>
        <p:sp>
          <p:nvSpPr>
            <p:cNvPr id="2085" name="Oval 2084">
              <a:extLst>
                <a:ext uri="{FF2B5EF4-FFF2-40B4-BE49-F238E27FC236}">
                  <a16:creationId xmlns:a16="http://schemas.microsoft.com/office/drawing/2014/main" id="{C239EE32-2209-E2C0-9808-397E601051A8}"/>
                </a:ext>
              </a:extLst>
            </p:cNvPr>
            <p:cNvSpPr/>
            <p:nvPr/>
          </p:nvSpPr>
          <p:spPr>
            <a:xfrm>
              <a:off x="2200442" y="326150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6" name="Oval 2085">
              <a:extLst>
                <a:ext uri="{FF2B5EF4-FFF2-40B4-BE49-F238E27FC236}">
                  <a16:creationId xmlns:a16="http://schemas.microsoft.com/office/drawing/2014/main" id="{FFFEC91C-21F2-D847-0363-6BCAE6D018A4}"/>
                </a:ext>
              </a:extLst>
            </p:cNvPr>
            <p:cNvSpPr/>
            <p:nvPr/>
          </p:nvSpPr>
          <p:spPr>
            <a:xfrm>
              <a:off x="3224132" y="326346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7" name="Oval 2086">
              <a:extLst>
                <a:ext uri="{FF2B5EF4-FFF2-40B4-BE49-F238E27FC236}">
                  <a16:creationId xmlns:a16="http://schemas.microsoft.com/office/drawing/2014/main" id="{FBA55C1A-DB25-1743-7D1F-B65DDAA37374}"/>
                </a:ext>
              </a:extLst>
            </p:cNvPr>
            <p:cNvSpPr/>
            <p:nvPr/>
          </p:nvSpPr>
          <p:spPr>
            <a:xfrm>
              <a:off x="4250381" y="3260834"/>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2099" name="Group 2098">
              <a:extLst>
                <a:ext uri="{FF2B5EF4-FFF2-40B4-BE49-F238E27FC236}">
                  <a16:creationId xmlns:a16="http://schemas.microsoft.com/office/drawing/2014/main" id="{11FC3D11-64D8-E430-5873-3D68FDDF780C}"/>
                </a:ext>
              </a:extLst>
            </p:cNvPr>
            <p:cNvGrpSpPr/>
            <p:nvPr/>
          </p:nvGrpSpPr>
          <p:grpSpPr>
            <a:xfrm>
              <a:off x="2844818" y="2545404"/>
              <a:ext cx="152973" cy="72000"/>
              <a:chOff x="2754341" y="2561521"/>
              <a:chExt cx="152973" cy="72000"/>
            </a:xfrm>
          </p:grpSpPr>
          <p:pic>
            <p:nvPicPr>
              <p:cNvPr id="2077" name="Picture 2076">
                <a:extLst>
                  <a:ext uri="{FF2B5EF4-FFF2-40B4-BE49-F238E27FC236}">
                    <a16:creationId xmlns:a16="http://schemas.microsoft.com/office/drawing/2014/main" id="{7CD30A0E-96EC-FBB3-D3A3-8A0177EA604C}"/>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754341" y="2561521"/>
                <a:ext cx="72000" cy="72000"/>
              </a:xfrm>
              <a:prstGeom prst="rect">
                <a:avLst/>
              </a:prstGeom>
              <a:ln w="3175">
                <a:solidFill>
                  <a:schemeClr val="tx2">
                    <a:lumMod val="60000"/>
                    <a:lumOff val="40000"/>
                  </a:schemeClr>
                </a:solidFill>
              </a:ln>
            </p:spPr>
          </p:pic>
          <p:pic>
            <p:nvPicPr>
              <p:cNvPr id="2081" name="Picture 2080">
                <a:extLst>
                  <a:ext uri="{FF2B5EF4-FFF2-40B4-BE49-F238E27FC236}">
                    <a16:creationId xmlns:a16="http://schemas.microsoft.com/office/drawing/2014/main" id="{82749424-2BCC-3C57-7133-76AA5C35E376}"/>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835314" y="2561521"/>
                <a:ext cx="72000" cy="72000"/>
              </a:xfrm>
              <a:prstGeom prst="rect">
                <a:avLst/>
              </a:prstGeom>
              <a:ln w="3175">
                <a:solidFill>
                  <a:schemeClr val="tx2">
                    <a:lumMod val="60000"/>
                    <a:lumOff val="40000"/>
                  </a:schemeClr>
                </a:solidFill>
              </a:ln>
            </p:spPr>
          </p:pic>
        </p:grpSp>
        <p:sp>
          <p:nvSpPr>
            <p:cNvPr id="3" name="TextBox 2">
              <a:extLst>
                <a:ext uri="{FF2B5EF4-FFF2-40B4-BE49-F238E27FC236}">
                  <a16:creationId xmlns:a16="http://schemas.microsoft.com/office/drawing/2014/main" id="{493AD43D-837E-86D4-EFC3-43EE96F508F0}"/>
                </a:ext>
              </a:extLst>
            </p:cNvPr>
            <p:cNvSpPr txBox="1"/>
            <p:nvPr/>
          </p:nvSpPr>
          <p:spPr>
            <a:xfrm>
              <a:off x="3594999" y="3002261"/>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 data warehouse capabilities </a:t>
              </a:r>
            </a:p>
          </p:txBody>
        </p:sp>
        <p:pic>
          <p:nvPicPr>
            <p:cNvPr id="10" name="Picture 9">
              <a:extLst>
                <a:ext uri="{FF2B5EF4-FFF2-40B4-BE49-F238E27FC236}">
                  <a16:creationId xmlns:a16="http://schemas.microsoft.com/office/drawing/2014/main" id="{8F34661F-6F39-C64B-0AF2-ACED65001604}"/>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4097036" y="2183605"/>
              <a:ext cx="72000" cy="72000"/>
            </a:xfrm>
            <a:prstGeom prst="rect">
              <a:avLst/>
            </a:prstGeom>
            <a:ln w="3175">
              <a:solidFill>
                <a:schemeClr val="tx2">
                  <a:lumMod val="60000"/>
                  <a:lumOff val="40000"/>
                </a:schemeClr>
              </a:solidFill>
            </a:ln>
          </p:spPr>
        </p:pic>
        <p:pic>
          <p:nvPicPr>
            <p:cNvPr id="12" name="Picture 11">
              <a:extLst>
                <a:ext uri="{FF2B5EF4-FFF2-40B4-BE49-F238E27FC236}">
                  <a16:creationId xmlns:a16="http://schemas.microsoft.com/office/drawing/2014/main" id="{968FB3D6-2633-E9E6-4050-2BCE91A98FC3}"/>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036314" y="2492034"/>
              <a:ext cx="107929" cy="107929"/>
            </a:xfrm>
            <a:prstGeom prst="rect">
              <a:avLst/>
            </a:prstGeom>
          </p:spPr>
        </p:pic>
      </p:grpSp>
      <p:cxnSp>
        <p:nvCxnSpPr>
          <p:cNvPr id="1065" name="Straight Arrow Connector 1064">
            <a:extLst>
              <a:ext uri="{FF2B5EF4-FFF2-40B4-BE49-F238E27FC236}">
                <a16:creationId xmlns:a16="http://schemas.microsoft.com/office/drawing/2014/main" id="{A9A63364-2D4E-F1DF-1F66-59109E3B8C3D}"/>
              </a:ext>
            </a:extLst>
          </p:cNvPr>
          <p:cNvCxnSpPr>
            <a:cxnSpLocks/>
          </p:cNvCxnSpPr>
          <p:nvPr/>
        </p:nvCxnSpPr>
        <p:spPr>
          <a:xfrm>
            <a:off x="939196" y="2397841"/>
            <a:ext cx="54751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D7D1A17-31FD-0F25-6A23-4BBC37FC088C}"/>
              </a:ext>
            </a:extLst>
          </p:cNvPr>
          <p:cNvGrpSpPr/>
          <p:nvPr/>
        </p:nvGrpSpPr>
        <p:grpSpPr>
          <a:xfrm>
            <a:off x="4274393" y="1329816"/>
            <a:ext cx="1617822" cy="2407983"/>
            <a:chOff x="4274393" y="1329816"/>
            <a:chExt cx="1617822" cy="2407983"/>
          </a:xfrm>
        </p:grpSpPr>
        <p:sp>
          <p:nvSpPr>
            <p:cNvPr id="1039" name="Rectangle 1038">
              <a:extLst>
                <a:ext uri="{FF2B5EF4-FFF2-40B4-BE49-F238E27FC236}">
                  <a16:creationId xmlns:a16="http://schemas.microsoft.com/office/drawing/2014/main" id="{EBCC316F-6786-EDAA-0883-E7292445B8B8}"/>
                </a:ext>
              </a:extLst>
            </p:cNvPr>
            <p:cNvSpPr/>
            <p:nvPr/>
          </p:nvSpPr>
          <p:spPr>
            <a:xfrm>
              <a:off x="4802655" y="1329816"/>
              <a:ext cx="716280" cy="140021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Rectangle 1039">
              <a:extLst>
                <a:ext uri="{FF2B5EF4-FFF2-40B4-BE49-F238E27FC236}">
                  <a16:creationId xmlns:a16="http://schemas.microsoft.com/office/drawing/2014/main" id="{4542BC2D-7BA8-EC72-3CC4-FFD971209957}"/>
                </a:ext>
              </a:extLst>
            </p:cNvPr>
            <p:cNvSpPr/>
            <p:nvPr/>
          </p:nvSpPr>
          <p:spPr>
            <a:xfrm>
              <a:off x="4802655" y="2832194"/>
              <a:ext cx="716280" cy="84766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TextBox 1040">
              <a:extLst>
                <a:ext uri="{FF2B5EF4-FFF2-40B4-BE49-F238E27FC236}">
                  <a16:creationId xmlns:a16="http://schemas.microsoft.com/office/drawing/2014/main" id="{24B39551-6656-081D-3BEB-5AB8785B99E8}"/>
                </a:ext>
              </a:extLst>
            </p:cNvPr>
            <p:cNvSpPr txBox="1"/>
            <p:nvPr/>
          </p:nvSpPr>
          <p:spPr>
            <a:xfrm>
              <a:off x="4810225" y="1352119"/>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42" name="TextBox 1041">
              <a:extLst>
                <a:ext uri="{FF2B5EF4-FFF2-40B4-BE49-F238E27FC236}">
                  <a16:creationId xmlns:a16="http://schemas.microsoft.com/office/drawing/2014/main" id="{0DFFF993-E0B6-09BF-612B-7DD0DDF845F8}"/>
                </a:ext>
              </a:extLst>
            </p:cNvPr>
            <p:cNvSpPr txBox="1"/>
            <p:nvPr/>
          </p:nvSpPr>
          <p:spPr>
            <a:xfrm>
              <a:off x="4808098" y="2840940"/>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4" name="Picture 1043">
              <a:extLst>
                <a:ext uri="{FF2B5EF4-FFF2-40B4-BE49-F238E27FC236}">
                  <a16:creationId xmlns:a16="http://schemas.microsoft.com/office/drawing/2014/main" id="{D7E7B639-9DDC-013A-7C5E-A4AB06F13E42}"/>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044460" y="3146781"/>
              <a:ext cx="218200" cy="218200"/>
            </a:xfrm>
            <a:prstGeom prst="rect">
              <a:avLst/>
            </a:prstGeom>
          </p:spPr>
        </p:pic>
        <p:sp>
          <p:nvSpPr>
            <p:cNvPr id="1045" name="TextBox 1044">
              <a:extLst>
                <a:ext uri="{FF2B5EF4-FFF2-40B4-BE49-F238E27FC236}">
                  <a16:creationId xmlns:a16="http://schemas.microsoft.com/office/drawing/2014/main" id="{14B86B40-0487-87C5-9CC5-F721A1BED399}"/>
                </a:ext>
              </a:extLst>
            </p:cNvPr>
            <p:cNvSpPr txBox="1"/>
            <p:nvPr/>
          </p:nvSpPr>
          <p:spPr>
            <a:xfrm>
              <a:off x="4808338" y="3400284"/>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Power BI Premium</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7" name="Picture 1046">
              <a:extLst>
                <a:ext uri="{FF2B5EF4-FFF2-40B4-BE49-F238E27FC236}">
                  <a16:creationId xmlns:a16="http://schemas.microsoft.com/office/drawing/2014/main" id="{089BB7CD-9C7E-436B-8065-7021B95C477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895653" y="2140722"/>
              <a:ext cx="515829" cy="348529"/>
            </a:xfrm>
            <a:prstGeom prst="rect">
              <a:avLst/>
            </a:prstGeom>
          </p:spPr>
        </p:pic>
        <p:sp>
          <p:nvSpPr>
            <p:cNvPr id="1048" name="TextBox 1047">
              <a:extLst>
                <a:ext uri="{FF2B5EF4-FFF2-40B4-BE49-F238E27FC236}">
                  <a16:creationId xmlns:a16="http://schemas.microsoft.com/office/drawing/2014/main" id="{33D9C704-02A3-E67A-4B19-574E01638E3F}"/>
                </a:ext>
              </a:extLst>
            </p:cNvPr>
            <p:cNvSpPr txBox="1"/>
            <p:nvPr/>
          </p:nvSpPr>
          <p:spPr>
            <a:xfrm>
              <a:off x="4806304" y="2470590"/>
              <a:ext cx="716280" cy="246221"/>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Machine Learning</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50" name="Picture 1049">
              <a:extLst>
                <a:ext uri="{FF2B5EF4-FFF2-40B4-BE49-F238E27FC236}">
                  <a16:creationId xmlns:a16="http://schemas.microsoft.com/office/drawing/2014/main" id="{3E823877-A41E-F98F-A376-C4020BE75A45}"/>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982326" y="1609803"/>
              <a:ext cx="350992" cy="350992"/>
            </a:xfrm>
            <a:prstGeom prst="rect">
              <a:avLst/>
            </a:prstGeom>
          </p:spPr>
        </p:pic>
        <p:sp>
          <p:nvSpPr>
            <p:cNvPr id="1051" name="TextBox 1050">
              <a:extLst>
                <a:ext uri="{FF2B5EF4-FFF2-40B4-BE49-F238E27FC236}">
                  <a16:creationId xmlns:a16="http://schemas.microsoft.com/office/drawing/2014/main" id="{AFA44B1D-A38F-2220-EF0A-EDEE67356DE1}"/>
                </a:ext>
              </a:extLst>
            </p:cNvPr>
            <p:cNvSpPr txBox="1"/>
            <p:nvPr/>
          </p:nvSpPr>
          <p:spPr>
            <a:xfrm>
              <a:off x="4805363" y="1920189"/>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AI Services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74" name="TextBox 1073">
              <a:extLst>
                <a:ext uri="{FF2B5EF4-FFF2-40B4-BE49-F238E27FC236}">
                  <a16:creationId xmlns:a16="http://schemas.microsoft.com/office/drawing/2014/main" id="{AE676C06-2612-8561-9CE4-313F2B9B1CC1}"/>
                </a:ext>
              </a:extLst>
            </p:cNvPr>
            <p:cNvSpPr txBox="1"/>
            <p:nvPr/>
          </p:nvSpPr>
          <p:spPr>
            <a:xfrm>
              <a:off x="5153560" y="207922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Custom ML models training and MLOps</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5" name="TextBox 2064">
              <a:extLst>
                <a:ext uri="{FF2B5EF4-FFF2-40B4-BE49-F238E27FC236}">
                  <a16:creationId xmlns:a16="http://schemas.microsoft.com/office/drawing/2014/main" id="{77C46CB6-8CBD-206F-7D97-0C13B80DEBD1}"/>
                </a:ext>
              </a:extLst>
            </p:cNvPr>
            <p:cNvSpPr txBox="1"/>
            <p:nvPr/>
          </p:nvSpPr>
          <p:spPr>
            <a:xfrm>
              <a:off x="5175935" y="1507625"/>
              <a:ext cx="716280" cy="246221"/>
            </a:xfrm>
            <a:prstGeom prst="rect">
              <a:avLst/>
            </a:prstGeom>
            <a:noFill/>
          </p:spPr>
          <p:txBody>
            <a:bodyPr wrap="square" rtlCol="0">
              <a:spAutoFit/>
            </a:bodyPr>
            <a:lstStyle/>
            <a:p>
              <a:pPr algn="ctr"/>
              <a:r>
                <a:rPr lang="en-US" sz="500" i="1" dirty="0">
                  <a:solidFill>
                    <a:schemeClr val="bg2">
                      <a:lumMod val="10000"/>
                    </a:schemeClr>
                  </a:solidFill>
                  <a:latin typeface="Source Sans Pro" panose="020B0503030403020204" pitchFamily="34" charset="0"/>
                  <a:ea typeface="Source Sans Pro" panose="020B0503030403020204" pitchFamily="34" charset="0"/>
                </a:rPr>
                <a:t>Including computer vision, NLP, and IA</a:t>
              </a:r>
            </a:p>
          </p:txBody>
        </p:sp>
        <p:sp>
          <p:nvSpPr>
            <p:cNvPr id="2088" name="Oval 2087">
              <a:extLst>
                <a:ext uri="{FF2B5EF4-FFF2-40B4-BE49-F238E27FC236}">
                  <a16:creationId xmlns:a16="http://schemas.microsoft.com/office/drawing/2014/main" id="{CE4F4B5A-099E-4A2E-ABF8-3783080BF2B7}"/>
                </a:ext>
              </a:extLst>
            </p:cNvPr>
            <p:cNvSpPr/>
            <p:nvPr/>
          </p:nvSpPr>
          <p:spPr>
            <a:xfrm>
              <a:off x="5462150" y="267018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9" name="Oval 2088">
              <a:extLst>
                <a:ext uri="{FF2B5EF4-FFF2-40B4-BE49-F238E27FC236}">
                  <a16:creationId xmlns:a16="http://schemas.microsoft.com/office/drawing/2014/main" id="{5FF51421-CF87-134F-7B82-FDF07F0A2769}"/>
                </a:ext>
              </a:extLst>
            </p:cNvPr>
            <p:cNvSpPr/>
            <p:nvPr/>
          </p:nvSpPr>
          <p:spPr>
            <a:xfrm>
              <a:off x="5462572" y="362044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1066" name="Straight Arrow Connector 1065">
              <a:extLst>
                <a:ext uri="{FF2B5EF4-FFF2-40B4-BE49-F238E27FC236}">
                  <a16:creationId xmlns:a16="http://schemas.microsoft.com/office/drawing/2014/main" id="{5C8A0BC4-903D-F794-E02D-BC1BA03A2E1E}"/>
                </a:ext>
              </a:extLst>
            </p:cNvPr>
            <p:cNvCxnSpPr>
              <a:cxnSpLocks/>
            </p:cNvCxnSpPr>
            <p:nvPr/>
          </p:nvCxnSpPr>
          <p:spPr>
            <a:xfrm>
              <a:off x="4274393" y="3144198"/>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D6897BA9-D8D5-14C4-AD75-C4510E9EA275}"/>
                </a:ext>
              </a:extLst>
            </p:cNvPr>
            <p:cNvCxnSpPr>
              <a:cxnSpLocks/>
            </p:cNvCxnSpPr>
            <p:nvPr/>
          </p:nvCxnSpPr>
          <p:spPr>
            <a:xfrm>
              <a:off x="4276410" y="2340288"/>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D2B62694-4B4E-460F-FA40-A069D2658DBE}"/>
                </a:ext>
              </a:extLst>
            </p:cNvPr>
            <p:cNvCxnSpPr>
              <a:cxnSpLocks/>
            </p:cNvCxnSpPr>
            <p:nvPr/>
          </p:nvCxnSpPr>
          <p:spPr>
            <a:xfrm>
              <a:off x="4281904" y="1849510"/>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075" name="TextBox 1074">
              <a:extLst>
                <a:ext uri="{FF2B5EF4-FFF2-40B4-BE49-F238E27FC236}">
                  <a16:creationId xmlns:a16="http://schemas.microsoft.com/office/drawing/2014/main" id="{7DC87564-AC1C-00CB-4362-753208EA84D2}"/>
                </a:ext>
              </a:extLst>
            </p:cNvPr>
            <p:cNvSpPr txBox="1"/>
            <p:nvPr/>
          </p:nvSpPr>
          <p:spPr>
            <a:xfrm>
              <a:off x="4287645" y="2799651"/>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Enterprise-grade semantic model and self-service BI</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grpSp>
      <p:grpSp>
        <p:nvGrpSpPr>
          <p:cNvPr id="24" name="Group 23">
            <a:extLst>
              <a:ext uri="{FF2B5EF4-FFF2-40B4-BE49-F238E27FC236}">
                <a16:creationId xmlns:a16="http://schemas.microsoft.com/office/drawing/2014/main" id="{B6F597E6-58EA-3819-1A94-9E71429362E1}"/>
              </a:ext>
            </a:extLst>
          </p:cNvPr>
          <p:cNvGrpSpPr/>
          <p:nvPr/>
        </p:nvGrpSpPr>
        <p:grpSpPr>
          <a:xfrm>
            <a:off x="5383002" y="1324005"/>
            <a:ext cx="1419896" cy="2412051"/>
            <a:chOff x="5383002" y="1324005"/>
            <a:chExt cx="1419896" cy="2412051"/>
          </a:xfrm>
        </p:grpSpPr>
        <p:grpSp>
          <p:nvGrpSpPr>
            <p:cNvPr id="20" name="Group 19">
              <a:extLst>
                <a:ext uri="{FF2B5EF4-FFF2-40B4-BE49-F238E27FC236}">
                  <a16:creationId xmlns:a16="http://schemas.microsoft.com/office/drawing/2014/main" id="{BB289E87-13A6-6CD7-22F2-71E0DEC70E0F}"/>
                </a:ext>
              </a:extLst>
            </p:cNvPr>
            <p:cNvGrpSpPr/>
            <p:nvPr/>
          </p:nvGrpSpPr>
          <p:grpSpPr>
            <a:xfrm>
              <a:off x="5383002" y="1324005"/>
              <a:ext cx="1419896" cy="2412051"/>
              <a:chOff x="5383002" y="1324005"/>
              <a:chExt cx="1419896" cy="2412051"/>
            </a:xfrm>
          </p:grpSpPr>
          <p:sp>
            <p:nvSpPr>
              <p:cNvPr id="2016" name="Rectangle 2015">
                <a:extLst>
                  <a:ext uri="{FF2B5EF4-FFF2-40B4-BE49-F238E27FC236}">
                    <a16:creationId xmlns:a16="http://schemas.microsoft.com/office/drawing/2014/main" id="{54A25859-9489-D9F3-E131-E1CC4AE49630}"/>
                  </a:ext>
                </a:extLst>
              </p:cNvPr>
              <p:cNvSpPr/>
              <p:nvPr/>
            </p:nvSpPr>
            <p:spPr>
              <a:xfrm>
                <a:off x="5843694" y="1324005"/>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93" name="Graphic 1992">
                <a:extLst>
                  <a:ext uri="{FF2B5EF4-FFF2-40B4-BE49-F238E27FC236}">
                    <a16:creationId xmlns:a16="http://schemas.microsoft.com/office/drawing/2014/main" id="{C7F23DAA-6E1B-B55E-6CC9-F960334B8ADD}"/>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6027682" y="2291715"/>
                <a:ext cx="350779" cy="350779"/>
              </a:xfrm>
              <a:prstGeom prst="rect">
                <a:avLst/>
              </a:prstGeom>
            </p:spPr>
          </p:pic>
          <p:sp>
            <p:nvSpPr>
              <p:cNvPr id="2027" name="TextBox 2026">
                <a:extLst>
                  <a:ext uri="{FF2B5EF4-FFF2-40B4-BE49-F238E27FC236}">
                    <a16:creationId xmlns:a16="http://schemas.microsoft.com/office/drawing/2014/main" id="{F960B1FF-A96A-0130-1992-669A920C29A2}"/>
                  </a:ext>
                </a:extLst>
              </p:cNvPr>
              <p:cNvSpPr txBox="1"/>
              <p:nvPr/>
            </p:nvSpPr>
            <p:spPr>
              <a:xfrm>
                <a:off x="5854117" y="203032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End User</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TextBox 2066">
                <a:extLst>
                  <a:ext uri="{FF2B5EF4-FFF2-40B4-BE49-F238E27FC236}">
                    <a16:creationId xmlns:a16="http://schemas.microsoft.com/office/drawing/2014/main" id="{E74A124B-2E1F-0E2C-8D10-30B5F112CB2F}"/>
                  </a:ext>
                </a:extLst>
              </p:cNvPr>
              <p:cNvSpPr txBox="1"/>
              <p:nvPr/>
            </p:nvSpPr>
            <p:spPr>
              <a:xfrm>
                <a:off x="5804616" y="2694548"/>
                <a:ext cx="998282" cy="323165"/>
              </a:xfrm>
              <a:prstGeom prst="rect">
                <a:avLst/>
              </a:prstGeom>
              <a:noFill/>
            </p:spPr>
            <p:txBody>
              <a:bodyPr wrap="square" rtlCol="0">
                <a:spAutoFit/>
              </a:bodyPr>
              <a:lstStyle/>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 Business Lines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+200 Analysts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+1000 Processes</a:t>
                </a:r>
              </a:p>
            </p:txBody>
          </p:sp>
          <p:sp>
            <p:nvSpPr>
              <p:cNvPr id="2095" name="Oval 2094">
                <a:extLst>
                  <a:ext uri="{FF2B5EF4-FFF2-40B4-BE49-F238E27FC236}">
                    <a16:creationId xmlns:a16="http://schemas.microsoft.com/office/drawing/2014/main" id="{E0A9F061-0F79-D15D-78B3-59C0AE4D3B64}"/>
                  </a:ext>
                </a:extLst>
              </p:cNvPr>
              <p:cNvSpPr/>
              <p:nvPr/>
            </p:nvSpPr>
            <p:spPr>
              <a:xfrm>
                <a:off x="6500985" y="361870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7</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2050" name="Straight Arrow Connector 2049">
                <a:extLst>
                  <a:ext uri="{FF2B5EF4-FFF2-40B4-BE49-F238E27FC236}">
                    <a16:creationId xmlns:a16="http://schemas.microsoft.com/office/drawing/2014/main" id="{6FC22DCF-A49A-CC14-12A6-4E32877258C3}"/>
                  </a:ext>
                </a:extLst>
              </p:cNvPr>
              <p:cNvCxnSpPr>
                <a:cxnSpLocks/>
              </p:cNvCxnSpPr>
              <p:nvPr/>
            </p:nvCxnSpPr>
            <p:spPr>
              <a:xfrm>
                <a:off x="5383002" y="1849510"/>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1" name="Straight Arrow Connector 2050">
                <a:extLst>
                  <a:ext uri="{FF2B5EF4-FFF2-40B4-BE49-F238E27FC236}">
                    <a16:creationId xmlns:a16="http://schemas.microsoft.com/office/drawing/2014/main" id="{B5B9E674-5B06-C08E-3A5A-CCAC3731704C}"/>
                  </a:ext>
                </a:extLst>
              </p:cNvPr>
              <p:cNvCxnSpPr>
                <a:cxnSpLocks/>
              </p:cNvCxnSpPr>
              <p:nvPr/>
            </p:nvCxnSpPr>
            <p:spPr>
              <a:xfrm>
                <a:off x="5383002" y="2340288"/>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BD896E90-5F6C-A5A0-A1FB-1457C30C38A3}"/>
                  </a:ext>
                </a:extLst>
              </p:cNvPr>
              <p:cNvCxnSpPr>
                <a:cxnSpLocks/>
              </p:cNvCxnSpPr>
              <p:nvPr/>
            </p:nvCxnSpPr>
            <p:spPr>
              <a:xfrm>
                <a:off x="5384952" y="3144198"/>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45EDFB60-8680-4B75-AECE-0DE3BD84B798}"/>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6354036" y="2249995"/>
              <a:ext cx="108000" cy="108000"/>
            </a:xfrm>
            <a:prstGeom prst="rect">
              <a:avLst/>
            </a:prstGeom>
          </p:spPr>
        </p:pic>
        <p:pic>
          <p:nvPicPr>
            <p:cNvPr id="23" name="Picture 22">
              <a:extLst>
                <a:ext uri="{FF2B5EF4-FFF2-40B4-BE49-F238E27FC236}">
                  <a16:creationId xmlns:a16="http://schemas.microsoft.com/office/drawing/2014/main" id="{A381833C-C84F-C906-E46D-BF32C8E2DB95}"/>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361635" y="2397840"/>
              <a:ext cx="107780" cy="1080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randombar(horizontal)">
                                      <p:cBhvr>
                                        <p:cTn id="3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725BD-A181-FA87-6B24-7523D8282703}"/>
            </a:ext>
          </a:extLst>
        </p:cNvPr>
        <p:cNvGrpSpPr/>
        <p:nvPr/>
      </p:nvGrpSpPr>
      <p:grpSpPr>
        <a:xfrm>
          <a:off x="0" y="0"/>
          <a:ext cx="0" cy="0"/>
          <a:chOff x="0" y="0"/>
          <a:chExt cx="0" cy="0"/>
        </a:xfrm>
      </p:grpSpPr>
      <p:sp>
        <p:nvSpPr>
          <p:cNvPr id="42" name="Rectangle 41">
            <a:extLst>
              <a:ext uri="{FF2B5EF4-FFF2-40B4-BE49-F238E27FC236}">
                <a16:creationId xmlns:a16="http://schemas.microsoft.com/office/drawing/2014/main" id="{06FB4BE7-24F9-7DE5-62A0-FB2A36A5257F}"/>
              </a:ext>
            </a:extLst>
          </p:cNvPr>
          <p:cNvSpPr/>
          <p:nvPr/>
        </p:nvSpPr>
        <p:spPr>
          <a:xfrm>
            <a:off x="6091596" y="149556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6" name="PlaceHolder 1">
            <a:extLst>
              <a:ext uri="{FF2B5EF4-FFF2-40B4-BE49-F238E27FC236}">
                <a16:creationId xmlns:a16="http://schemas.microsoft.com/office/drawing/2014/main" id="{E9281F3E-318F-CDB3-752B-13039FCD1D84}"/>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Layers and Functionalities</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C60828BE-0985-1AAB-0E7B-2925653D4D41}"/>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5/12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07447CFA-4757-EDBA-F541-642A655ACFD4}"/>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3" name="Rectangle 2">
            <a:extLst>
              <a:ext uri="{FF2B5EF4-FFF2-40B4-BE49-F238E27FC236}">
                <a16:creationId xmlns:a16="http://schemas.microsoft.com/office/drawing/2014/main" id="{A068D62D-41A1-963C-69AB-A78E7556A32C}"/>
              </a:ext>
            </a:extLst>
          </p:cNvPr>
          <p:cNvSpPr/>
          <p:nvPr/>
        </p:nvSpPr>
        <p:spPr>
          <a:xfrm>
            <a:off x="803660"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cxnSp>
        <p:nvCxnSpPr>
          <p:cNvPr id="8" name="Straight Connector 7">
            <a:extLst>
              <a:ext uri="{FF2B5EF4-FFF2-40B4-BE49-F238E27FC236}">
                <a16:creationId xmlns:a16="http://schemas.microsoft.com/office/drawing/2014/main" id="{C4C5B619-F746-6B35-17B9-926F7D8D450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8D3648-8BCB-3888-2C97-D13C34BE71E0}"/>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1BAB27-9F96-4699-54F5-F1C6531D7A7F}"/>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4A694D-3442-3B2E-187F-9B2914E18E51}"/>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A290C2-A53B-BF7E-9BD2-7DBBCD99C64C}"/>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1E88F52-4109-64A2-6ED9-EACF67B573A6}"/>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8" name="TextBox 27">
            <a:extLst>
              <a:ext uri="{FF2B5EF4-FFF2-40B4-BE49-F238E27FC236}">
                <a16:creationId xmlns:a16="http://schemas.microsoft.com/office/drawing/2014/main" id="{1DEEA838-1D5B-6818-D519-62AF4D7BB4D9}"/>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3A5ABB40-7F2F-A88A-93AA-C3C1B024FD9D}"/>
              </a:ext>
            </a:extLst>
          </p:cNvPr>
          <p:cNvSpPr/>
          <p:nvPr/>
        </p:nvSpPr>
        <p:spPr>
          <a:xfrm>
            <a:off x="1842539"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5A410D19-E207-5524-D029-99E7A97C0AD3}"/>
              </a:ext>
            </a:extLst>
          </p:cNvPr>
          <p:cNvSpPr/>
          <p:nvPr/>
        </p:nvSpPr>
        <p:spPr>
          <a:xfrm>
            <a:off x="2881418"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1" name="Rectangle 30">
            <a:extLst>
              <a:ext uri="{FF2B5EF4-FFF2-40B4-BE49-F238E27FC236}">
                <a16:creationId xmlns:a16="http://schemas.microsoft.com/office/drawing/2014/main" id="{42EA4915-4611-24F6-3475-E59D190038E2}"/>
              </a:ext>
            </a:extLst>
          </p:cNvPr>
          <p:cNvSpPr/>
          <p:nvPr/>
        </p:nvSpPr>
        <p:spPr>
          <a:xfrm>
            <a:off x="3931896"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2" name="Rectangle 31">
            <a:extLst>
              <a:ext uri="{FF2B5EF4-FFF2-40B4-BE49-F238E27FC236}">
                <a16:creationId xmlns:a16="http://schemas.microsoft.com/office/drawing/2014/main" id="{7EABF6D4-2180-8682-51C5-3AD01EA18B62}"/>
              </a:ext>
            </a:extLst>
          </p:cNvPr>
          <p:cNvSpPr/>
          <p:nvPr/>
        </p:nvSpPr>
        <p:spPr>
          <a:xfrm>
            <a:off x="4982374"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Serve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Rectangle 32">
            <a:extLst>
              <a:ext uri="{FF2B5EF4-FFF2-40B4-BE49-F238E27FC236}">
                <a16:creationId xmlns:a16="http://schemas.microsoft.com/office/drawing/2014/main" id="{4347996B-2CA5-AE83-FA0E-A606426FCD89}"/>
              </a:ext>
            </a:extLst>
          </p:cNvPr>
          <p:cNvSpPr/>
          <p:nvPr/>
        </p:nvSpPr>
        <p:spPr>
          <a:xfrm>
            <a:off x="285169" y="14958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6" name="Oval 35">
            <a:extLst>
              <a:ext uri="{FF2B5EF4-FFF2-40B4-BE49-F238E27FC236}">
                <a16:creationId xmlns:a16="http://schemas.microsoft.com/office/drawing/2014/main" id="{02D688BE-3648-DD5E-A46E-7C07112E0699}"/>
              </a:ext>
            </a:extLst>
          </p:cNvPr>
          <p:cNvSpPr/>
          <p:nvPr/>
        </p:nvSpPr>
        <p:spPr>
          <a:xfrm>
            <a:off x="1667916" y="176495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7" name="Oval 36">
            <a:extLst>
              <a:ext uri="{FF2B5EF4-FFF2-40B4-BE49-F238E27FC236}">
                <a16:creationId xmlns:a16="http://schemas.microsoft.com/office/drawing/2014/main" id="{99E4EB95-8BDA-0DAF-9F3E-149DDF21FAEE}"/>
              </a:ext>
            </a:extLst>
          </p:cNvPr>
          <p:cNvSpPr/>
          <p:nvPr/>
        </p:nvSpPr>
        <p:spPr>
          <a:xfrm>
            <a:off x="2706795"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8" name="Oval 37">
            <a:extLst>
              <a:ext uri="{FF2B5EF4-FFF2-40B4-BE49-F238E27FC236}">
                <a16:creationId xmlns:a16="http://schemas.microsoft.com/office/drawing/2014/main" id="{37CFBE73-CBE8-393E-ABBF-D5C09B7065D5}"/>
              </a:ext>
            </a:extLst>
          </p:cNvPr>
          <p:cNvSpPr/>
          <p:nvPr/>
        </p:nvSpPr>
        <p:spPr>
          <a:xfrm>
            <a:off x="3747282"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9" name="Oval 38">
            <a:extLst>
              <a:ext uri="{FF2B5EF4-FFF2-40B4-BE49-F238E27FC236}">
                <a16:creationId xmlns:a16="http://schemas.microsoft.com/office/drawing/2014/main" id="{50912C19-FFB7-53DF-6767-57B8CFA1C7C9}"/>
              </a:ext>
            </a:extLst>
          </p:cNvPr>
          <p:cNvSpPr/>
          <p:nvPr/>
        </p:nvSpPr>
        <p:spPr>
          <a:xfrm>
            <a:off x="4799674" y="176257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0" name="Oval 39">
            <a:extLst>
              <a:ext uri="{FF2B5EF4-FFF2-40B4-BE49-F238E27FC236}">
                <a16:creationId xmlns:a16="http://schemas.microsoft.com/office/drawing/2014/main" id="{F4885CB2-2C50-C7CA-66A6-A7516A3638B3}"/>
              </a:ext>
            </a:extLst>
          </p:cNvPr>
          <p:cNvSpPr/>
          <p:nvPr/>
        </p:nvSpPr>
        <p:spPr>
          <a:xfrm>
            <a:off x="5848238" y="176257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3" name="Rectangle 42">
            <a:extLst>
              <a:ext uri="{FF2B5EF4-FFF2-40B4-BE49-F238E27FC236}">
                <a16:creationId xmlns:a16="http://schemas.microsoft.com/office/drawing/2014/main" id="{70F4558C-FB87-3B5C-B609-3F9948B8745A}"/>
              </a:ext>
            </a:extLst>
          </p:cNvPr>
          <p:cNvSpPr/>
          <p:nvPr/>
        </p:nvSpPr>
        <p:spPr>
          <a:xfrm>
            <a:off x="803660" y="3787846"/>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50000"/>
                  </a:schemeClr>
                </a:solidFill>
                <a:latin typeface="Source Sans Pro" panose="020B0503030403020204" pitchFamily="34" charset="0"/>
                <a:ea typeface="Source Sans Pro" panose="020B0503030403020204" pitchFamily="34" charset="0"/>
              </a:rPr>
              <a:t>Access Management</a:t>
            </a:r>
            <a:endParaRPr lang="en-US" sz="9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C605F3CB-BDBF-CDDE-0C4D-8A519E0653D9}"/>
              </a:ext>
            </a:extLst>
          </p:cNvPr>
          <p:cNvSpPr/>
          <p:nvPr/>
        </p:nvSpPr>
        <p:spPr>
          <a:xfrm>
            <a:off x="1842539" y="3787846"/>
            <a:ext cx="1465186"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Governance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5" name="Rectangle 44">
            <a:extLst>
              <a:ext uri="{FF2B5EF4-FFF2-40B4-BE49-F238E27FC236}">
                <a16:creationId xmlns:a16="http://schemas.microsoft.com/office/drawing/2014/main" id="{CE375D4B-4A99-42CF-070B-71059006C0B4}"/>
              </a:ext>
            </a:extLst>
          </p:cNvPr>
          <p:cNvSpPr/>
          <p:nvPr/>
        </p:nvSpPr>
        <p:spPr>
          <a:xfrm>
            <a:off x="3424056" y="3781432"/>
            <a:ext cx="1439311"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50000"/>
                  </a:schemeClr>
                </a:solidFill>
                <a:latin typeface="Source Sans Pro" panose="020B0503030403020204" pitchFamily="34" charset="0"/>
                <a:ea typeface="Source Sans Pro" panose="020B0503030403020204" pitchFamily="34" charset="0"/>
              </a:rPr>
              <a:t>Platform Maintenance</a:t>
            </a:r>
            <a:endParaRPr lang="en-US" sz="9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6" name="Rectangle 45">
            <a:extLst>
              <a:ext uri="{FF2B5EF4-FFF2-40B4-BE49-F238E27FC236}">
                <a16:creationId xmlns:a16="http://schemas.microsoft.com/office/drawing/2014/main" id="{2D93C07A-D5C0-3585-1DA3-FF22559F9C35}"/>
              </a:ext>
            </a:extLst>
          </p:cNvPr>
          <p:cNvSpPr/>
          <p:nvPr/>
        </p:nvSpPr>
        <p:spPr>
          <a:xfrm>
            <a:off x="4976586" y="378143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Share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7" name="Oval 46">
            <a:extLst>
              <a:ext uri="{FF2B5EF4-FFF2-40B4-BE49-F238E27FC236}">
                <a16:creationId xmlns:a16="http://schemas.microsoft.com/office/drawing/2014/main" id="{6D991993-1E1C-9A24-AEF7-1FCA7DCEE731}"/>
              </a:ext>
            </a:extLst>
          </p:cNvPr>
          <p:cNvSpPr/>
          <p:nvPr/>
        </p:nvSpPr>
        <p:spPr>
          <a:xfrm>
            <a:off x="1667916" y="4180332"/>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8" name="Oval 47">
            <a:extLst>
              <a:ext uri="{FF2B5EF4-FFF2-40B4-BE49-F238E27FC236}">
                <a16:creationId xmlns:a16="http://schemas.microsoft.com/office/drawing/2014/main" id="{AB5B81D9-08E5-1E67-1368-4ACB623F9E2B}"/>
              </a:ext>
            </a:extLst>
          </p:cNvPr>
          <p:cNvSpPr/>
          <p:nvPr/>
        </p:nvSpPr>
        <p:spPr>
          <a:xfrm>
            <a:off x="3248931" y="417794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9" name="Oval 48">
            <a:extLst>
              <a:ext uri="{FF2B5EF4-FFF2-40B4-BE49-F238E27FC236}">
                <a16:creationId xmlns:a16="http://schemas.microsoft.com/office/drawing/2014/main" id="{B00DFE19-78D5-BC0C-2B9A-99AE75830A9F}"/>
              </a:ext>
            </a:extLst>
          </p:cNvPr>
          <p:cNvSpPr/>
          <p:nvPr/>
        </p:nvSpPr>
        <p:spPr>
          <a:xfrm>
            <a:off x="4807732" y="417159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0" name="Oval 49">
            <a:extLst>
              <a:ext uri="{FF2B5EF4-FFF2-40B4-BE49-F238E27FC236}">
                <a16:creationId xmlns:a16="http://schemas.microsoft.com/office/drawing/2014/main" id="{3466E97D-CCD9-6A3B-E2B9-30C5BDFD4BB2}"/>
              </a:ext>
            </a:extLst>
          </p:cNvPr>
          <p:cNvSpPr/>
          <p:nvPr/>
        </p:nvSpPr>
        <p:spPr>
          <a:xfrm>
            <a:off x="5841074" y="4177948"/>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1" name="Rectangle 50">
            <a:extLst>
              <a:ext uri="{FF2B5EF4-FFF2-40B4-BE49-F238E27FC236}">
                <a16:creationId xmlns:a16="http://schemas.microsoft.com/office/drawing/2014/main" id="{DDAE1742-8E27-2BE6-1597-24D78DBADC11}"/>
              </a:ext>
            </a:extLst>
          </p:cNvPr>
          <p:cNvSpPr/>
          <p:nvPr/>
        </p:nvSpPr>
        <p:spPr>
          <a:xfrm>
            <a:off x="809448" y="1968500"/>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2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Synapse Pipelines + Virtual Machines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Incremental extraction, transformation, and loading of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Scheduled / Event Triggered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58" name="Rectangle 57">
            <a:extLst>
              <a:ext uri="{FF2B5EF4-FFF2-40B4-BE49-F238E27FC236}">
                <a16:creationId xmlns:a16="http://schemas.microsoft.com/office/drawing/2014/main" id="{B7AD0AA0-5D63-4A69-305E-95D070FC050A}"/>
              </a:ext>
            </a:extLst>
          </p:cNvPr>
          <p:cNvSpPr/>
          <p:nvPr/>
        </p:nvSpPr>
        <p:spPr>
          <a:xfrm>
            <a:off x="393768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Azure AI Services + Azure Machine Learning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Generative AI, NLP, intelligent automation, and predictive models</a:t>
            </a:r>
            <a:endParaRPr lang="en-US" sz="6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59" name="Rectangle 58">
            <a:extLst>
              <a:ext uri="{FF2B5EF4-FFF2-40B4-BE49-F238E27FC236}">
                <a16:creationId xmlns:a16="http://schemas.microsoft.com/office/drawing/2014/main" id="{DFDA4D27-01C2-F876-F9B3-3F33B33B5997}"/>
              </a:ext>
            </a:extLst>
          </p:cNvPr>
          <p:cNvSpPr/>
          <p:nvPr/>
        </p:nvSpPr>
        <p:spPr>
          <a:xfrm>
            <a:off x="498237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Power BI Premium</a:t>
            </a:r>
          </a:p>
          <a:p>
            <a:endParaRPr lang="en-US" sz="1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Dashboards and self-service reports</a:t>
            </a:r>
            <a:endParaRPr lang="en-US" sz="18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60" name="Rectangle 59">
            <a:extLst>
              <a:ext uri="{FF2B5EF4-FFF2-40B4-BE49-F238E27FC236}">
                <a16:creationId xmlns:a16="http://schemas.microsoft.com/office/drawing/2014/main" id="{3C3E08CA-1258-D073-D6C9-98DC4D4A5A53}"/>
              </a:ext>
            </a:extLst>
          </p:cNvPr>
          <p:cNvSpPr/>
          <p:nvPr/>
        </p:nvSpPr>
        <p:spPr>
          <a:xfrm>
            <a:off x="2881418" y="1967821"/>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r>
              <a:rPr lang="en-US" sz="600" dirty="0">
                <a:solidFill>
                  <a:schemeClr val="tx2">
                    <a:lumMod val="50000"/>
                  </a:schemeClr>
                </a:solidFill>
                <a:latin typeface="Source Sans Pro" panose="020B0503030403020204" pitchFamily="34" charset="0"/>
                <a:ea typeface="Source Sans Pro" panose="020B0503030403020204" pitchFamily="34" charset="0"/>
              </a:rPr>
              <a:t>Azure Serverless and Dedicated Pools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r>
              <a:rPr lang="en-US" sz="600" dirty="0">
                <a:solidFill>
                  <a:schemeClr val="tx2">
                    <a:lumMod val="50000"/>
                  </a:schemeClr>
                </a:solidFill>
                <a:latin typeface="Source Sans Pro" panose="020B0503030403020204" pitchFamily="34" charset="0"/>
                <a:ea typeface="Source Sans Pro" panose="020B0503030403020204" pitchFamily="34" charset="0"/>
              </a:rPr>
              <a:t>On-demand data processing and transformation at scale using parallel computing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r>
              <a:rPr lang="en-US" sz="600" dirty="0">
                <a:solidFill>
                  <a:schemeClr val="tx2">
                    <a:lumMod val="50000"/>
                  </a:schemeClr>
                </a:solidFill>
                <a:latin typeface="Source Sans Pro" panose="020B0503030403020204" pitchFamily="34" charset="0"/>
                <a:ea typeface="Source Sans Pro" panose="020B0503030403020204" pitchFamily="34" charset="0"/>
              </a:rPr>
              <a:t>Distributed Data Processing</a:t>
            </a:r>
          </a:p>
          <a:p>
            <a:endParaRPr lang="en-US"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r>
              <a:rPr lang="pt-BR" sz="600" dirty="0">
                <a:solidFill>
                  <a:schemeClr val="tx2">
                    <a:lumMod val="50000"/>
                  </a:schemeClr>
                </a:solidFill>
                <a:latin typeface="Source Sans Pro" panose="020B0503030403020204" pitchFamily="34" charset="0"/>
                <a:ea typeface="Source Sans Pro" panose="020B0503030403020204" pitchFamily="34" charset="0"/>
              </a:rPr>
              <a:t>Gold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1" name="Rectangle 60">
            <a:extLst>
              <a:ext uri="{FF2B5EF4-FFF2-40B4-BE49-F238E27FC236}">
                <a16:creationId xmlns:a16="http://schemas.microsoft.com/office/drawing/2014/main" id="{86698B32-E51F-A25F-1B29-5AC1CB650569}"/>
              </a:ext>
            </a:extLst>
          </p:cNvPr>
          <p:cNvSpPr/>
          <p:nvPr/>
        </p:nvSpPr>
        <p:spPr>
          <a:xfrm>
            <a:off x="1842539" y="1967638"/>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Delta Lake Storage Gen2</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Enables reliable, scalable data storage with ACID transactions and versioning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Silver and Bronze</a:t>
            </a: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5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2" name="Rectangle 61">
            <a:extLst>
              <a:ext uri="{FF2B5EF4-FFF2-40B4-BE49-F238E27FC236}">
                <a16:creationId xmlns:a16="http://schemas.microsoft.com/office/drawing/2014/main" id="{A1D93E3D-7A81-1258-D8D8-0F47ED747258}"/>
              </a:ext>
            </a:extLst>
          </p:cNvPr>
          <p:cNvSpPr/>
          <p:nvPr/>
        </p:nvSpPr>
        <p:spPr>
          <a:xfrm>
            <a:off x="7133187" y="1826775"/>
            <a:ext cx="918820" cy="26756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Layers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3" name="Rectangle 62">
            <a:extLst>
              <a:ext uri="{FF2B5EF4-FFF2-40B4-BE49-F238E27FC236}">
                <a16:creationId xmlns:a16="http://schemas.microsoft.com/office/drawing/2014/main" id="{C7FBDCAE-ECA1-7A8F-DA2A-41D10DF49B11}"/>
              </a:ext>
            </a:extLst>
          </p:cNvPr>
          <p:cNvSpPr/>
          <p:nvPr/>
        </p:nvSpPr>
        <p:spPr>
          <a:xfrm>
            <a:off x="61498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GOLD</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Modeled and performance-optimized data for analytics and BI</a:t>
            </a:r>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Star Schema</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50" name="Rectangle 2049">
            <a:extLst>
              <a:ext uri="{FF2B5EF4-FFF2-40B4-BE49-F238E27FC236}">
                <a16:creationId xmlns:a16="http://schemas.microsoft.com/office/drawing/2014/main" id="{E2C77C1D-012E-1022-065E-C2C425E44F8A}"/>
              </a:ext>
            </a:extLst>
          </p:cNvPr>
          <p:cNvSpPr/>
          <p:nvPr/>
        </p:nvSpPr>
        <p:spPr>
          <a:xfrm>
            <a:off x="713405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SILVER</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Cleaned and integrated data, ready for modeling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51" name="Rectangle 2050">
            <a:extLst>
              <a:ext uri="{FF2B5EF4-FFF2-40B4-BE49-F238E27FC236}">
                <a16:creationId xmlns:a16="http://schemas.microsoft.com/office/drawing/2014/main" id="{C6E1D73C-4A3A-6C00-969A-971A52407E10}"/>
              </a:ext>
            </a:extLst>
          </p:cNvPr>
          <p:cNvSpPr/>
          <p:nvPr/>
        </p:nvSpPr>
        <p:spPr>
          <a:xfrm>
            <a:off x="81183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BRONZE</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Scalable storage of original, unprocessed, and historical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3" name="Picture 2052">
            <a:extLst>
              <a:ext uri="{FF2B5EF4-FFF2-40B4-BE49-F238E27FC236}">
                <a16:creationId xmlns:a16="http://schemas.microsoft.com/office/drawing/2014/main" id="{1181A842-3C25-4D57-CC28-772719C70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671" y="2252003"/>
            <a:ext cx="151528" cy="168634"/>
          </a:xfrm>
          <a:prstGeom prst="rect">
            <a:avLst/>
          </a:prstGeom>
          <a:ln w="3175">
            <a:solidFill>
              <a:schemeClr val="tx2">
                <a:lumMod val="60000"/>
                <a:lumOff val="40000"/>
              </a:schemeClr>
            </a:solidFill>
          </a:ln>
        </p:spPr>
      </p:pic>
      <p:pic>
        <p:nvPicPr>
          <p:cNvPr id="2054" name="Picture 2053">
            <a:extLst>
              <a:ext uri="{FF2B5EF4-FFF2-40B4-BE49-F238E27FC236}">
                <a16:creationId xmlns:a16="http://schemas.microsoft.com/office/drawing/2014/main" id="{21C0DF8D-EECA-8118-CA94-13CA391AE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5697" y="2252003"/>
            <a:ext cx="151528" cy="168634"/>
          </a:xfrm>
          <a:prstGeom prst="rect">
            <a:avLst/>
          </a:prstGeom>
          <a:ln w="3175">
            <a:solidFill>
              <a:schemeClr val="tx2">
                <a:lumMod val="60000"/>
                <a:lumOff val="40000"/>
              </a:schemeClr>
            </a:solidFill>
          </a:ln>
        </p:spPr>
      </p:pic>
      <p:pic>
        <p:nvPicPr>
          <p:cNvPr id="2055" name="Picture 2054">
            <a:extLst>
              <a:ext uri="{FF2B5EF4-FFF2-40B4-BE49-F238E27FC236}">
                <a16:creationId xmlns:a16="http://schemas.microsoft.com/office/drawing/2014/main" id="{6C002A0D-B147-834D-B3C3-B2B3AC4DF7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492" y="2252003"/>
            <a:ext cx="151528" cy="168634"/>
          </a:xfrm>
          <a:prstGeom prst="rect">
            <a:avLst/>
          </a:prstGeom>
          <a:ln w="3175">
            <a:solidFill>
              <a:schemeClr val="tx2">
                <a:lumMod val="60000"/>
                <a:lumOff val="40000"/>
              </a:schemeClr>
            </a:solidFill>
          </a:ln>
        </p:spPr>
      </p:pic>
      <p:sp>
        <p:nvSpPr>
          <p:cNvPr id="2057" name="Rectangle 2056">
            <a:extLst>
              <a:ext uri="{FF2B5EF4-FFF2-40B4-BE49-F238E27FC236}">
                <a16:creationId xmlns:a16="http://schemas.microsoft.com/office/drawing/2014/main" id="{AEE98241-3D6D-F157-3E14-716D407298E6}"/>
              </a:ext>
            </a:extLst>
          </p:cNvPr>
          <p:cNvSpPr/>
          <p:nvPr/>
        </p:nvSpPr>
        <p:spPr>
          <a:xfrm>
            <a:off x="807830"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600" dirty="0">
                <a:solidFill>
                  <a:schemeClr val="tx2">
                    <a:lumMod val="50000"/>
                  </a:schemeClr>
                </a:solidFill>
                <a:latin typeface="Source Sans Pro" panose="020B0503030403020204" pitchFamily="34" charset="0"/>
                <a:ea typeface="Source Sans Pro" panose="020B0503030403020204" pitchFamily="34" charset="0"/>
              </a:rPr>
              <a:t>Role-based access control and identity management</a:t>
            </a:r>
          </a:p>
        </p:txBody>
      </p:sp>
      <p:sp>
        <p:nvSpPr>
          <p:cNvPr id="2059" name="Rectangle 2058">
            <a:extLst>
              <a:ext uri="{FF2B5EF4-FFF2-40B4-BE49-F238E27FC236}">
                <a16:creationId xmlns:a16="http://schemas.microsoft.com/office/drawing/2014/main" id="{B4CFE7A0-DDF0-1209-0CF2-22498D7F7550}"/>
              </a:ext>
            </a:extLst>
          </p:cNvPr>
          <p:cNvSpPr/>
          <p:nvPr/>
        </p:nvSpPr>
        <p:spPr>
          <a:xfrm>
            <a:off x="1842538" y="4320717"/>
            <a:ext cx="1465187"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700" dirty="0">
                <a:solidFill>
                  <a:schemeClr val="tx2">
                    <a:lumMod val="50000"/>
                  </a:schemeClr>
                </a:solidFill>
                <a:latin typeface="Source Sans Pro" panose="020B0503030403020204" pitchFamily="34" charset="0"/>
                <a:ea typeface="Source Sans Pro" panose="020B0503030403020204" pitchFamily="34" charset="0"/>
              </a:rPr>
              <a:t>Metadata catalog, data lineage, classification, access policies</a:t>
            </a:r>
          </a:p>
        </p:txBody>
      </p:sp>
      <p:sp>
        <p:nvSpPr>
          <p:cNvPr id="2061" name="Rectangle 2060">
            <a:extLst>
              <a:ext uri="{FF2B5EF4-FFF2-40B4-BE49-F238E27FC236}">
                <a16:creationId xmlns:a16="http://schemas.microsoft.com/office/drawing/2014/main" id="{188CF252-285A-8239-298A-9F6095514D71}"/>
              </a:ext>
            </a:extLst>
          </p:cNvPr>
          <p:cNvSpPr/>
          <p:nvPr/>
        </p:nvSpPr>
        <p:spPr>
          <a:xfrm>
            <a:off x="3424004" y="4320717"/>
            <a:ext cx="1439364"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tx2">
                    <a:lumMod val="50000"/>
                  </a:schemeClr>
                </a:solidFill>
                <a:latin typeface="Source Sans Pro" panose="020B0503030403020204" pitchFamily="34" charset="0"/>
                <a:ea typeface="Source Sans Pro" panose="020B0503030403020204" pitchFamily="34" charset="0"/>
              </a:rPr>
              <a:t>Security, monitoring, secrets management, automation and cost governance</a:t>
            </a:r>
          </a:p>
        </p:txBody>
      </p:sp>
      <p:sp>
        <p:nvSpPr>
          <p:cNvPr id="2062" name="Rectangle 2061">
            <a:extLst>
              <a:ext uri="{FF2B5EF4-FFF2-40B4-BE49-F238E27FC236}">
                <a16:creationId xmlns:a16="http://schemas.microsoft.com/office/drawing/2014/main" id="{5CA27DE3-6203-3E14-3594-E39D5C8EF087}"/>
              </a:ext>
            </a:extLst>
          </p:cNvPr>
          <p:cNvSpPr/>
          <p:nvPr/>
        </p:nvSpPr>
        <p:spPr>
          <a:xfrm>
            <a:off x="4979646"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550" dirty="0">
                <a:solidFill>
                  <a:schemeClr val="tx2">
                    <a:lumMod val="50000"/>
                  </a:schemeClr>
                </a:solidFill>
                <a:latin typeface="Source Sans Pro" panose="020B0503030403020204" pitchFamily="34" charset="0"/>
                <a:ea typeface="Source Sans Pro" panose="020B0503030403020204" pitchFamily="34" charset="0"/>
              </a:rPr>
              <a:t>Agile project management, documentation and cross-team collaboration</a:t>
            </a:r>
          </a:p>
        </p:txBody>
      </p:sp>
      <p:cxnSp>
        <p:nvCxnSpPr>
          <p:cNvPr id="2063" name="Straight Connector 2062">
            <a:extLst>
              <a:ext uri="{FF2B5EF4-FFF2-40B4-BE49-F238E27FC236}">
                <a16:creationId xmlns:a16="http://schemas.microsoft.com/office/drawing/2014/main" id="{C2FF365A-A757-3599-6F39-EF3800FB2E64}"/>
              </a:ext>
            </a:extLst>
          </p:cNvPr>
          <p:cNvCxnSpPr/>
          <p:nvPr/>
        </p:nvCxnSpPr>
        <p:spPr>
          <a:xfrm>
            <a:off x="6151035" y="382541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8315DE07-F86B-C7D6-0588-53A2C295B61B}"/>
              </a:ext>
            </a:extLst>
          </p:cNvPr>
          <p:cNvCxnSpPr/>
          <p:nvPr/>
        </p:nvCxnSpPr>
        <p:spPr>
          <a:xfrm>
            <a:off x="6149875" y="483211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65" name="Picture 2064">
            <a:extLst>
              <a:ext uri="{FF2B5EF4-FFF2-40B4-BE49-F238E27FC236}">
                <a16:creationId xmlns:a16="http://schemas.microsoft.com/office/drawing/2014/main" id="{82A3268B-21C1-CF91-D932-B2F6FCEC8B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1798" y="3840677"/>
            <a:ext cx="225785" cy="225785"/>
          </a:xfrm>
          <a:prstGeom prst="rect">
            <a:avLst/>
          </a:prstGeom>
        </p:spPr>
      </p:pic>
      <p:sp>
        <p:nvSpPr>
          <p:cNvPr id="2066" name="TextBox 2065">
            <a:extLst>
              <a:ext uri="{FF2B5EF4-FFF2-40B4-BE49-F238E27FC236}">
                <a16:creationId xmlns:a16="http://schemas.microsoft.com/office/drawing/2014/main" id="{29F4C768-0536-CF86-BB2B-1C2E6291E504}"/>
              </a:ext>
            </a:extLst>
          </p:cNvPr>
          <p:cNvSpPr txBox="1"/>
          <p:nvPr/>
        </p:nvSpPr>
        <p:spPr>
          <a:xfrm>
            <a:off x="7004090" y="3988531"/>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Arc 2066">
            <a:extLst>
              <a:ext uri="{FF2B5EF4-FFF2-40B4-BE49-F238E27FC236}">
                <a16:creationId xmlns:a16="http://schemas.microsoft.com/office/drawing/2014/main" id="{FB7AD849-FD6C-4F1F-E87A-D0CAB1165F01}"/>
              </a:ext>
            </a:extLst>
          </p:cNvPr>
          <p:cNvSpPr/>
          <p:nvPr/>
        </p:nvSpPr>
        <p:spPr>
          <a:xfrm>
            <a:off x="6837583" y="3768880"/>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68" name="Picture 2067">
            <a:extLst>
              <a:ext uri="{FF2B5EF4-FFF2-40B4-BE49-F238E27FC236}">
                <a16:creationId xmlns:a16="http://schemas.microsoft.com/office/drawing/2014/main" id="{90B6625A-7167-1261-606D-BAE973A77C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8692" y="3819402"/>
            <a:ext cx="225785" cy="225785"/>
          </a:xfrm>
          <a:prstGeom prst="rect">
            <a:avLst/>
          </a:prstGeom>
        </p:spPr>
      </p:pic>
      <p:sp>
        <p:nvSpPr>
          <p:cNvPr id="2069" name="TextBox 2068">
            <a:extLst>
              <a:ext uri="{FF2B5EF4-FFF2-40B4-BE49-F238E27FC236}">
                <a16:creationId xmlns:a16="http://schemas.microsoft.com/office/drawing/2014/main" id="{89945124-CC67-815A-5B98-2DBB26359359}"/>
              </a:ext>
            </a:extLst>
          </p:cNvPr>
          <p:cNvSpPr txBox="1"/>
          <p:nvPr/>
        </p:nvSpPr>
        <p:spPr>
          <a:xfrm>
            <a:off x="8020984" y="3967256"/>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0" name="Arc 2069">
            <a:extLst>
              <a:ext uri="{FF2B5EF4-FFF2-40B4-BE49-F238E27FC236}">
                <a16:creationId xmlns:a16="http://schemas.microsoft.com/office/drawing/2014/main" id="{E948E8CE-0EB6-194B-089F-FE5BB063B9A3}"/>
              </a:ext>
            </a:extLst>
          </p:cNvPr>
          <p:cNvSpPr/>
          <p:nvPr/>
        </p:nvSpPr>
        <p:spPr>
          <a:xfrm>
            <a:off x="7854477" y="3747605"/>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71" name="TextBox 2070">
            <a:extLst>
              <a:ext uri="{FF2B5EF4-FFF2-40B4-BE49-F238E27FC236}">
                <a16:creationId xmlns:a16="http://schemas.microsoft.com/office/drawing/2014/main" id="{29C87206-202F-24B8-9F3A-B396196BA565}"/>
              </a:ext>
            </a:extLst>
          </p:cNvPr>
          <p:cNvSpPr txBox="1"/>
          <p:nvPr/>
        </p:nvSpPr>
        <p:spPr>
          <a:xfrm>
            <a:off x="6065352" y="4828618"/>
            <a:ext cx="331572"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Roles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2" name="Rectangle 2071">
            <a:extLst>
              <a:ext uri="{FF2B5EF4-FFF2-40B4-BE49-F238E27FC236}">
                <a16:creationId xmlns:a16="http://schemas.microsoft.com/office/drawing/2014/main" id="{886C51E5-D79A-F652-160A-1912D03DB067}"/>
              </a:ext>
            </a:extLst>
          </p:cNvPr>
          <p:cNvSpPr/>
          <p:nvPr/>
        </p:nvSpPr>
        <p:spPr>
          <a:xfrm>
            <a:off x="6606316" y="4364224"/>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2">
                    <a:lumMod val="50000"/>
                  </a:schemeClr>
                </a:solidFill>
                <a:latin typeface="Source Sans Pro" panose="020B0503030403020204" pitchFamily="34" charset="0"/>
                <a:ea typeface="Source Sans Pro" panose="020B0503030403020204" pitchFamily="34" charset="0"/>
              </a:rPr>
              <a:t>Manage the quality, accuracy, and consistency of data, ensuring it aligns with defined standards and is accessible for use.</a:t>
            </a:r>
          </a:p>
        </p:txBody>
      </p:sp>
      <p:sp>
        <p:nvSpPr>
          <p:cNvPr id="2073" name="Rectangle 2072">
            <a:extLst>
              <a:ext uri="{FF2B5EF4-FFF2-40B4-BE49-F238E27FC236}">
                <a16:creationId xmlns:a16="http://schemas.microsoft.com/office/drawing/2014/main" id="{A31246C1-5E1D-932C-526B-5EA499001902}"/>
              </a:ext>
            </a:extLst>
          </p:cNvPr>
          <p:cNvSpPr/>
          <p:nvPr/>
        </p:nvSpPr>
        <p:spPr>
          <a:xfrm>
            <a:off x="7703565" y="437019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50" dirty="0">
                <a:solidFill>
                  <a:schemeClr val="tx2">
                    <a:lumMod val="50000"/>
                  </a:schemeClr>
                </a:solidFill>
                <a:latin typeface="Source Sans Pro" panose="020B0503030403020204" pitchFamily="34" charset="0"/>
                <a:ea typeface="Source Sans Pro" panose="020B0503030403020204" pitchFamily="34" charset="0"/>
              </a:rPr>
              <a:t>Ensure data complies with policies and standards, overseeing data security, privacy, and access control to maintain compliance and ethical practices.</a:t>
            </a:r>
          </a:p>
        </p:txBody>
      </p:sp>
    </p:spTree>
    <p:extLst>
      <p:ext uri="{BB962C8B-B14F-4D97-AF65-F5344CB8AC3E}">
        <p14:creationId xmlns:p14="http://schemas.microsoft.com/office/powerpoint/2010/main" val="200302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413AC-690C-5448-20D3-77AF6DC5DB17}"/>
            </a:ext>
          </a:extLst>
        </p:cNvPr>
        <p:cNvGrpSpPr/>
        <p:nvPr/>
      </p:nvGrpSpPr>
      <p:grpSpPr>
        <a:xfrm>
          <a:off x="0" y="0"/>
          <a:ext cx="0" cy="0"/>
          <a:chOff x="0" y="0"/>
          <a:chExt cx="0" cy="0"/>
        </a:xfrm>
      </p:grpSpPr>
      <p:sp>
        <p:nvSpPr>
          <p:cNvPr id="16" name="PlaceHolder 1">
            <a:extLst>
              <a:ext uri="{FF2B5EF4-FFF2-40B4-BE49-F238E27FC236}">
                <a16:creationId xmlns:a16="http://schemas.microsoft.com/office/drawing/2014/main" id="{9457D412-7517-4906-098E-56874FDD54F5}"/>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DataOps Artifacts and Modules</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81D81952-524F-998B-6C5D-83208EFE3F6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6/12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C2163444-BF06-9AC0-2F98-6E3065C71E6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28" name="Rectangle 27">
            <a:extLst>
              <a:ext uri="{FF2B5EF4-FFF2-40B4-BE49-F238E27FC236}">
                <a16:creationId xmlns:a16="http://schemas.microsoft.com/office/drawing/2014/main" id="{08B18D91-C828-0BDD-1C06-74B89F638348}"/>
              </a:ext>
            </a:extLst>
          </p:cNvPr>
          <p:cNvSpPr/>
          <p:nvPr/>
        </p:nvSpPr>
        <p:spPr>
          <a:xfrm>
            <a:off x="705316" y="1649403"/>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E788050A-2C3A-67A1-C75C-3DE00EEAC243}"/>
              </a:ext>
            </a:extLst>
          </p:cNvPr>
          <p:cNvSpPr/>
          <p:nvPr/>
        </p:nvSpPr>
        <p:spPr>
          <a:xfrm>
            <a:off x="703708" y="2394667"/>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1023AFEA-D085-BFDC-9209-AD228B67B164}"/>
              </a:ext>
            </a:extLst>
          </p:cNvPr>
          <p:cNvSpPr/>
          <p:nvPr/>
        </p:nvSpPr>
        <p:spPr>
          <a:xfrm>
            <a:off x="703708" y="3027061"/>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Oval 32">
            <a:extLst>
              <a:ext uri="{FF2B5EF4-FFF2-40B4-BE49-F238E27FC236}">
                <a16:creationId xmlns:a16="http://schemas.microsoft.com/office/drawing/2014/main" id="{E3B7ED8D-8FD5-63F3-91D5-E1C92AB290C9}"/>
              </a:ext>
            </a:extLst>
          </p:cNvPr>
          <p:cNvSpPr/>
          <p:nvPr/>
        </p:nvSpPr>
        <p:spPr>
          <a:xfrm>
            <a:off x="1569572" y="204010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4" name="Oval 33">
            <a:extLst>
              <a:ext uri="{FF2B5EF4-FFF2-40B4-BE49-F238E27FC236}">
                <a16:creationId xmlns:a16="http://schemas.microsoft.com/office/drawing/2014/main" id="{AA0CEDAF-2EC9-BD2F-E28A-E5814747930F}"/>
              </a:ext>
            </a:extLst>
          </p:cNvPr>
          <p:cNvSpPr/>
          <p:nvPr/>
        </p:nvSpPr>
        <p:spPr>
          <a:xfrm>
            <a:off x="1567964" y="278536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5" name="Oval 34">
            <a:extLst>
              <a:ext uri="{FF2B5EF4-FFF2-40B4-BE49-F238E27FC236}">
                <a16:creationId xmlns:a16="http://schemas.microsoft.com/office/drawing/2014/main" id="{ADDF82BB-C17F-6937-0486-31AE6FC6A172}"/>
              </a:ext>
            </a:extLst>
          </p:cNvPr>
          <p:cNvSpPr/>
          <p:nvPr/>
        </p:nvSpPr>
        <p:spPr>
          <a:xfrm>
            <a:off x="1569572" y="341775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38" name="Straight Connector 37">
            <a:extLst>
              <a:ext uri="{FF2B5EF4-FFF2-40B4-BE49-F238E27FC236}">
                <a16:creationId xmlns:a16="http://schemas.microsoft.com/office/drawing/2014/main" id="{69203502-6E73-4C3C-2982-C0CBEAA329EF}"/>
              </a:ext>
            </a:extLst>
          </p:cNvPr>
          <p:cNvCxnSpPr/>
          <p:nvPr/>
        </p:nvCxnSpPr>
        <p:spPr>
          <a:xfrm>
            <a:off x="457820" y="1151296"/>
            <a:ext cx="0" cy="360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E1F5D5A-881A-6333-0716-5C275446868A}"/>
              </a:ext>
            </a:extLst>
          </p:cNvPr>
          <p:cNvCxnSpPr/>
          <p:nvPr/>
        </p:nvCxnSpPr>
        <p:spPr>
          <a:xfrm>
            <a:off x="456659" y="475295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A55321C-1C92-69AA-75E4-42122242667D}"/>
              </a:ext>
            </a:extLst>
          </p:cNvPr>
          <p:cNvSpPr txBox="1"/>
          <p:nvPr/>
        </p:nvSpPr>
        <p:spPr>
          <a:xfrm>
            <a:off x="327738" y="100109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41" name="Straight Connector 40">
            <a:extLst>
              <a:ext uri="{FF2B5EF4-FFF2-40B4-BE49-F238E27FC236}">
                <a16:creationId xmlns:a16="http://schemas.microsoft.com/office/drawing/2014/main" id="{43082660-3BFF-F8BF-A8F2-4D7882ED2EAD}"/>
              </a:ext>
            </a:extLst>
          </p:cNvPr>
          <p:cNvCxnSpPr/>
          <p:nvPr/>
        </p:nvCxnSpPr>
        <p:spPr>
          <a:xfrm>
            <a:off x="456659" y="114841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2" name="Graphic 41">
            <a:extLst>
              <a:ext uri="{FF2B5EF4-FFF2-40B4-BE49-F238E27FC236}">
                <a16:creationId xmlns:a16="http://schemas.microsoft.com/office/drawing/2014/main" id="{44B695B7-7818-FB99-75B1-B22A7A015D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43133" y="3792303"/>
            <a:ext cx="408241" cy="408241"/>
          </a:xfrm>
          <a:prstGeom prst="rect">
            <a:avLst/>
          </a:prstGeom>
        </p:spPr>
      </p:pic>
      <p:sp>
        <p:nvSpPr>
          <p:cNvPr id="43" name="TextBox 42">
            <a:extLst>
              <a:ext uri="{FF2B5EF4-FFF2-40B4-BE49-F238E27FC236}">
                <a16:creationId xmlns:a16="http://schemas.microsoft.com/office/drawing/2014/main" id="{4F32C136-1272-61BB-22AF-84805D995584}"/>
              </a:ext>
            </a:extLst>
          </p:cNvPr>
          <p:cNvSpPr txBox="1"/>
          <p:nvPr/>
        </p:nvSpPr>
        <p:spPr>
          <a:xfrm>
            <a:off x="8147488" y="421958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ECF916C2-B921-3751-1470-D841A0193B0F}"/>
              </a:ext>
            </a:extLst>
          </p:cNvPr>
          <p:cNvSpPr/>
          <p:nvPr/>
        </p:nvSpPr>
        <p:spPr>
          <a:xfrm>
            <a:off x="137159" y="945418"/>
            <a:ext cx="7785313" cy="3961862"/>
          </a:xfrm>
          <a:prstGeom prst="rect">
            <a:avLst/>
          </a:prstGeom>
          <a:noFill/>
          <a:ln w="6350">
            <a:solidFill>
              <a:srgbClr val="00206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34B9DA64-6092-B002-0A41-7DBF44FEA6C1}"/>
              </a:ext>
            </a:extLst>
          </p:cNvPr>
          <p:cNvCxnSpPr>
            <a:cxnSpLocks/>
          </p:cNvCxnSpPr>
          <p:nvPr/>
        </p:nvCxnSpPr>
        <p:spPr>
          <a:xfrm>
            <a:off x="1924670" y="152306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328997-0347-BF83-C05F-467130612655}"/>
              </a:ext>
            </a:extLst>
          </p:cNvPr>
          <p:cNvCxnSpPr/>
          <p:nvPr/>
        </p:nvCxnSpPr>
        <p:spPr>
          <a:xfrm>
            <a:off x="3131790" y="114841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2990DE-85B7-02AA-C981-0559241474AE}"/>
              </a:ext>
            </a:extLst>
          </p:cNvPr>
          <p:cNvCxnSpPr>
            <a:cxnSpLocks/>
          </p:cNvCxnSpPr>
          <p:nvPr/>
        </p:nvCxnSpPr>
        <p:spPr>
          <a:xfrm>
            <a:off x="1924670" y="24311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A19E0C-7139-E22A-B640-0AC715C230FC}"/>
              </a:ext>
            </a:extLst>
          </p:cNvPr>
          <p:cNvCxnSpPr>
            <a:cxnSpLocks/>
          </p:cNvCxnSpPr>
          <p:nvPr/>
        </p:nvCxnSpPr>
        <p:spPr>
          <a:xfrm>
            <a:off x="1923083" y="30026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0DFCEEB-6DD8-52DD-83A1-597367EBB066}"/>
              </a:ext>
            </a:extLst>
          </p:cNvPr>
          <p:cNvSpPr txBox="1"/>
          <p:nvPr/>
        </p:nvSpPr>
        <p:spPr>
          <a:xfrm>
            <a:off x="1911926" y="121250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Opportunity</a:t>
            </a:r>
            <a:endParaRPr lang="en-US" sz="1200" b="1" dirty="0">
              <a:solidFill>
                <a:schemeClr val="tx2"/>
              </a:solidFill>
              <a:latin typeface="Source Sans Pro" panose="020B0503030403020204" pitchFamily="34" charset="0"/>
              <a:ea typeface="Source Sans Pro" panose="020B0503030403020204" pitchFamily="34" charset="0"/>
            </a:endParaRPr>
          </a:p>
        </p:txBody>
      </p:sp>
      <p:sp>
        <p:nvSpPr>
          <p:cNvPr id="58" name="TextBox 57">
            <a:extLst>
              <a:ext uri="{FF2B5EF4-FFF2-40B4-BE49-F238E27FC236}">
                <a16:creationId xmlns:a16="http://schemas.microsoft.com/office/drawing/2014/main" id="{521F7680-14E3-932F-1698-1523AE421DA8}"/>
              </a:ext>
            </a:extLst>
          </p:cNvPr>
          <p:cNvSpPr txBox="1"/>
          <p:nvPr/>
        </p:nvSpPr>
        <p:spPr>
          <a:xfrm>
            <a:off x="4314641" y="121795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Justification</a:t>
            </a:r>
            <a:endParaRPr lang="en-US" sz="1200" b="1" dirty="0">
              <a:solidFill>
                <a:schemeClr val="tx2"/>
              </a:solidFill>
              <a:latin typeface="Source Sans Pro" panose="020B0503030403020204" pitchFamily="34" charset="0"/>
              <a:ea typeface="Source Sans Pro" panose="020B0503030403020204" pitchFamily="34" charset="0"/>
            </a:endParaRPr>
          </a:p>
        </p:txBody>
      </p:sp>
      <p:pic>
        <p:nvPicPr>
          <p:cNvPr id="60" name="Picture 59">
            <a:extLst>
              <a:ext uri="{FF2B5EF4-FFF2-40B4-BE49-F238E27FC236}">
                <a16:creationId xmlns:a16="http://schemas.microsoft.com/office/drawing/2014/main" id="{64CE53AC-E87F-6142-7315-DEC5C1A70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237" y="1679232"/>
            <a:ext cx="144000" cy="143541"/>
          </a:xfrm>
          <a:prstGeom prst="rect">
            <a:avLst/>
          </a:prstGeom>
        </p:spPr>
      </p:pic>
      <p:pic>
        <p:nvPicPr>
          <p:cNvPr id="61" name="Picture 60">
            <a:extLst>
              <a:ext uri="{FF2B5EF4-FFF2-40B4-BE49-F238E27FC236}">
                <a16:creationId xmlns:a16="http://schemas.microsoft.com/office/drawing/2014/main" id="{ACA5CA9A-B05E-A05A-B397-3FF50AC26F1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876330" y="1643003"/>
            <a:ext cx="252000" cy="216000"/>
          </a:xfrm>
          <a:prstGeom prst="rect">
            <a:avLst/>
          </a:prstGeom>
        </p:spPr>
      </p:pic>
      <p:sp>
        <p:nvSpPr>
          <p:cNvPr id="62" name="TextBox 61">
            <a:extLst>
              <a:ext uri="{FF2B5EF4-FFF2-40B4-BE49-F238E27FC236}">
                <a16:creationId xmlns:a16="http://schemas.microsoft.com/office/drawing/2014/main" id="{AB5A4E03-C754-55AB-8740-F0417C3F89A7}"/>
              </a:ext>
            </a:extLst>
          </p:cNvPr>
          <p:cNvSpPr txBox="1"/>
          <p:nvPr/>
        </p:nvSpPr>
        <p:spPr>
          <a:xfrm>
            <a:off x="1794588" y="1466850"/>
            <a:ext cx="1337201" cy="954107"/>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Synapse Analytics with Data Factory</a:t>
            </a:r>
          </a:p>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Virtual Machines with Azure Logic Apps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63" name="TextBox 62">
            <a:extLst>
              <a:ext uri="{FF2B5EF4-FFF2-40B4-BE49-F238E27FC236}">
                <a16:creationId xmlns:a16="http://schemas.microsoft.com/office/drawing/2014/main" id="{021DFF87-92B3-7211-B2CD-EB94C107AC4B}"/>
              </a:ext>
            </a:extLst>
          </p:cNvPr>
          <p:cNvSpPr txBox="1"/>
          <p:nvPr/>
        </p:nvSpPr>
        <p:spPr>
          <a:xfrm>
            <a:off x="3099989" y="1512986"/>
            <a:ext cx="3451532" cy="95410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Azure Data Factory is the preferred choice for ingesting 3500 tables and 8.5 TB of data from on-premises due to its cost-efficiency, scalability, and flexibility. Unlike Synapse Pipelines, ADF uses a pay-per-use model with no need for always-on infrastructure, making it more economical for large-scale batch ingestion. </a:t>
            </a:r>
          </a:p>
          <a:p>
            <a:pPr marL="228600" indent="-228600" algn="just">
              <a:buAutoNum type="arabicParenR"/>
            </a:pPr>
            <a:endParaRPr lang="en-US" sz="700" dirty="0">
              <a:latin typeface="Source Sans Pro" panose="020B0503030403020204" pitchFamily="34" charset="0"/>
              <a:ea typeface="Source Sans Pro" panose="020B0503030403020204" pitchFamily="34" charset="0"/>
            </a:endParaRPr>
          </a:p>
          <a:p>
            <a:pPr marL="228600" indent="-228600" algn="just">
              <a:buAutoNum type="arabicParenR"/>
            </a:pPr>
            <a:r>
              <a:rPr lang="en-US" sz="700" dirty="0">
                <a:latin typeface="Source Sans Pro" panose="020B0503030403020204" pitchFamily="34" charset="0"/>
                <a:ea typeface="Source Sans Pro" panose="020B0503030403020204" pitchFamily="34" charset="0"/>
              </a:rPr>
              <a:t>Azure Logic Apps is the preferred choice for triggering scheduled pipelines in place of virtual machines due to its serverless architecture, lower operational costs, and ease of maintenance.</a:t>
            </a:r>
            <a:endParaRPr lang="en-US" sz="600" dirty="0">
              <a:solidFill>
                <a:schemeClr val="tx1">
                  <a:lumMod val="75000"/>
                </a:schemeClr>
              </a:solidFill>
              <a:latin typeface="Source Sans Pro" panose="020B0503030403020204" pitchFamily="34" charset="0"/>
              <a:ea typeface="Source Sans Pro" panose="020B0503030403020204" pitchFamily="34" charset="0"/>
            </a:endParaRPr>
          </a:p>
        </p:txBody>
      </p:sp>
      <p:cxnSp>
        <p:nvCxnSpPr>
          <p:cNvPr id="2048" name="Straight Arrow Connector 2047">
            <a:extLst>
              <a:ext uri="{FF2B5EF4-FFF2-40B4-BE49-F238E27FC236}">
                <a16:creationId xmlns:a16="http://schemas.microsoft.com/office/drawing/2014/main" id="{BF771740-14B6-2E8C-FF3E-BC7CC6340E65}"/>
              </a:ext>
            </a:extLst>
          </p:cNvPr>
          <p:cNvCxnSpPr>
            <a:cxnSpLocks/>
          </p:cNvCxnSpPr>
          <p:nvPr/>
        </p:nvCxnSpPr>
        <p:spPr>
          <a:xfrm>
            <a:off x="7121141" y="1750772"/>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592E9D9C-9E6C-3293-3475-BE97A3CC2E5C}"/>
              </a:ext>
            </a:extLst>
          </p:cNvPr>
          <p:cNvCxnSpPr/>
          <p:nvPr/>
        </p:nvCxnSpPr>
        <p:spPr>
          <a:xfrm>
            <a:off x="6531083" y="118016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051" name="Picture 2050">
            <a:extLst>
              <a:ext uri="{FF2B5EF4-FFF2-40B4-BE49-F238E27FC236}">
                <a16:creationId xmlns:a16="http://schemas.microsoft.com/office/drawing/2014/main" id="{351EAC75-1DE9-45A9-D662-097367A033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8279" y="2105601"/>
            <a:ext cx="180181" cy="180000"/>
          </a:xfrm>
          <a:prstGeom prst="rect">
            <a:avLst/>
          </a:prstGeom>
        </p:spPr>
      </p:pic>
      <p:cxnSp>
        <p:nvCxnSpPr>
          <p:cNvPr id="2052" name="Straight Arrow Connector 2051">
            <a:extLst>
              <a:ext uri="{FF2B5EF4-FFF2-40B4-BE49-F238E27FC236}">
                <a16:creationId xmlns:a16="http://schemas.microsoft.com/office/drawing/2014/main" id="{4E6DA956-DC91-6075-8108-B46179B414DE}"/>
              </a:ext>
            </a:extLst>
          </p:cNvPr>
          <p:cNvCxnSpPr>
            <a:cxnSpLocks/>
          </p:cNvCxnSpPr>
          <p:nvPr/>
        </p:nvCxnSpPr>
        <p:spPr>
          <a:xfrm>
            <a:off x="7119980" y="2189357"/>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053" name="TextBox 2052">
            <a:extLst>
              <a:ext uri="{FF2B5EF4-FFF2-40B4-BE49-F238E27FC236}">
                <a16:creationId xmlns:a16="http://schemas.microsoft.com/office/drawing/2014/main" id="{9706B80C-212B-A733-5CA7-9E9B3E55B702}"/>
              </a:ext>
            </a:extLst>
          </p:cNvPr>
          <p:cNvSpPr txBox="1"/>
          <p:nvPr/>
        </p:nvSpPr>
        <p:spPr>
          <a:xfrm>
            <a:off x="6553190" y="1230090"/>
            <a:ext cx="1182851" cy="261610"/>
          </a:xfrm>
          <a:prstGeom prst="rect">
            <a:avLst/>
          </a:prstGeom>
          <a:noFill/>
        </p:spPr>
        <p:txBody>
          <a:bodyPr wrap="square" rtlCol="0">
            <a:spAutoFit/>
          </a:bodyPr>
          <a:lstStyle/>
          <a:p>
            <a:pPr algn="ctr"/>
            <a:r>
              <a:rPr lang="pt-BR" sz="1100" b="1" dirty="0">
                <a:solidFill>
                  <a:schemeClr val="tx2"/>
                </a:solidFill>
                <a:latin typeface="Source Sans Pro" panose="020B0503030403020204" pitchFamily="34" charset="0"/>
                <a:ea typeface="Source Sans Pro" panose="020B0503030403020204" pitchFamily="34" charset="0"/>
              </a:rPr>
              <a:t>Diagram-Wise</a:t>
            </a:r>
            <a:endParaRPr lang="en-US" sz="1100" b="1" dirty="0">
              <a:solidFill>
                <a:schemeClr val="tx2"/>
              </a:solidFill>
              <a:latin typeface="Source Sans Pro" panose="020B0503030403020204" pitchFamily="34" charset="0"/>
              <a:ea typeface="Source Sans Pro" panose="020B0503030403020204" pitchFamily="34" charset="0"/>
            </a:endParaRPr>
          </a:p>
        </p:txBody>
      </p:sp>
      <p:pic>
        <p:nvPicPr>
          <p:cNvPr id="2054" name="Picture 2053">
            <a:extLst>
              <a:ext uri="{FF2B5EF4-FFF2-40B4-BE49-F238E27FC236}">
                <a16:creationId xmlns:a16="http://schemas.microsoft.com/office/drawing/2014/main" id="{541F4509-D405-9437-8AE6-3E90FDA579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3900" y="1839466"/>
            <a:ext cx="87241" cy="45719"/>
          </a:xfrm>
          <a:prstGeom prst="rect">
            <a:avLst/>
          </a:prstGeom>
        </p:spPr>
      </p:pic>
      <p:pic>
        <p:nvPicPr>
          <p:cNvPr id="2056" name="Picture 2055">
            <a:extLst>
              <a:ext uri="{FF2B5EF4-FFF2-40B4-BE49-F238E27FC236}">
                <a16:creationId xmlns:a16="http://schemas.microsoft.com/office/drawing/2014/main" id="{8811F0BE-6B47-EEEB-6869-E49FD303F1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0676" y="2118500"/>
            <a:ext cx="200646" cy="155563"/>
          </a:xfrm>
          <a:prstGeom prst="rect">
            <a:avLst/>
          </a:prstGeom>
        </p:spPr>
      </p:pic>
      <p:sp>
        <p:nvSpPr>
          <p:cNvPr id="2057" name="TextBox 2056">
            <a:extLst>
              <a:ext uri="{FF2B5EF4-FFF2-40B4-BE49-F238E27FC236}">
                <a16:creationId xmlns:a16="http://schemas.microsoft.com/office/drawing/2014/main" id="{00E8557F-B6D0-96E4-7D34-9D247CF40E00}"/>
              </a:ext>
            </a:extLst>
          </p:cNvPr>
          <p:cNvSpPr txBox="1"/>
          <p:nvPr/>
        </p:nvSpPr>
        <p:spPr>
          <a:xfrm>
            <a:off x="1794588" y="2428314"/>
            <a:ext cx="1337201" cy="523220"/>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noProof="0" dirty="0">
                <a:solidFill>
                  <a:schemeClr val="tx1">
                    <a:lumMod val="75000"/>
                  </a:schemeClr>
                </a:solidFill>
                <a:latin typeface="Source Sans Pro" panose="020B0503030403020204" pitchFamily="34" charset="0"/>
                <a:ea typeface="Source Sans Pro" panose="020B0503030403020204" pitchFamily="34" charset="0"/>
              </a:rPr>
              <a:t>Fuse</a:t>
            </a:r>
            <a:r>
              <a:rPr lang="pt-BR" sz="700" dirty="0">
                <a:solidFill>
                  <a:schemeClr val="tx1">
                    <a:lumMod val="75000"/>
                  </a:schemeClr>
                </a:solidFill>
                <a:latin typeface="Source Sans Pro" panose="020B0503030403020204" pitchFamily="34" charset="0"/>
                <a:ea typeface="Source Sans Pro" panose="020B0503030403020204" pitchFamily="34" charset="0"/>
              </a:rPr>
              <a:t> Gold and Silver Layers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59" name="TextBox 2058">
            <a:extLst>
              <a:ext uri="{FF2B5EF4-FFF2-40B4-BE49-F238E27FC236}">
                <a16:creationId xmlns:a16="http://schemas.microsoft.com/office/drawing/2014/main" id="{5A6C5102-7242-095C-ABE8-9409C2B975DF}"/>
              </a:ext>
            </a:extLst>
          </p:cNvPr>
          <p:cNvSpPr txBox="1"/>
          <p:nvPr/>
        </p:nvSpPr>
        <p:spPr>
          <a:xfrm>
            <a:off x="1800407" y="2992930"/>
            <a:ext cx="1337201" cy="738664"/>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Evaluate using Spark Pools (auto-scalable) for transformation-heavy layers (Silver)</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61" name="TextBox 2060">
            <a:extLst>
              <a:ext uri="{FF2B5EF4-FFF2-40B4-BE49-F238E27FC236}">
                <a16:creationId xmlns:a16="http://schemas.microsoft.com/office/drawing/2014/main" id="{B214834C-0DB1-6975-0F46-3FEE433F3153}"/>
              </a:ext>
            </a:extLst>
          </p:cNvPr>
          <p:cNvSpPr txBox="1"/>
          <p:nvPr/>
        </p:nvSpPr>
        <p:spPr>
          <a:xfrm>
            <a:off x="3108580" y="2468063"/>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When data transformation logic is not complex, this approach reduces redundancy and minimizes the number of pipelines and maintenance efforts. It works well in scenarios without multiple consumers or intricate business rules.</a:t>
            </a:r>
          </a:p>
          <a:p>
            <a:pPr algn="just"/>
            <a:endParaRPr lang="en-US" sz="700" dirty="0">
              <a:latin typeface="Source Sans Pro" panose="020B0503030403020204" pitchFamily="34" charset="0"/>
              <a:ea typeface="Source Sans Pro" panose="020B0503030403020204" pitchFamily="34" charset="0"/>
            </a:endParaRPr>
          </a:p>
        </p:txBody>
      </p:sp>
      <p:cxnSp>
        <p:nvCxnSpPr>
          <p:cNvPr id="2062" name="Straight Connector 2061">
            <a:extLst>
              <a:ext uri="{FF2B5EF4-FFF2-40B4-BE49-F238E27FC236}">
                <a16:creationId xmlns:a16="http://schemas.microsoft.com/office/drawing/2014/main" id="{FE7CE417-0058-5877-DE42-FFEF4B38AF28}"/>
              </a:ext>
            </a:extLst>
          </p:cNvPr>
          <p:cNvCxnSpPr>
            <a:cxnSpLocks/>
          </p:cNvCxnSpPr>
          <p:nvPr/>
        </p:nvCxnSpPr>
        <p:spPr>
          <a:xfrm>
            <a:off x="1911926" y="3711611"/>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63" name="Rectangle 2062">
            <a:extLst>
              <a:ext uri="{FF2B5EF4-FFF2-40B4-BE49-F238E27FC236}">
                <a16:creationId xmlns:a16="http://schemas.microsoft.com/office/drawing/2014/main" id="{FAF3BBC9-48FC-B55D-F80C-3DBFEA6A5B12}"/>
              </a:ext>
            </a:extLst>
          </p:cNvPr>
          <p:cNvSpPr/>
          <p:nvPr/>
        </p:nvSpPr>
        <p:spPr>
          <a:xfrm>
            <a:off x="703708" y="374844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64" name="Oval 2063">
            <a:extLst>
              <a:ext uri="{FF2B5EF4-FFF2-40B4-BE49-F238E27FC236}">
                <a16:creationId xmlns:a16="http://schemas.microsoft.com/office/drawing/2014/main" id="{A8C93F8C-E040-DD9D-22B9-D3A654058681}"/>
              </a:ext>
            </a:extLst>
          </p:cNvPr>
          <p:cNvSpPr/>
          <p:nvPr/>
        </p:nvSpPr>
        <p:spPr>
          <a:xfrm>
            <a:off x="1569572" y="413914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65" name="TextBox 2064">
            <a:extLst>
              <a:ext uri="{FF2B5EF4-FFF2-40B4-BE49-F238E27FC236}">
                <a16:creationId xmlns:a16="http://schemas.microsoft.com/office/drawing/2014/main" id="{85518642-2BB8-7F7C-AB7A-BB8AB1AF39EE}"/>
              </a:ext>
            </a:extLst>
          </p:cNvPr>
          <p:cNvSpPr txBox="1"/>
          <p:nvPr/>
        </p:nvSpPr>
        <p:spPr>
          <a:xfrm>
            <a:off x="3108580" y="3832000"/>
            <a:ext cx="3451532" cy="30777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Reduces learning curve and setup time. No need for containers, clusters, or complex scripts.</a:t>
            </a:r>
          </a:p>
        </p:txBody>
      </p:sp>
      <p:sp>
        <p:nvSpPr>
          <p:cNvPr id="2066" name="TextBox 2065">
            <a:extLst>
              <a:ext uri="{FF2B5EF4-FFF2-40B4-BE49-F238E27FC236}">
                <a16:creationId xmlns:a16="http://schemas.microsoft.com/office/drawing/2014/main" id="{A132EE78-F7FC-1372-6CC0-107AED1C5124}"/>
              </a:ext>
            </a:extLst>
          </p:cNvPr>
          <p:cNvSpPr txBox="1"/>
          <p:nvPr/>
        </p:nvSpPr>
        <p:spPr>
          <a:xfrm>
            <a:off x="1774309" y="3742047"/>
            <a:ext cx="1337201" cy="630942"/>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Replace Azure Machine Learning with Azure ML Designer </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pic>
        <p:nvPicPr>
          <p:cNvPr id="2067" name="Picture 2066">
            <a:extLst>
              <a:ext uri="{FF2B5EF4-FFF2-40B4-BE49-F238E27FC236}">
                <a16:creationId xmlns:a16="http://schemas.microsoft.com/office/drawing/2014/main" id="{989AC013-9898-3A0D-E5EF-05374943354B}"/>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6904496" y="3911474"/>
            <a:ext cx="234000" cy="162000"/>
          </a:xfrm>
          <a:prstGeom prst="rect">
            <a:avLst/>
          </a:prstGeom>
        </p:spPr>
      </p:pic>
      <p:pic>
        <p:nvPicPr>
          <p:cNvPr id="2069" name="Picture 2068">
            <a:extLst>
              <a:ext uri="{FF2B5EF4-FFF2-40B4-BE49-F238E27FC236}">
                <a16:creationId xmlns:a16="http://schemas.microsoft.com/office/drawing/2014/main" id="{3C44B53B-F33A-82F6-595B-001D44C66D78}"/>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328323" y="3934689"/>
            <a:ext cx="102840" cy="115571"/>
          </a:xfrm>
          <a:prstGeom prst="rect">
            <a:avLst/>
          </a:prstGeom>
        </p:spPr>
      </p:pic>
      <p:cxnSp>
        <p:nvCxnSpPr>
          <p:cNvPr id="2070" name="Straight Arrow Connector 2069">
            <a:extLst>
              <a:ext uri="{FF2B5EF4-FFF2-40B4-BE49-F238E27FC236}">
                <a16:creationId xmlns:a16="http://schemas.microsoft.com/office/drawing/2014/main" id="{AD4E21D5-AB61-72AC-8A99-D194A5646B36}"/>
              </a:ext>
            </a:extLst>
          </p:cNvPr>
          <p:cNvCxnSpPr>
            <a:cxnSpLocks/>
          </p:cNvCxnSpPr>
          <p:nvPr/>
        </p:nvCxnSpPr>
        <p:spPr>
          <a:xfrm>
            <a:off x="7136185" y="3992475"/>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3CE0545A-5CF7-2E70-C95F-FE57495679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14512" y="2627072"/>
            <a:ext cx="151528" cy="168634"/>
          </a:xfrm>
          <a:prstGeom prst="rect">
            <a:avLst/>
          </a:prstGeom>
          <a:ln w="3175">
            <a:solidFill>
              <a:schemeClr val="tx2">
                <a:lumMod val="60000"/>
                <a:lumOff val="40000"/>
              </a:schemeClr>
            </a:solidFill>
          </a:ln>
        </p:spPr>
      </p:pic>
      <p:pic>
        <p:nvPicPr>
          <p:cNvPr id="2072" name="Picture 2071">
            <a:extLst>
              <a:ext uri="{FF2B5EF4-FFF2-40B4-BE49-F238E27FC236}">
                <a16:creationId xmlns:a16="http://schemas.microsoft.com/office/drawing/2014/main" id="{22E9E948-EB03-1820-A942-22E20876ED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00722" y="2626205"/>
            <a:ext cx="151528" cy="168634"/>
          </a:xfrm>
          <a:prstGeom prst="rect">
            <a:avLst/>
          </a:prstGeom>
          <a:ln w="3175">
            <a:solidFill>
              <a:schemeClr val="tx2">
                <a:lumMod val="60000"/>
                <a:lumOff val="40000"/>
              </a:schemeClr>
            </a:solidFill>
          </a:ln>
        </p:spPr>
      </p:pic>
      <p:sp>
        <p:nvSpPr>
          <p:cNvPr id="2073" name="Plus Sign 2072">
            <a:extLst>
              <a:ext uri="{FF2B5EF4-FFF2-40B4-BE49-F238E27FC236}">
                <a16:creationId xmlns:a16="http://schemas.microsoft.com/office/drawing/2014/main" id="{685D8FE7-E1BB-AA31-9B45-24FC5919B594}"/>
              </a:ext>
            </a:extLst>
          </p:cNvPr>
          <p:cNvSpPr/>
          <p:nvPr/>
        </p:nvSpPr>
        <p:spPr>
          <a:xfrm>
            <a:off x="6994077" y="2686508"/>
            <a:ext cx="81416" cy="74578"/>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074" name="Picture 2073">
            <a:extLst>
              <a:ext uri="{FF2B5EF4-FFF2-40B4-BE49-F238E27FC236}">
                <a16:creationId xmlns:a16="http://schemas.microsoft.com/office/drawing/2014/main" id="{C4F5513C-0128-E8DE-F4C1-5828AC0171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21472" y="2575541"/>
            <a:ext cx="242630" cy="270021"/>
          </a:xfrm>
          <a:prstGeom prst="rect">
            <a:avLst/>
          </a:prstGeom>
          <a:ln w="3175">
            <a:solidFill>
              <a:schemeClr val="tx2">
                <a:lumMod val="60000"/>
                <a:lumOff val="40000"/>
              </a:schemeClr>
            </a:solidFill>
          </a:ln>
        </p:spPr>
      </p:pic>
      <p:sp>
        <p:nvSpPr>
          <p:cNvPr id="2075" name="Equals 2074">
            <a:extLst>
              <a:ext uri="{FF2B5EF4-FFF2-40B4-BE49-F238E27FC236}">
                <a16:creationId xmlns:a16="http://schemas.microsoft.com/office/drawing/2014/main" id="{A6965A77-C81A-1284-3BE4-0D58F24A6132}"/>
              </a:ext>
            </a:extLst>
          </p:cNvPr>
          <p:cNvSpPr/>
          <p:nvPr/>
        </p:nvSpPr>
        <p:spPr>
          <a:xfrm>
            <a:off x="7310777" y="2689180"/>
            <a:ext cx="64121" cy="69017"/>
          </a:xfrm>
          <a:prstGeom prst="mathEqua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076" name="TextBox 2075">
            <a:extLst>
              <a:ext uri="{FF2B5EF4-FFF2-40B4-BE49-F238E27FC236}">
                <a16:creationId xmlns:a16="http://schemas.microsoft.com/office/drawing/2014/main" id="{5BEA24B5-727B-6D6E-DF70-C1D281A6DD7E}"/>
              </a:ext>
            </a:extLst>
          </p:cNvPr>
          <p:cNvSpPr txBox="1"/>
          <p:nvPr/>
        </p:nvSpPr>
        <p:spPr>
          <a:xfrm>
            <a:off x="3131789" y="3103844"/>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Spark Pools scale automatically and are more suitable for large-scale transformations. They can reduce long-term maintenance by separating compute and storage cleanly.</a:t>
            </a:r>
          </a:p>
          <a:p>
            <a:pPr algn="just"/>
            <a:endParaRPr lang="en-US" sz="700" dirty="0">
              <a:latin typeface="Source Sans Pro" panose="020B0503030403020204" pitchFamily="34" charset="0"/>
              <a:ea typeface="Source Sans Pro" panose="020B0503030403020204" pitchFamily="34" charset="0"/>
            </a:endParaRPr>
          </a:p>
        </p:txBody>
      </p:sp>
      <p:pic>
        <p:nvPicPr>
          <p:cNvPr id="2077" name="Picture 2076">
            <a:extLst>
              <a:ext uri="{FF2B5EF4-FFF2-40B4-BE49-F238E27FC236}">
                <a16:creationId xmlns:a16="http://schemas.microsoft.com/office/drawing/2014/main" id="{6EDA131A-317F-DBD8-1C56-F1830BEB5DC5}"/>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855481" y="3217629"/>
            <a:ext cx="258207" cy="208945"/>
          </a:xfrm>
          <a:prstGeom prst="rect">
            <a:avLst/>
          </a:prstGeom>
        </p:spPr>
      </p:pic>
      <p:cxnSp>
        <p:nvCxnSpPr>
          <p:cNvPr id="2080" name="Straight Arrow Connector 2079">
            <a:extLst>
              <a:ext uri="{FF2B5EF4-FFF2-40B4-BE49-F238E27FC236}">
                <a16:creationId xmlns:a16="http://schemas.microsoft.com/office/drawing/2014/main" id="{4AD1B063-9E1C-3359-6BFB-1842CD9A2BCD}"/>
              </a:ext>
            </a:extLst>
          </p:cNvPr>
          <p:cNvCxnSpPr>
            <a:cxnSpLocks/>
          </p:cNvCxnSpPr>
          <p:nvPr/>
        </p:nvCxnSpPr>
        <p:spPr>
          <a:xfrm>
            <a:off x="7116564" y="3322101"/>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81" name="Picture 2080">
            <a:extLst>
              <a:ext uri="{FF2B5EF4-FFF2-40B4-BE49-F238E27FC236}">
                <a16:creationId xmlns:a16="http://schemas.microsoft.com/office/drawing/2014/main" id="{7906E4F8-C56B-E703-EDFF-CF8F5D04CA11}"/>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246320" y="3218007"/>
            <a:ext cx="252000" cy="216000"/>
          </a:xfrm>
          <a:prstGeom prst="rect">
            <a:avLst/>
          </a:prstGeom>
        </p:spPr>
      </p:pic>
      <p:pic>
        <p:nvPicPr>
          <p:cNvPr id="2083" name="Picture 2082">
            <a:extLst>
              <a:ext uri="{FF2B5EF4-FFF2-40B4-BE49-F238E27FC236}">
                <a16:creationId xmlns:a16="http://schemas.microsoft.com/office/drawing/2014/main" id="{0C497688-D7B6-D6CF-FE4C-52EA01B658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21690" y="3380659"/>
            <a:ext cx="75764" cy="77424"/>
          </a:xfrm>
          <a:prstGeom prst="rect">
            <a:avLst/>
          </a:prstGeom>
        </p:spPr>
      </p:pic>
      <p:pic>
        <p:nvPicPr>
          <p:cNvPr id="2084" name="Graphic 2083">
            <a:extLst>
              <a:ext uri="{FF2B5EF4-FFF2-40B4-BE49-F238E27FC236}">
                <a16:creationId xmlns:a16="http://schemas.microsoft.com/office/drawing/2014/main" id="{71DBB3FC-9299-848D-4F05-AD6131ED20D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43133" y="2863426"/>
            <a:ext cx="396000" cy="396000"/>
          </a:xfrm>
          <a:prstGeom prst="rect">
            <a:avLst/>
          </a:prstGeom>
        </p:spPr>
      </p:pic>
      <p:sp>
        <p:nvSpPr>
          <p:cNvPr id="2085" name="TextBox 2084">
            <a:extLst>
              <a:ext uri="{FF2B5EF4-FFF2-40B4-BE49-F238E27FC236}">
                <a16:creationId xmlns:a16="http://schemas.microsoft.com/office/drawing/2014/main" id="{EBDB3D3A-E2B0-2AE5-60E5-697F05CCB9ED}"/>
              </a:ext>
            </a:extLst>
          </p:cNvPr>
          <p:cNvSpPr txBox="1"/>
          <p:nvPr/>
        </p:nvSpPr>
        <p:spPr>
          <a:xfrm>
            <a:off x="8215268" y="3260193"/>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86" name="Graphic 2085">
            <a:extLst>
              <a:ext uri="{FF2B5EF4-FFF2-40B4-BE49-F238E27FC236}">
                <a16:creationId xmlns:a16="http://schemas.microsoft.com/office/drawing/2014/main" id="{63142D70-EEC9-1A27-D334-5B1965E93E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269230" y="2003705"/>
            <a:ext cx="396000" cy="396000"/>
          </a:xfrm>
          <a:prstGeom prst="rect">
            <a:avLst/>
          </a:prstGeom>
        </p:spPr>
      </p:pic>
      <p:sp>
        <p:nvSpPr>
          <p:cNvPr id="2087" name="TextBox 2086">
            <a:extLst>
              <a:ext uri="{FF2B5EF4-FFF2-40B4-BE49-F238E27FC236}">
                <a16:creationId xmlns:a16="http://schemas.microsoft.com/office/drawing/2014/main" id="{2C0EC276-806E-C980-BD53-3AA779B5F343}"/>
              </a:ext>
            </a:extLst>
          </p:cNvPr>
          <p:cNvSpPr txBox="1"/>
          <p:nvPr/>
        </p:nvSpPr>
        <p:spPr>
          <a:xfrm>
            <a:off x="8215268" y="2386037"/>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88" name="Rectangle 2087">
            <a:extLst>
              <a:ext uri="{FF2B5EF4-FFF2-40B4-BE49-F238E27FC236}">
                <a16:creationId xmlns:a16="http://schemas.microsoft.com/office/drawing/2014/main" id="{7D15BCEB-BF33-D74D-CE35-D2A6F4699569}"/>
              </a:ext>
            </a:extLst>
          </p:cNvPr>
          <p:cNvSpPr/>
          <p:nvPr/>
        </p:nvSpPr>
        <p:spPr>
          <a:xfrm>
            <a:off x="988346" y="13192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89" name="Rectangle 2088">
            <a:extLst>
              <a:ext uri="{FF2B5EF4-FFF2-40B4-BE49-F238E27FC236}">
                <a16:creationId xmlns:a16="http://schemas.microsoft.com/office/drawing/2014/main" id="{A84402B8-DC79-0C55-FE9C-8E9C1B423A50}"/>
              </a:ext>
            </a:extLst>
          </p:cNvPr>
          <p:cNvSpPr/>
          <p:nvPr/>
        </p:nvSpPr>
        <p:spPr>
          <a:xfrm>
            <a:off x="957204" y="4324330"/>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91" name="TextBox 2090">
            <a:extLst>
              <a:ext uri="{FF2B5EF4-FFF2-40B4-BE49-F238E27FC236}">
                <a16:creationId xmlns:a16="http://schemas.microsoft.com/office/drawing/2014/main" id="{633094F2-1C48-0FF7-78F2-311CAF6B2D74}"/>
              </a:ext>
            </a:extLst>
          </p:cNvPr>
          <p:cNvSpPr txBox="1"/>
          <p:nvPr/>
        </p:nvSpPr>
        <p:spPr>
          <a:xfrm>
            <a:off x="4791926" y="4551054"/>
            <a:ext cx="2726956" cy="230832"/>
          </a:xfrm>
          <a:prstGeom prst="rect">
            <a:avLst/>
          </a:prstGeom>
          <a:noFill/>
        </p:spPr>
        <p:txBody>
          <a:bodyPr wrap="square" rtlCol="0">
            <a:spAutoFit/>
          </a:bodyPr>
          <a:lstStyle/>
          <a:p>
            <a:r>
              <a:rPr lang="pt-BR" sz="900" b="1" i="1" dirty="0">
                <a:latin typeface="Source Sans Pro" panose="020B0503030403020204" pitchFamily="34" charset="0"/>
                <a:ea typeface="Source Sans Pro" panose="020B0503030403020204" pitchFamily="34" charset="0"/>
              </a:rPr>
              <a:t>Drivers: Reduce Maintanance and Operating Costs</a:t>
            </a:r>
            <a:endParaRPr lang="en-US" sz="900" b="1" i="1" dirty="0">
              <a:latin typeface="Source Sans Pro" panose="020B0503030403020204" pitchFamily="34" charset="0"/>
              <a:ea typeface="Source Sans Pro" panose="020B0503030403020204" pitchFamily="34" charset="0"/>
            </a:endParaRPr>
          </a:p>
        </p:txBody>
      </p:sp>
      <p:pic>
        <p:nvPicPr>
          <p:cNvPr id="2092" name="Picture 2091">
            <a:extLst>
              <a:ext uri="{FF2B5EF4-FFF2-40B4-BE49-F238E27FC236}">
                <a16:creationId xmlns:a16="http://schemas.microsoft.com/office/drawing/2014/main" id="{A5FF316C-FA5C-4274-8EAE-564970B6450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018287" y="3383474"/>
            <a:ext cx="72000" cy="72000"/>
          </a:xfrm>
          <a:prstGeom prst="rect">
            <a:avLst/>
          </a:prstGeom>
        </p:spPr>
      </p:pic>
    </p:spTree>
    <p:extLst>
      <p:ext uri="{BB962C8B-B14F-4D97-AF65-F5344CB8AC3E}">
        <p14:creationId xmlns:p14="http://schemas.microsoft.com/office/powerpoint/2010/main" val="286963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par>
                                <p:cTn id="8" presetID="16" presetClass="entr" presetSubtype="21"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arn(inVertical)">
                                      <p:cBhvr>
                                        <p:cTn id="13" dur="500"/>
                                        <p:tgtEl>
                                          <p:spTgt spid="4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85"/>
                                        </p:tgtEl>
                                        <p:attrNameLst>
                                          <p:attrName>style.visibility</p:attrName>
                                        </p:attrNameLst>
                                      </p:cBhvr>
                                      <p:to>
                                        <p:strVal val="visible"/>
                                      </p:to>
                                    </p:set>
                                    <p:animEffect transition="in" filter="barn(inVertical)">
                                      <p:cBhvr>
                                        <p:cTn id="16" dur="500"/>
                                        <p:tgtEl>
                                          <p:spTgt spid="2085"/>
                                        </p:tgtEl>
                                      </p:cBhvr>
                                    </p:animEffect>
                                  </p:childTnLst>
                                </p:cTn>
                              </p:par>
                              <p:par>
                                <p:cTn id="17" presetID="16" presetClass="entr" presetSubtype="21" fill="hold" nodeType="withEffect">
                                  <p:stCondLst>
                                    <p:cond delay="0"/>
                                  </p:stCondLst>
                                  <p:childTnLst>
                                    <p:set>
                                      <p:cBhvr>
                                        <p:cTn id="18" dur="1" fill="hold">
                                          <p:stCondLst>
                                            <p:cond delay="0"/>
                                          </p:stCondLst>
                                        </p:cTn>
                                        <p:tgtEl>
                                          <p:spTgt spid="2084"/>
                                        </p:tgtEl>
                                        <p:attrNameLst>
                                          <p:attrName>style.visibility</p:attrName>
                                        </p:attrNameLst>
                                      </p:cBhvr>
                                      <p:to>
                                        <p:strVal val="visible"/>
                                      </p:to>
                                    </p:set>
                                    <p:animEffect transition="in" filter="barn(inVertical)">
                                      <p:cBhvr>
                                        <p:cTn id="19" dur="500"/>
                                        <p:tgtEl>
                                          <p:spTgt spid="208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87"/>
                                        </p:tgtEl>
                                        <p:attrNameLst>
                                          <p:attrName>style.visibility</p:attrName>
                                        </p:attrNameLst>
                                      </p:cBhvr>
                                      <p:to>
                                        <p:strVal val="visible"/>
                                      </p:to>
                                    </p:set>
                                    <p:animEffect transition="in" filter="barn(inVertical)">
                                      <p:cBhvr>
                                        <p:cTn id="22" dur="500"/>
                                        <p:tgtEl>
                                          <p:spTgt spid="2087"/>
                                        </p:tgtEl>
                                      </p:cBhvr>
                                    </p:animEffect>
                                  </p:childTnLst>
                                </p:cTn>
                              </p:par>
                              <p:par>
                                <p:cTn id="23" presetID="16" presetClass="entr" presetSubtype="21" fill="hold" nodeType="withEffect">
                                  <p:stCondLst>
                                    <p:cond delay="0"/>
                                  </p:stCondLst>
                                  <p:childTnLst>
                                    <p:set>
                                      <p:cBhvr>
                                        <p:cTn id="24" dur="1" fill="hold">
                                          <p:stCondLst>
                                            <p:cond delay="0"/>
                                          </p:stCondLst>
                                        </p:cTn>
                                        <p:tgtEl>
                                          <p:spTgt spid="2086"/>
                                        </p:tgtEl>
                                        <p:attrNameLst>
                                          <p:attrName>style.visibility</p:attrName>
                                        </p:attrNameLst>
                                      </p:cBhvr>
                                      <p:to>
                                        <p:strVal val="visible"/>
                                      </p:to>
                                    </p:set>
                                    <p:animEffect transition="in" filter="barn(inVertical)">
                                      <p:cBhvr>
                                        <p:cTn id="25" dur="500"/>
                                        <p:tgtEl>
                                          <p:spTgt spid="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2085" grpId="0"/>
      <p:bldP spid="20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 name="PlaceHolder 1"/>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E2E Data Engineering Projects</a:t>
            </a:r>
            <a:endParaRPr lang="fr-FR" sz="4700" spc="-1" dirty="0">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 name="Star: 5 Points 2082">
            <a:extLst>
              <a:ext uri="{FF2B5EF4-FFF2-40B4-BE49-F238E27FC236}">
                <a16:creationId xmlns:a16="http://schemas.microsoft.com/office/drawing/2014/main" id="{C90CE258-9667-CAEF-FF03-DF1B21ECFFAD}"/>
              </a:ext>
            </a:extLst>
          </p:cNvPr>
          <p:cNvSpPr/>
          <p:nvPr/>
        </p:nvSpPr>
        <p:spPr>
          <a:xfrm>
            <a:off x="2894908" y="1187450"/>
            <a:ext cx="3300116" cy="3201911"/>
          </a:xfrm>
          <a:prstGeom prst="star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AC457BA-8E77-D7B9-F04F-7DD870B27053}"/>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6BC42741-DEE4-3D7B-0D4F-A5A3E000D57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7" name="Rectangle 16">
            <a:extLst>
              <a:ext uri="{FF2B5EF4-FFF2-40B4-BE49-F238E27FC236}">
                <a16:creationId xmlns:a16="http://schemas.microsoft.com/office/drawing/2014/main" id="{4A9FCC43-9088-4513-7EFA-9E0130FC6369}"/>
              </a:ext>
            </a:extLst>
          </p:cNvPr>
          <p:cNvSpPr/>
          <p:nvPr/>
        </p:nvSpPr>
        <p:spPr>
          <a:xfrm>
            <a:off x="4032015" y="2655263"/>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Source Sans Pro" panose="020B0503030403020204" pitchFamily="34" charset="0"/>
                <a:ea typeface="Source Sans Pro" panose="020B0503030403020204" pitchFamily="34" charset="0"/>
              </a:rPr>
              <a:t>FACT</a:t>
            </a:r>
            <a:endParaRPr lang="en-US" sz="12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3101A605-302A-2884-076B-35C82DF01ED4}"/>
              </a:ext>
            </a:extLst>
          </p:cNvPr>
          <p:cNvSpPr/>
          <p:nvPr/>
        </p:nvSpPr>
        <p:spPr>
          <a:xfrm>
            <a:off x="4034013" y="1789708"/>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9" name="Rectangle 18">
            <a:extLst>
              <a:ext uri="{FF2B5EF4-FFF2-40B4-BE49-F238E27FC236}">
                <a16:creationId xmlns:a16="http://schemas.microsoft.com/office/drawing/2014/main" id="{6513CD2A-F959-B735-ECB9-C27EED1EB97D}"/>
              </a:ext>
            </a:extLst>
          </p:cNvPr>
          <p:cNvSpPr/>
          <p:nvPr/>
        </p:nvSpPr>
        <p:spPr>
          <a:xfrm>
            <a:off x="2629113" y="209091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0" name="Rectangle 19">
            <a:extLst>
              <a:ext uri="{FF2B5EF4-FFF2-40B4-BE49-F238E27FC236}">
                <a16:creationId xmlns:a16="http://schemas.microsoft.com/office/drawing/2014/main" id="{37FC05A7-3CC3-6F86-5F8E-FFC2E2C4BA05}"/>
              </a:ext>
            </a:extLst>
          </p:cNvPr>
          <p:cNvSpPr/>
          <p:nvPr/>
        </p:nvSpPr>
        <p:spPr>
          <a:xfrm>
            <a:off x="2621323"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A5AAEF56-6E0E-47B0-9714-339C27234E0C}"/>
              </a:ext>
            </a:extLst>
          </p:cNvPr>
          <p:cNvSpPr/>
          <p:nvPr/>
        </p:nvSpPr>
        <p:spPr>
          <a:xfrm>
            <a:off x="5446392" y="2086985"/>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AED4FA90-DCA7-3145-4E9F-0492CD04BBB1}"/>
              </a:ext>
            </a:extLst>
          </p:cNvPr>
          <p:cNvSpPr/>
          <p:nvPr/>
        </p:nvSpPr>
        <p:spPr>
          <a:xfrm>
            <a:off x="5446392"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26" name="Straight Connector 25">
            <a:extLst>
              <a:ext uri="{FF2B5EF4-FFF2-40B4-BE49-F238E27FC236}">
                <a16:creationId xmlns:a16="http://schemas.microsoft.com/office/drawing/2014/main" id="{8C1747DD-5B11-78E0-6E6A-EF909D910F39}"/>
              </a:ext>
            </a:extLst>
          </p:cNvPr>
          <p:cNvCxnSpPr>
            <a:cxnSpLocks/>
            <a:stCxn id="19" idx="3"/>
            <a:endCxn id="17" idx="1"/>
          </p:cNvCxnSpPr>
          <p:nvPr/>
        </p:nvCxnSpPr>
        <p:spPr>
          <a:xfrm>
            <a:off x="3637113" y="2246495"/>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2FBEA3-4106-9C41-6156-49ADE7814768}"/>
              </a:ext>
            </a:extLst>
          </p:cNvPr>
          <p:cNvCxnSpPr>
            <a:cxnSpLocks/>
            <a:stCxn id="18" idx="2"/>
            <a:endCxn id="17" idx="0"/>
          </p:cNvCxnSpPr>
          <p:nvPr/>
        </p:nvCxnSpPr>
        <p:spPr>
          <a:xfrm flipH="1">
            <a:off x="4533522" y="2100875"/>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F0DC75-710C-D6A3-7A62-EF4F93B423AD}"/>
              </a:ext>
            </a:extLst>
          </p:cNvPr>
          <p:cNvCxnSpPr>
            <a:cxnSpLocks/>
            <a:stCxn id="21" idx="1"/>
            <a:endCxn id="17" idx="3"/>
          </p:cNvCxnSpPr>
          <p:nvPr/>
        </p:nvCxnSpPr>
        <p:spPr>
          <a:xfrm flipH="1">
            <a:off x="5035028" y="2242569"/>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8ECAD2E-8736-4AD3-3B01-A862F49E758E}"/>
              </a:ext>
            </a:extLst>
          </p:cNvPr>
          <p:cNvCxnSpPr>
            <a:cxnSpLocks/>
            <a:stCxn id="20" idx="3"/>
            <a:endCxn id="17" idx="1"/>
          </p:cNvCxnSpPr>
          <p:nvPr/>
        </p:nvCxnSpPr>
        <p:spPr>
          <a:xfrm flipV="1">
            <a:off x="3629323" y="2810847"/>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31291A-82AF-9F01-AD41-591B82D906B3}"/>
              </a:ext>
            </a:extLst>
          </p:cNvPr>
          <p:cNvCxnSpPr>
            <a:cxnSpLocks/>
            <a:stCxn id="17" idx="3"/>
            <a:endCxn id="22" idx="1"/>
          </p:cNvCxnSpPr>
          <p:nvPr/>
        </p:nvCxnSpPr>
        <p:spPr>
          <a:xfrm>
            <a:off x="5035028" y="2810847"/>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001BF2E-5CC1-F2B9-620A-A25539E6EB0B}"/>
              </a:ext>
            </a:extLst>
          </p:cNvPr>
          <p:cNvSpPr/>
          <p:nvPr/>
        </p:nvSpPr>
        <p:spPr>
          <a:xfrm>
            <a:off x="2629114" y="2457349"/>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0330C413-38D5-B99B-AF5D-3343A0DA2444}"/>
              </a:ext>
            </a:extLst>
          </p:cNvPr>
          <p:cNvSpPr/>
          <p:nvPr/>
        </p:nvSpPr>
        <p:spPr>
          <a:xfrm>
            <a:off x="5448886" y="2457349"/>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42EE3A90-9862-9194-D722-9DDD93AE069E}"/>
              </a:ext>
            </a:extLst>
          </p:cNvPr>
          <p:cNvSpPr/>
          <p:nvPr/>
        </p:nvSpPr>
        <p:spPr>
          <a:xfrm>
            <a:off x="4034013" y="1027718"/>
            <a:ext cx="1008000" cy="70788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A16A450F-58C9-C737-4A6F-4EFACF45E4E3}"/>
              </a:ext>
            </a:extLst>
          </p:cNvPr>
          <p:cNvSpPr/>
          <p:nvPr/>
        </p:nvSpPr>
        <p:spPr>
          <a:xfrm>
            <a:off x="2622763" y="3928553"/>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096305E3-5E5C-C254-FC97-EB82351E87DC}"/>
              </a:ext>
            </a:extLst>
          </p:cNvPr>
          <p:cNvSpPr/>
          <p:nvPr/>
        </p:nvSpPr>
        <p:spPr>
          <a:xfrm>
            <a:off x="5447832" y="3935222"/>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CAECE7F5-51FF-2873-6A6E-818C7EA16DB7}"/>
              </a:ext>
            </a:extLst>
          </p:cNvPr>
          <p:cNvSpPr/>
          <p:nvPr/>
        </p:nvSpPr>
        <p:spPr>
          <a:xfrm>
            <a:off x="4033749" y="3048124"/>
            <a:ext cx="1008000" cy="1325119"/>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BC4164D9-3BFF-96E3-F8C9-FA786943BB33}"/>
              </a:ext>
            </a:extLst>
          </p:cNvPr>
          <p:cNvGrpSpPr/>
          <p:nvPr/>
        </p:nvGrpSpPr>
        <p:grpSpPr>
          <a:xfrm>
            <a:off x="1243163" y="1008088"/>
            <a:ext cx="780517" cy="934402"/>
            <a:chOff x="1243163" y="1008088"/>
            <a:chExt cx="780517" cy="934402"/>
          </a:xfrm>
        </p:grpSpPr>
        <p:sp>
          <p:nvSpPr>
            <p:cNvPr id="10" name="Rectangle 9">
              <a:extLst>
                <a:ext uri="{FF2B5EF4-FFF2-40B4-BE49-F238E27FC236}">
                  <a16:creationId xmlns:a16="http://schemas.microsoft.com/office/drawing/2014/main" id="{0C743D6A-4C18-27F9-30E2-D6BA0EFB6F8E}"/>
                </a:ext>
              </a:extLst>
            </p:cNvPr>
            <p:cNvSpPr/>
            <p:nvPr/>
          </p:nvSpPr>
          <p:spPr>
            <a:xfrm>
              <a:off x="1243163" y="1008088"/>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7E0342E-D839-C4D0-D140-5A3866D10E8E}"/>
                </a:ext>
              </a:extLst>
            </p:cNvPr>
            <p:cNvSpPr txBox="1"/>
            <p:nvPr/>
          </p:nvSpPr>
          <p:spPr>
            <a:xfrm>
              <a:off x="1248606" y="1016834"/>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2" name="Picture 11">
              <a:extLst>
                <a:ext uri="{FF2B5EF4-FFF2-40B4-BE49-F238E27FC236}">
                  <a16:creationId xmlns:a16="http://schemas.microsoft.com/office/drawing/2014/main" id="{898C346B-8E3C-7219-5CB9-4DF26C18A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181" y="1314878"/>
              <a:ext cx="376546" cy="376546"/>
            </a:xfrm>
            <a:prstGeom prst="rect">
              <a:avLst/>
            </a:prstGeom>
          </p:spPr>
        </p:pic>
        <p:sp>
          <p:nvSpPr>
            <p:cNvPr id="85" name="Oval 84">
              <a:extLst>
                <a:ext uri="{FF2B5EF4-FFF2-40B4-BE49-F238E27FC236}">
                  <a16:creationId xmlns:a16="http://schemas.microsoft.com/office/drawing/2014/main" id="{4A70D2E1-A8B7-4F10-EBFE-9C53E11087A5}"/>
                </a:ext>
              </a:extLst>
            </p:cNvPr>
            <p:cNvSpPr/>
            <p:nvPr/>
          </p:nvSpPr>
          <p:spPr>
            <a:xfrm>
              <a:off x="1906192" y="1825137"/>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sp>
        <p:nvSpPr>
          <p:cNvPr id="87" name="Rectangle 2">
            <a:extLst>
              <a:ext uri="{FF2B5EF4-FFF2-40B4-BE49-F238E27FC236}">
                <a16:creationId xmlns:a16="http://schemas.microsoft.com/office/drawing/2014/main" id="{0207453E-F7CC-6547-7C77-B09B21EF695D}"/>
              </a:ext>
            </a:extLst>
          </p:cNvPr>
          <p:cNvSpPr>
            <a:spLocks noChangeArrowheads="1"/>
          </p:cNvSpPr>
          <p:nvPr/>
        </p:nvSpPr>
        <p:spPr bwMode="auto">
          <a:xfrm>
            <a:off x="4036621" y="3049804"/>
            <a:ext cx="10030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region_id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sales_date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sales_gross_vl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discount</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sales_net_vl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status</a:t>
            </a:r>
            <a:endParaRPr lang="en-US" altLang="en-US" sz="14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89" name="Rectangle 2">
            <a:extLst>
              <a:ext uri="{FF2B5EF4-FFF2-40B4-BE49-F238E27FC236}">
                <a16:creationId xmlns:a16="http://schemas.microsoft.com/office/drawing/2014/main" id="{C40F9AB1-2628-6486-2D52-BBFD6BFD63A5}"/>
              </a:ext>
            </a:extLst>
          </p:cNvPr>
          <p:cNvSpPr>
            <a:spLocks noChangeArrowheads="1"/>
          </p:cNvSpPr>
          <p:nvPr/>
        </p:nvSpPr>
        <p:spPr bwMode="auto">
          <a:xfrm>
            <a:off x="4039421" y="1031676"/>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800" i="1" dirty="0">
                <a:latin typeface="Source Sans Pro" panose="020B0503030403020204" pitchFamily="34" charset="0"/>
                <a:ea typeface="Source Sans Pro" panose="020B0503030403020204" pitchFamily="34" charset="0"/>
              </a:rPr>
              <a:t> 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client_age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client_gender</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income_group</a:t>
            </a:r>
            <a:endParaRPr lang="en-US" altLang="en-US" sz="400" i="1" dirty="0">
              <a:latin typeface="Source Sans Pro" panose="020B0503030403020204" pitchFamily="34" charset="0"/>
              <a:ea typeface="Source Sans Pro" panose="020B0503030403020204" pitchFamily="34" charset="0"/>
            </a:endParaRPr>
          </a:p>
        </p:txBody>
      </p:sp>
      <p:sp>
        <p:nvSpPr>
          <p:cNvPr id="90" name="Rectangle 2">
            <a:extLst>
              <a:ext uri="{FF2B5EF4-FFF2-40B4-BE49-F238E27FC236}">
                <a16:creationId xmlns:a16="http://schemas.microsoft.com/office/drawing/2014/main" id="{CFAEBFC9-1DB0-8E24-E7D7-A031F235A46C}"/>
              </a:ext>
            </a:extLst>
          </p:cNvPr>
          <p:cNvSpPr>
            <a:spLocks noChangeArrowheads="1"/>
          </p:cNvSpPr>
          <p:nvPr/>
        </p:nvSpPr>
        <p:spPr bwMode="auto">
          <a:xfrm>
            <a:off x="2633907" y="2463227"/>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800" i="1" dirty="0">
                <a:latin typeface="Source Sans Pro" panose="020B0503030403020204" pitchFamily="34" charset="0"/>
                <a:ea typeface="Source Sans Pro" panose="020B0503030403020204" pitchFamily="34" charset="0"/>
              </a:rPr>
              <a:t>_</a:t>
            </a: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coverage</a:t>
            </a:r>
            <a:endParaRPr lang="en-US" altLang="en-US" sz="400" i="1" dirty="0">
              <a:latin typeface="Source Sans Pro" panose="020B0503030403020204" pitchFamily="34" charset="0"/>
              <a:ea typeface="Source Sans Pro" panose="020B0503030403020204" pitchFamily="34" charset="0"/>
            </a:endParaRPr>
          </a:p>
        </p:txBody>
      </p:sp>
      <p:sp>
        <p:nvSpPr>
          <p:cNvPr id="91" name="Rectangle 2">
            <a:extLst>
              <a:ext uri="{FF2B5EF4-FFF2-40B4-BE49-F238E27FC236}">
                <a16:creationId xmlns:a16="http://schemas.microsoft.com/office/drawing/2014/main" id="{7BE1547C-F690-5BE3-6818-2F1DB4E52C12}"/>
              </a:ext>
            </a:extLst>
          </p:cNvPr>
          <p:cNvSpPr>
            <a:spLocks noChangeArrowheads="1"/>
          </p:cNvSpPr>
          <p:nvPr/>
        </p:nvSpPr>
        <p:spPr bwMode="auto">
          <a:xfrm>
            <a:off x="2629113" y="3939308"/>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400" i="1" dirty="0">
              <a:latin typeface="Source Sans Pro" panose="020B0503030403020204" pitchFamily="34" charset="0"/>
              <a:ea typeface="Source Sans Pro" panose="020B0503030403020204" pitchFamily="34" charset="0"/>
            </a:endParaRPr>
          </a:p>
        </p:txBody>
      </p:sp>
      <p:sp>
        <p:nvSpPr>
          <p:cNvPr id="96" name="Rectangle 2">
            <a:extLst>
              <a:ext uri="{FF2B5EF4-FFF2-40B4-BE49-F238E27FC236}">
                <a16:creationId xmlns:a16="http://schemas.microsoft.com/office/drawing/2014/main" id="{D8F033B9-19C8-4E97-0976-46825AF22DBD}"/>
              </a:ext>
            </a:extLst>
          </p:cNvPr>
          <p:cNvSpPr>
            <a:spLocks noChangeArrowheads="1"/>
          </p:cNvSpPr>
          <p:nvPr/>
        </p:nvSpPr>
        <p:spPr bwMode="auto">
          <a:xfrm>
            <a:off x="5455701" y="2465612"/>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400" i="1" dirty="0">
              <a:latin typeface="Source Sans Pro" panose="020B0503030403020204" pitchFamily="34" charset="0"/>
              <a:ea typeface="Source Sans Pro" panose="020B0503030403020204" pitchFamily="34" charset="0"/>
            </a:endParaRPr>
          </a:p>
        </p:txBody>
      </p:sp>
      <p:sp>
        <p:nvSpPr>
          <p:cNvPr id="97" name="Rectangle 2">
            <a:extLst>
              <a:ext uri="{FF2B5EF4-FFF2-40B4-BE49-F238E27FC236}">
                <a16:creationId xmlns:a16="http://schemas.microsoft.com/office/drawing/2014/main" id="{79FCE70E-90F6-4D34-59DB-7CE8AE817425}"/>
              </a:ext>
            </a:extLst>
          </p:cNvPr>
          <p:cNvSpPr>
            <a:spLocks noChangeArrowheads="1"/>
          </p:cNvSpPr>
          <p:nvPr/>
        </p:nvSpPr>
        <p:spPr bwMode="auto">
          <a:xfrm>
            <a:off x="5453054" y="3943561"/>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date</a:t>
            </a:r>
            <a:endPar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cxnSp>
        <p:nvCxnSpPr>
          <p:cNvPr id="98" name="Straight Connector 97">
            <a:extLst>
              <a:ext uri="{FF2B5EF4-FFF2-40B4-BE49-F238E27FC236}">
                <a16:creationId xmlns:a16="http://schemas.microsoft.com/office/drawing/2014/main" id="{D85C45A1-C622-EAE2-42EF-DCC5B9AC7AB4}"/>
              </a:ext>
            </a:extLst>
          </p:cNvPr>
          <p:cNvCxnSpPr/>
          <p:nvPr/>
        </p:nvCxnSpPr>
        <p:spPr>
          <a:xfrm>
            <a:off x="2318370" y="975200"/>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D80405-92DB-F0A9-7222-D3FB070328D2}"/>
              </a:ext>
            </a:extLst>
          </p:cNvPr>
          <p:cNvCxnSpPr/>
          <p:nvPr/>
        </p:nvCxnSpPr>
        <p:spPr>
          <a:xfrm>
            <a:off x="2318370" y="97625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8A839B-61CD-ECAA-84D1-3A06CAAC6F2D}"/>
              </a:ext>
            </a:extLst>
          </p:cNvPr>
          <p:cNvCxnSpPr/>
          <p:nvPr/>
        </p:nvCxnSpPr>
        <p:spPr>
          <a:xfrm>
            <a:off x="2317209" y="486653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39EF4E8-8E6A-C3F2-B60B-A7917057F8D5}"/>
              </a:ext>
            </a:extLst>
          </p:cNvPr>
          <p:cNvCxnSpPr/>
          <p:nvPr/>
        </p:nvCxnSpPr>
        <p:spPr>
          <a:xfrm>
            <a:off x="6718920" y="949924"/>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E2B59D6-A05C-2AA9-9524-471328D3B0A1}"/>
              </a:ext>
            </a:extLst>
          </p:cNvPr>
          <p:cNvCxnSpPr/>
          <p:nvPr/>
        </p:nvCxnSpPr>
        <p:spPr>
          <a:xfrm>
            <a:off x="6471270" y="95098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B22A2C4-CD8A-C980-4A56-39C318764FAE}"/>
              </a:ext>
            </a:extLst>
          </p:cNvPr>
          <p:cNvCxnSpPr/>
          <p:nvPr/>
        </p:nvCxnSpPr>
        <p:spPr>
          <a:xfrm>
            <a:off x="6470109" y="484126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08" name="Graphic 107" descr="Stopwatch with solid fill">
            <a:extLst>
              <a:ext uri="{FF2B5EF4-FFF2-40B4-BE49-F238E27FC236}">
                <a16:creationId xmlns:a16="http://schemas.microsoft.com/office/drawing/2014/main" id="{94B17E09-0423-FE01-0AC0-1879BFC035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17937" y="4595859"/>
            <a:ext cx="343232" cy="343232"/>
          </a:xfrm>
          <a:prstGeom prst="rect">
            <a:avLst/>
          </a:prstGeom>
        </p:spPr>
      </p:pic>
      <p:sp>
        <p:nvSpPr>
          <p:cNvPr id="110" name="Rectangle 2">
            <a:extLst>
              <a:ext uri="{FF2B5EF4-FFF2-40B4-BE49-F238E27FC236}">
                <a16:creationId xmlns:a16="http://schemas.microsoft.com/office/drawing/2014/main" id="{0F9C1D5A-9E45-F1BA-B654-F2915536300C}"/>
              </a:ext>
            </a:extLst>
          </p:cNvPr>
          <p:cNvSpPr>
            <a:spLocks noChangeArrowheads="1"/>
          </p:cNvSpPr>
          <p:nvPr/>
        </p:nvSpPr>
        <p:spPr bwMode="auto">
          <a:xfrm>
            <a:off x="1273022" y="4900245"/>
            <a:ext cx="163819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Refresh schedules offset pipeline executions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6963E244-25B8-EA7C-F29E-3F416109805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118" name="Group 117">
            <a:extLst>
              <a:ext uri="{FF2B5EF4-FFF2-40B4-BE49-F238E27FC236}">
                <a16:creationId xmlns:a16="http://schemas.microsoft.com/office/drawing/2014/main" id="{4F2053A8-825D-727B-3284-CE1591B003FF}"/>
              </a:ext>
            </a:extLst>
          </p:cNvPr>
          <p:cNvGrpSpPr/>
          <p:nvPr/>
        </p:nvGrpSpPr>
        <p:grpSpPr>
          <a:xfrm>
            <a:off x="325770" y="2333004"/>
            <a:ext cx="1845678" cy="1914163"/>
            <a:chOff x="325770" y="2333004"/>
            <a:chExt cx="1845678" cy="1914163"/>
          </a:xfrm>
        </p:grpSpPr>
        <p:pic>
          <p:nvPicPr>
            <p:cNvPr id="2054" name="Picture 6" descr="Select database on the endpoint.">
              <a:extLst>
                <a:ext uri="{FF2B5EF4-FFF2-40B4-BE49-F238E27FC236}">
                  <a16:creationId xmlns:a16="http://schemas.microsoft.com/office/drawing/2014/main" id="{CBE78A5A-8324-6C5B-ED3D-B796E024A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99" y="2333004"/>
              <a:ext cx="1554826" cy="1703449"/>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2" name="Rectangle 2">
              <a:extLst>
                <a:ext uri="{FF2B5EF4-FFF2-40B4-BE49-F238E27FC236}">
                  <a16:creationId xmlns:a16="http://schemas.microsoft.com/office/drawing/2014/main" id="{57C5912D-EB22-F97F-529C-0B690A5F1079}"/>
                </a:ext>
              </a:extLst>
            </p:cNvPr>
            <p:cNvSpPr>
              <a:spLocks noChangeArrowheads="1"/>
            </p:cNvSpPr>
            <p:nvPr/>
          </p:nvSpPr>
          <p:spPr bwMode="auto">
            <a:xfrm>
              <a:off x="325770" y="4062501"/>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Connecting to Azure Synapse Analytics SQL Pools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19" name="Group 118">
            <a:extLst>
              <a:ext uri="{FF2B5EF4-FFF2-40B4-BE49-F238E27FC236}">
                <a16:creationId xmlns:a16="http://schemas.microsoft.com/office/drawing/2014/main" id="{382D5B22-B1A0-86CB-3658-140E5B7E0715}"/>
              </a:ext>
            </a:extLst>
          </p:cNvPr>
          <p:cNvGrpSpPr/>
          <p:nvPr/>
        </p:nvGrpSpPr>
        <p:grpSpPr>
          <a:xfrm>
            <a:off x="6830945" y="1786688"/>
            <a:ext cx="2157815" cy="1914920"/>
            <a:chOff x="6830945" y="1786688"/>
            <a:chExt cx="2157815" cy="1914920"/>
          </a:xfrm>
        </p:grpSpPr>
        <p:pic>
          <p:nvPicPr>
            <p:cNvPr id="2052" name="Picture 4">
              <a:extLst>
                <a:ext uri="{FF2B5EF4-FFF2-40B4-BE49-F238E27FC236}">
                  <a16:creationId xmlns:a16="http://schemas.microsoft.com/office/drawing/2014/main" id="{DE93EFAE-F2AA-ABAA-F075-DB87111600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0945" y="1786688"/>
              <a:ext cx="2157815" cy="1723274"/>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3" name="Rectangle 2">
              <a:extLst>
                <a:ext uri="{FF2B5EF4-FFF2-40B4-BE49-F238E27FC236}">
                  <a16:creationId xmlns:a16="http://schemas.microsoft.com/office/drawing/2014/main" id="{D079F4C6-6DCF-FFCF-3514-090DE4659484}"/>
                </a:ext>
              </a:extLst>
            </p:cNvPr>
            <p:cNvSpPr>
              <a:spLocks noChangeArrowheads="1"/>
            </p:cNvSpPr>
            <p:nvPr/>
          </p:nvSpPr>
          <p:spPr bwMode="auto">
            <a:xfrm>
              <a:off x="7001263" y="3516942"/>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Navigation on Synapse SQL Pools Tables and Views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22" name="Group 121">
            <a:extLst>
              <a:ext uri="{FF2B5EF4-FFF2-40B4-BE49-F238E27FC236}">
                <a16:creationId xmlns:a16="http://schemas.microsoft.com/office/drawing/2014/main" id="{9F81F8CA-E9A3-1B59-C4E2-97A1CAB43560}"/>
              </a:ext>
            </a:extLst>
          </p:cNvPr>
          <p:cNvGrpSpPr/>
          <p:nvPr/>
        </p:nvGrpSpPr>
        <p:grpSpPr>
          <a:xfrm>
            <a:off x="412299" y="1008087"/>
            <a:ext cx="776806" cy="930315"/>
            <a:chOff x="412299" y="1008087"/>
            <a:chExt cx="776806" cy="930315"/>
          </a:xfrm>
        </p:grpSpPr>
        <p:grpSp>
          <p:nvGrpSpPr>
            <p:cNvPr id="120" name="Group 119">
              <a:extLst>
                <a:ext uri="{FF2B5EF4-FFF2-40B4-BE49-F238E27FC236}">
                  <a16:creationId xmlns:a16="http://schemas.microsoft.com/office/drawing/2014/main" id="{0AC33935-FD3E-7F30-E17B-B255A1F6DDFC}"/>
                </a:ext>
              </a:extLst>
            </p:cNvPr>
            <p:cNvGrpSpPr/>
            <p:nvPr/>
          </p:nvGrpSpPr>
          <p:grpSpPr>
            <a:xfrm>
              <a:off x="412299" y="1008087"/>
              <a:ext cx="776806" cy="930315"/>
              <a:chOff x="412299" y="1008087"/>
              <a:chExt cx="776806" cy="930315"/>
            </a:xfrm>
          </p:grpSpPr>
          <p:sp>
            <p:nvSpPr>
              <p:cNvPr id="5" name="Rectangle 4">
                <a:extLst>
                  <a:ext uri="{FF2B5EF4-FFF2-40B4-BE49-F238E27FC236}">
                    <a16:creationId xmlns:a16="http://schemas.microsoft.com/office/drawing/2014/main" id="{3D0F5950-89C2-5EA7-49E2-DA6A264181B7}"/>
                  </a:ext>
                </a:extLst>
              </p:cNvPr>
              <p:cNvSpPr/>
              <p:nvPr/>
            </p:nvSpPr>
            <p:spPr>
              <a:xfrm>
                <a:off x="412299" y="1008087"/>
                <a:ext cx="716280" cy="87200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46FCD66-4BCE-1049-B22E-9591602E6E98}"/>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532326" y="1341553"/>
                <a:ext cx="486000" cy="378000"/>
              </a:xfrm>
              <a:prstGeom prst="rect">
                <a:avLst/>
              </a:prstGeom>
            </p:spPr>
          </p:pic>
          <p:sp>
            <p:nvSpPr>
              <p:cNvPr id="7" name="TextBox 6">
                <a:extLst>
                  <a:ext uri="{FF2B5EF4-FFF2-40B4-BE49-F238E27FC236}">
                    <a16:creationId xmlns:a16="http://schemas.microsoft.com/office/drawing/2014/main" id="{A08AB7F0-7368-16F4-68BF-1E1BDC9B22C3}"/>
                  </a:ext>
                </a:extLst>
              </p:cNvPr>
              <p:cNvSpPr txBox="1"/>
              <p:nvPr/>
            </p:nvSpPr>
            <p:spPr>
              <a:xfrm>
                <a:off x="418767" y="1019885"/>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85906C8C-9D2B-A327-EC92-2E1519CB7C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145" y="1314878"/>
                <a:ext cx="72000" cy="72000"/>
              </a:xfrm>
              <a:prstGeom prst="rect">
                <a:avLst/>
              </a:prstGeom>
              <a:ln w="3175">
                <a:solidFill>
                  <a:schemeClr val="tx2">
                    <a:lumMod val="60000"/>
                    <a:lumOff val="40000"/>
                  </a:schemeClr>
                </a:solidFill>
              </a:ln>
            </p:spPr>
          </p:pic>
          <p:sp>
            <p:nvSpPr>
              <p:cNvPr id="84" name="Oval 83">
                <a:extLst>
                  <a:ext uri="{FF2B5EF4-FFF2-40B4-BE49-F238E27FC236}">
                    <a16:creationId xmlns:a16="http://schemas.microsoft.com/office/drawing/2014/main" id="{7FDC79A0-D5C2-778E-5CFB-47C672A2DE5A}"/>
                  </a:ext>
                </a:extLst>
              </p:cNvPr>
              <p:cNvSpPr/>
              <p:nvPr/>
            </p:nvSpPr>
            <p:spPr>
              <a:xfrm>
                <a:off x="1071617" y="182104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pic>
          <p:nvPicPr>
            <p:cNvPr id="114" name="Picture 113">
              <a:extLst>
                <a:ext uri="{FF2B5EF4-FFF2-40B4-BE49-F238E27FC236}">
                  <a16:creationId xmlns:a16="http://schemas.microsoft.com/office/drawing/2014/main" id="{33201BF1-5E63-CE47-2F40-1C129907A8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0053" y="1636369"/>
              <a:ext cx="107929" cy="107929"/>
            </a:xfrm>
            <a:prstGeom prst="rect">
              <a:avLst/>
            </a:prstGeom>
          </p:spPr>
        </p:pic>
      </p:grpSp>
      <p:grpSp>
        <p:nvGrpSpPr>
          <p:cNvPr id="124" name="Group 123">
            <a:extLst>
              <a:ext uri="{FF2B5EF4-FFF2-40B4-BE49-F238E27FC236}">
                <a16:creationId xmlns:a16="http://schemas.microsoft.com/office/drawing/2014/main" id="{118C7E2B-FFBD-0871-4B53-7ADB1A42CC00}"/>
              </a:ext>
            </a:extLst>
          </p:cNvPr>
          <p:cNvGrpSpPr/>
          <p:nvPr/>
        </p:nvGrpSpPr>
        <p:grpSpPr>
          <a:xfrm>
            <a:off x="6805450" y="3967616"/>
            <a:ext cx="2338551" cy="872004"/>
            <a:chOff x="6805450" y="3967616"/>
            <a:chExt cx="2338551" cy="872004"/>
          </a:xfrm>
        </p:grpSpPr>
        <p:sp>
          <p:nvSpPr>
            <p:cNvPr id="81" name="Rectangle 80">
              <a:extLst>
                <a:ext uri="{FF2B5EF4-FFF2-40B4-BE49-F238E27FC236}">
                  <a16:creationId xmlns:a16="http://schemas.microsoft.com/office/drawing/2014/main" id="{FAF7692A-7D39-015A-C8BA-9CAA353CEA72}"/>
                </a:ext>
              </a:extLst>
            </p:cNvPr>
            <p:cNvSpPr/>
            <p:nvPr/>
          </p:nvSpPr>
          <p:spPr>
            <a:xfrm>
              <a:off x="7187016" y="3967616"/>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9F0AD78E-CA52-FD26-CC55-94FD0F9A18AC}"/>
                </a:ext>
              </a:extLst>
            </p:cNvPr>
            <p:cNvCxnSpPr>
              <a:cxnSpLocks/>
            </p:cNvCxnSpPr>
            <p:nvPr/>
          </p:nvCxnSpPr>
          <p:spPr>
            <a:xfrm>
              <a:off x="6805450" y="4435086"/>
              <a:ext cx="468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85C7440-F471-02BA-8675-50CBE4CEF9AD}"/>
                </a:ext>
              </a:extLst>
            </p:cNvPr>
            <p:cNvSpPr txBox="1"/>
            <p:nvPr/>
          </p:nvSpPr>
          <p:spPr>
            <a:xfrm>
              <a:off x="7193573" y="3977913"/>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Insights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80" name="Picture 79">
              <a:extLst>
                <a:ext uri="{FF2B5EF4-FFF2-40B4-BE49-F238E27FC236}">
                  <a16:creationId xmlns:a16="http://schemas.microsoft.com/office/drawing/2014/main" id="{6987BA29-24B8-E540-FE22-BDD65288B9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80472" y="4273551"/>
              <a:ext cx="375902" cy="376671"/>
            </a:xfrm>
            <a:prstGeom prst="rect">
              <a:avLst/>
            </a:prstGeom>
          </p:spPr>
        </p:pic>
        <p:sp>
          <p:nvSpPr>
            <p:cNvPr id="116" name="Left Brace 115">
              <a:extLst>
                <a:ext uri="{FF2B5EF4-FFF2-40B4-BE49-F238E27FC236}">
                  <a16:creationId xmlns:a16="http://schemas.microsoft.com/office/drawing/2014/main" id="{8633ADB2-4BA3-E367-7563-55810CD96C8A}"/>
                </a:ext>
              </a:extLst>
            </p:cNvPr>
            <p:cNvSpPr/>
            <p:nvPr/>
          </p:nvSpPr>
          <p:spPr>
            <a:xfrm>
              <a:off x="7978839" y="4116412"/>
              <a:ext cx="85869" cy="648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6F083CC-CF77-9FFA-926F-660893442E9B}"/>
                </a:ext>
              </a:extLst>
            </p:cNvPr>
            <p:cNvSpPr txBox="1"/>
            <p:nvPr/>
          </p:nvSpPr>
          <p:spPr>
            <a:xfrm>
              <a:off x="8058151" y="4162519"/>
              <a:ext cx="1085850" cy="553998"/>
            </a:xfrm>
            <a:prstGeom prst="rect">
              <a:avLst/>
            </a:prstGeom>
            <a:noFill/>
          </p:spPr>
          <p:txBody>
            <a:bodyPr wrap="square" rtlCol="0">
              <a:spAutoFit/>
            </a:bodyPr>
            <a:lstStyle/>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Performace YoY, MoM, YTD</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Sales Seasonal Turns</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Demographics Analysis</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Policy Retention </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Channel Efficiency</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At-Risk Customers</a:t>
              </a:r>
            </a:p>
          </p:txBody>
        </p:sp>
      </p:grpSp>
      <p:cxnSp>
        <p:nvCxnSpPr>
          <p:cNvPr id="13" name="Straight Arrow Connector 12">
            <a:extLst>
              <a:ext uri="{FF2B5EF4-FFF2-40B4-BE49-F238E27FC236}">
                <a16:creationId xmlns:a16="http://schemas.microsoft.com/office/drawing/2014/main" id="{35A2C57D-90E5-D734-0BA3-B8715DA701E0}"/>
              </a:ext>
            </a:extLst>
          </p:cNvPr>
          <p:cNvCxnSpPr>
            <a:cxnSpLocks/>
          </p:cNvCxnSpPr>
          <p:nvPr/>
        </p:nvCxnSpPr>
        <p:spPr>
          <a:xfrm>
            <a:off x="1035693" y="1517169"/>
            <a:ext cx="274389"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F0452E-54CB-978C-51E5-C99CE25FD911}"/>
              </a:ext>
            </a:extLst>
          </p:cNvPr>
          <p:cNvCxnSpPr>
            <a:cxnSpLocks/>
          </p:cNvCxnSpPr>
          <p:nvPr/>
        </p:nvCxnSpPr>
        <p:spPr>
          <a:xfrm>
            <a:off x="1767445" y="1515378"/>
            <a:ext cx="504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04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118"/>
                                        </p:tgtEl>
                                        <p:attrNameLst>
                                          <p:attrName>style.visibility</p:attrName>
                                        </p:attrNameLst>
                                      </p:cBhvr>
                                      <p:to>
                                        <p:strVal val="visible"/>
                                      </p:to>
                                    </p:set>
                                    <p:animEffect transition="in" filter="randombar(horizontal)">
                                      <p:cBhvr>
                                        <p:cTn id="89" dur="500"/>
                                        <p:tgtEl>
                                          <p:spTgt spid="118"/>
                                        </p:tgtEl>
                                      </p:cBhvr>
                                    </p:animEffect>
                                  </p:childTnLst>
                                </p:cTn>
                              </p:par>
                              <p:par>
                                <p:cTn id="90" presetID="14" presetClass="entr" presetSubtype="10" fill="hold"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randombar(horizontal)">
                                      <p:cBhvr>
                                        <p:cTn id="9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3" grpId="0" animBg="1"/>
      <p:bldP spid="17" grpId="0" animBg="1"/>
      <p:bldP spid="18" grpId="0" animBg="1"/>
      <p:bldP spid="19" grpId="0" animBg="1"/>
      <p:bldP spid="20" grpId="0" animBg="1"/>
      <p:bldP spid="21" grpId="0" animBg="1"/>
      <p:bldP spid="22" grpId="0" animBg="1"/>
      <p:bldP spid="54" grpId="0" animBg="1"/>
      <p:bldP spid="57" grpId="0" animBg="1"/>
      <p:bldP spid="59" grpId="0" animBg="1"/>
      <p:bldP spid="60" grpId="0" animBg="1"/>
      <p:bldP spid="61" grpId="0" animBg="1"/>
      <p:bldP spid="71" grpId="0" animBg="1"/>
      <p:bldP spid="87" grpId="0"/>
      <p:bldP spid="89" grpId="0"/>
      <p:bldP spid="90" grpId="0"/>
      <p:bldP spid="91" grpId="0"/>
      <p:bldP spid="96" grpId="0"/>
      <p:bldP spid="97" grpId="0"/>
      <p:bldP spid="1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A120E-FEBE-6344-452C-C71B6FEC08C3}"/>
            </a:ext>
          </a:extLst>
        </p:cNvPr>
        <p:cNvGrpSpPr/>
        <p:nvPr/>
      </p:nvGrpSpPr>
      <p:grpSpPr>
        <a:xfrm>
          <a:off x="0" y="0"/>
          <a:ext cx="0" cy="0"/>
          <a:chOff x="0" y="0"/>
          <a:chExt cx="0" cy="0"/>
        </a:xfrm>
      </p:grpSpPr>
      <p:sp>
        <p:nvSpPr>
          <p:cNvPr id="197" name="Rectangle 196">
            <a:extLst>
              <a:ext uri="{FF2B5EF4-FFF2-40B4-BE49-F238E27FC236}">
                <a16:creationId xmlns:a16="http://schemas.microsoft.com/office/drawing/2014/main" id="{9DC726AB-54EA-AFE5-E561-CFA0E4AD0726}"/>
              </a:ext>
            </a:extLst>
          </p:cNvPr>
          <p:cNvSpPr/>
          <p:nvPr/>
        </p:nvSpPr>
        <p:spPr>
          <a:xfrm>
            <a:off x="5143551" y="2378570"/>
            <a:ext cx="1090194"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1BF14273-6603-CFEA-AC28-C294FB03BCCB}"/>
              </a:ext>
            </a:extLst>
          </p:cNvPr>
          <p:cNvSpPr/>
          <p:nvPr/>
        </p:nvSpPr>
        <p:spPr>
          <a:xfrm>
            <a:off x="4218048" y="2378681"/>
            <a:ext cx="946784" cy="44706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1E3B75DD-D7EB-0428-D6D3-2491A8233E58}"/>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080649C5-206B-7088-EFA7-CED3970DE80E}"/>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8/11</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7E19E65F-BFBB-6397-7401-DB970A8BD6F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7D9D8436-4A40-726D-6DE3-4F6B91AD73BA}"/>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7E9454-0F19-74DC-F769-8640CF59688F}"/>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3BFC95-D789-24F1-B7FA-53093896E00B}"/>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34402F-0BD4-8D0D-1490-52A08C59E854}"/>
              </a:ext>
            </a:extLst>
          </p:cNvPr>
          <p:cNvCxnSpPr/>
          <p:nvPr/>
        </p:nvCxnSpPr>
        <p:spPr>
          <a:xfrm>
            <a:off x="3080658"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542029-7D00-FACE-0835-D15B46FBE5F5}"/>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79EC2E7-4D39-1EE6-71DF-3F81E080437A}"/>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87764E52-4796-196E-3794-C83A105F8DCA}"/>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9CE7C33B-CAA8-1A61-A5A3-1C37E6928423}"/>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CCAED49A-4550-DE30-C529-18BD6D6F6E04}"/>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9BF074D7-AA6A-E016-704E-16632AEA9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FA345FCF-883F-9E8D-91B7-3A57EB1C69C8}"/>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2E5BA1-BF61-6BEB-3BE2-50920FBD0973}"/>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8145FD-22D1-66D5-089E-4BDCDB4502F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8DAC421-6C67-5F43-3F83-211647120FBC}"/>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2205401-7551-F2E9-F460-DF171B705A2E}"/>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697716D-5757-5BED-0710-61BA46E4E4B3}"/>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F76B3E31-054D-E479-C07A-8FCBB253B07A}"/>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54089272-F903-E54E-037A-318293D605E6}"/>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0FFBCECC-8B9A-8990-843F-728CB83FED87}"/>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graphicFrame>
        <p:nvGraphicFramePr>
          <p:cNvPr id="54" name="Table 53">
            <a:extLst>
              <a:ext uri="{FF2B5EF4-FFF2-40B4-BE49-F238E27FC236}">
                <a16:creationId xmlns:a16="http://schemas.microsoft.com/office/drawing/2014/main" id="{3509CE4B-AE82-E596-A77D-24A5CDF1C61F}"/>
              </a:ext>
            </a:extLst>
          </p:cNvPr>
          <p:cNvGraphicFramePr>
            <a:graphicFrameLocks noGrp="1"/>
          </p:cNvGraphicFramePr>
          <p:nvPr>
            <p:extLst>
              <p:ext uri="{D42A27DB-BD31-4B8C-83A1-F6EECF244321}">
                <p14:modId xmlns:p14="http://schemas.microsoft.com/office/powerpoint/2010/main" val="2689340217"/>
              </p:ext>
            </p:extLst>
          </p:nvPr>
        </p:nvGraphicFramePr>
        <p:xfrm>
          <a:off x="420082" y="1636925"/>
          <a:ext cx="2581526" cy="952500"/>
        </p:xfrm>
        <a:graphic>
          <a:graphicData uri="http://schemas.openxmlformats.org/drawingml/2006/table">
            <a:tbl>
              <a:tblPr>
                <a:tableStyleId>{2D5ABB26-0587-4C30-8999-92F81FD0307C}</a:tableStyleId>
              </a:tblPr>
              <a:tblGrid>
                <a:gridCol w="498020">
                  <a:extLst>
                    <a:ext uri="{9D8B030D-6E8A-4147-A177-3AD203B41FA5}">
                      <a16:colId xmlns:a16="http://schemas.microsoft.com/office/drawing/2014/main" val="1464091347"/>
                    </a:ext>
                  </a:extLst>
                </a:gridCol>
                <a:gridCol w="265545">
                  <a:extLst>
                    <a:ext uri="{9D8B030D-6E8A-4147-A177-3AD203B41FA5}">
                      <a16:colId xmlns:a16="http://schemas.microsoft.com/office/drawing/2014/main" val="2496161430"/>
                    </a:ext>
                  </a:extLst>
                </a:gridCol>
                <a:gridCol w="260438">
                  <a:extLst>
                    <a:ext uri="{9D8B030D-6E8A-4147-A177-3AD203B41FA5}">
                      <a16:colId xmlns:a16="http://schemas.microsoft.com/office/drawing/2014/main" val="1672216997"/>
                    </a:ext>
                  </a:extLst>
                </a:gridCol>
                <a:gridCol w="260438">
                  <a:extLst>
                    <a:ext uri="{9D8B030D-6E8A-4147-A177-3AD203B41FA5}">
                      <a16:colId xmlns:a16="http://schemas.microsoft.com/office/drawing/2014/main" val="536276399"/>
                    </a:ext>
                  </a:extLst>
                </a:gridCol>
                <a:gridCol w="260438">
                  <a:extLst>
                    <a:ext uri="{9D8B030D-6E8A-4147-A177-3AD203B41FA5}">
                      <a16:colId xmlns:a16="http://schemas.microsoft.com/office/drawing/2014/main" val="644777897"/>
                    </a:ext>
                  </a:extLst>
                </a:gridCol>
                <a:gridCol w="260438">
                  <a:extLst>
                    <a:ext uri="{9D8B030D-6E8A-4147-A177-3AD203B41FA5}">
                      <a16:colId xmlns:a16="http://schemas.microsoft.com/office/drawing/2014/main" val="3457518128"/>
                    </a:ext>
                  </a:extLst>
                </a:gridCol>
                <a:gridCol w="260438">
                  <a:extLst>
                    <a:ext uri="{9D8B030D-6E8A-4147-A177-3AD203B41FA5}">
                      <a16:colId xmlns:a16="http://schemas.microsoft.com/office/drawing/2014/main" val="833235161"/>
                    </a:ext>
                  </a:extLst>
                </a:gridCol>
                <a:gridCol w="265545">
                  <a:extLst>
                    <a:ext uri="{9D8B030D-6E8A-4147-A177-3AD203B41FA5}">
                      <a16:colId xmlns:a16="http://schemas.microsoft.com/office/drawing/2014/main" val="4044278267"/>
                    </a:ext>
                  </a:extLst>
                </a:gridCol>
                <a:gridCol w="250226">
                  <a:extLst>
                    <a:ext uri="{9D8B030D-6E8A-4147-A177-3AD203B41FA5}">
                      <a16:colId xmlns:a16="http://schemas.microsoft.com/office/drawing/2014/main" val="1824759371"/>
                    </a:ext>
                  </a:extLst>
                </a:gridCol>
              </a:tblGrid>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Phase</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969861518"/>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Design</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02"/>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Build</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3005039"/>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Test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7695811"/>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Launch</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587541380"/>
                  </a:ext>
                </a:extLst>
              </a:tr>
            </a:tbl>
          </a:graphicData>
        </a:graphic>
      </p:graphicFrame>
      <p:sp>
        <p:nvSpPr>
          <p:cNvPr id="55" name="TextBox 54">
            <a:extLst>
              <a:ext uri="{FF2B5EF4-FFF2-40B4-BE49-F238E27FC236}">
                <a16:creationId xmlns:a16="http://schemas.microsoft.com/office/drawing/2014/main" id="{8D3FF9AC-81E3-0169-4957-EEF54AD34426}"/>
              </a:ext>
            </a:extLst>
          </p:cNvPr>
          <p:cNvSpPr txBox="1"/>
          <p:nvPr/>
        </p:nvSpPr>
        <p:spPr>
          <a:xfrm>
            <a:off x="88098" y="2644646"/>
            <a:ext cx="3684354" cy="1215717"/>
          </a:xfrm>
          <a:prstGeom prst="rect">
            <a:avLst/>
          </a:prstGeom>
          <a:noFill/>
        </p:spPr>
        <p:txBody>
          <a:bodyPr wrap="square" rtlCol="0">
            <a:spAutoFit/>
          </a:bodyPr>
          <a:lstStyle/>
          <a:p>
            <a:r>
              <a:rPr lang="pt-BR" sz="9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Design: </a:t>
            </a:r>
            <a:r>
              <a:rPr lang="en-US" sz="700" dirty="0">
                <a:solidFill>
                  <a:schemeClr val="tx1">
                    <a:lumMod val="50000"/>
                  </a:schemeClr>
                </a:solidFill>
                <a:latin typeface="Source Sans Pro" panose="020B0503030403020204" pitchFamily="34" charset="0"/>
                <a:ea typeface="Source Sans Pro" panose="020B0503030403020204" pitchFamily="34" charset="0"/>
              </a:rPr>
              <a:t>Requirements gathering, data model design, dashboard wireframes.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Build: </a:t>
            </a:r>
            <a:r>
              <a:rPr lang="en-US" sz="700" dirty="0">
                <a:solidFill>
                  <a:schemeClr val="tx1">
                    <a:lumMod val="50000"/>
                  </a:schemeClr>
                </a:solidFill>
                <a:latin typeface="Source Sans Pro" panose="020B0503030403020204" pitchFamily="34" charset="0"/>
                <a:ea typeface="Source Sans Pro" panose="020B0503030403020204" pitchFamily="34" charset="0"/>
              </a:rPr>
              <a:t>Data ingestion, dimensional modeling, dashboard creation.</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Test: </a:t>
            </a:r>
            <a:r>
              <a:rPr lang="en-US" sz="700" dirty="0">
                <a:solidFill>
                  <a:schemeClr val="tx1">
                    <a:lumMod val="50000"/>
                  </a:schemeClr>
                </a:solidFill>
                <a:latin typeface="Source Sans Pro" panose="020B0503030403020204" pitchFamily="34" charset="0"/>
                <a:ea typeface="Source Sans Pro" panose="020B0503030403020204" pitchFamily="34" charset="0"/>
              </a:rPr>
              <a:t>Data validation, stakeholder review, UAT (User Acceptance Testing).</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Launch: </a:t>
            </a:r>
            <a:r>
              <a:rPr lang="en-US" sz="700" dirty="0">
                <a:solidFill>
                  <a:schemeClr val="tx1">
                    <a:lumMod val="50000"/>
                  </a:schemeClr>
                </a:solidFill>
                <a:latin typeface="Source Sans Pro" panose="020B0503030403020204" pitchFamily="34" charset="0"/>
                <a:ea typeface="Source Sans Pro" panose="020B0503030403020204" pitchFamily="34" charset="0"/>
              </a:rPr>
              <a:t>User training, go-live, production deployment, hypercare support.</a:t>
            </a:r>
            <a:endParaRPr lang="en-US" sz="8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69110BD5-EFF7-8A6D-A515-A9C1D251BAE6}"/>
              </a:ext>
            </a:extLst>
          </p:cNvPr>
          <p:cNvCxnSpPr>
            <a:cxnSpLocks/>
          </p:cNvCxnSpPr>
          <p:nvPr/>
        </p:nvCxnSpPr>
        <p:spPr>
          <a:xfrm>
            <a:off x="2540870" y="2652366"/>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F504FC6-E85C-948F-53A6-A9E925CC8DC7}"/>
              </a:ext>
            </a:extLst>
          </p:cNvPr>
          <p:cNvSpPr txBox="1"/>
          <p:nvPr/>
        </p:nvSpPr>
        <p:spPr>
          <a:xfrm>
            <a:off x="2246322" y="2661457"/>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4 – 6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CD69EC6D-F33D-D358-CE26-69C0DAE74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6E84D940-07D5-5134-2AEE-44D303F16AC7}"/>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5D9E9393-4E25-9BB2-C2FA-5CD72FE1EC05}"/>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E272E4A-ED3F-80FF-2126-A8DEC5C4620C}"/>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2FD32F99-08E2-467C-6192-59E7E1EF4945}"/>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5F20CAB3-CD60-011A-E882-521CF422DE5C}"/>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12B01FB-709E-7DD9-AD53-303CAEAE8420}"/>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874EAEE7-69F2-5EA1-E9D1-98CBC8CECAB8}"/>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F9F6DFB2-F721-36A6-68E2-6B0CA5945D2A}"/>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7B7EC0F7-E59C-F721-2BEA-E74429E9FC3A}"/>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D3C5777B-1CE9-54D9-35DC-16B145C33401}"/>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355D0760-5184-1F8F-0A9B-B9186D824547}"/>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5BFFE844-AF53-C821-35A7-31920D98E32F}"/>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57B81CDA-D685-8C1F-3F8B-E2660A0FF791}"/>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DS</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856F2CD9-C999-6857-1C2A-D3CF77DED8A8}"/>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E5653BE-3752-E923-66D1-28B4B4A2D611}"/>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12A292-9714-3F8B-A110-FBDD4D117B76}"/>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F1D649DA-B1F8-EFCA-D71D-40F5215B14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88F4A6A8-7384-FF99-600C-0880493BCC20}"/>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DCD48AC6-086B-28AE-067E-0EE8EA1DA1A2}"/>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93D2710F-F477-C48D-312F-666D5A7F49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4E02A735-E64F-FD79-95FD-39A817D62B1B}"/>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A0C975C1-684F-93AE-6D03-A85D91D4EA3A}"/>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90188DD9-5C63-A716-A143-0C634E185BC6}"/>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4138629C-5AE7-CCB8-0C75-8591AE8909B9}"/>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AC0DC857-A866-234E-1EE2-7CF1A2B0F74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152278DC-CE20-3D8C-8D25-4A8E589B8F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2F112832-8F5A-6609-55AD-2C9E3A812C1F}"/>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E47A08CC-E93E-2128-6606-3A697951F4C1}"/>
              </a:ext>
            </a:extLst>
          </p:cNvPr>
          <p:cNvSpPr txBox="1"/>
          <p:nvPr/>
        </p:nvSpPr>
        <p:spPr>
          <a:xfrm>
            <a:off x="3415256" y="2900560"/>
            <a:ext cx="3883578" cy="1077218"/>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KPIs, and sales analyses.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dashboard deliverables.</a:t>
            </a:r>
          </a:p>
        </p:txBody>
      </p:sp>
      <p:cxnSp>
        <p:nvCxnSpPr>
          <p:cNvPr id="191" name="Connector: Elbow 190">
            <a:extLst>
              <a:ext uri="{FF2B5EF4-FFF2-40B4-BE49-F238E27FC236}">
                <a16:creationId xmlns:a16="http://schemas.microsoft.com/office/drawing/2014/main" id="{F3DC080E-696E-3AB8-E8B6-3F91F5204F1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887F12F9-16AB-6697-8527-7A5D9B32633C}"/>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1CFE2B80-1071-BFA9-29D6-F68A6E9B3D30}"/>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4F91447E-564E-F66F-8080-A9ED23C56461}"/>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873926A3-55C5-AA63-86D0-393032EE3D76}"/>
              </a:ext>
            </a:extLst>
          </p:cNvPr>
          <p:cNvSpPr txBox="1"/>
          <p:nvPr/>
        </p:nvSpPr>
        <p:spPr>
          <a:xfrm>
            <a:off x="3679945" y="2696902"/>
            <a:ext cx="43365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Internal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206" name="TextBox 205">
            <a:extLst>
              <a:ext uri="{FF2B5EF4-FFF2-40B4-BE49-F238E27FC236}">
                <a16:creationId xmlns:a16="http://schemas.microsoft.com/office/drawing/2014/main" id="{496A0E64-924D-CC9D-61A1-5994B24C3B5D}"/>
              </a:ext>
            </a:extLst>
          </p:cNvPr>
          <p:cNvSpPr txBox="1"/>
          <p:nvPr/>
        </p:nvSpPr>
        <p:spPr>
          <a:xfrm>
            <a:off x="5411232" y="2701476"/>
            <a:ext cx="45684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External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10" name="Straight Connector 209">
            <a:extLst>
              <a:ext uri="{FF2B5EF4-FFF2-40B4-BE49-F238E27FC236}">
                <a16:creationId xmlns:a16="http://schemas.microsoft.com/office/drawing/2014/main" id="{D84733D0-997F-1BB0-4105-DFBB4A93A387}"/>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5C05515-BF11-959A-F971-E2F62CA63F06}"/>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B77F47C-3B48-5AB7-B756-CC2C6E12021B}"/>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4A899BAF-1585-9643-FBDC-F6AECE8B1F3D}"/>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46134A2A-1FB3-F99C-069C-3D936287B87B}"/>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38E3FD3A-9636-E32C-D45B-B7CF19656B60}"/>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EDB72F9A-326A-D2FF-51C2-D3B52B3B53EC}"/>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B7E9B5FF-03B7-0CB3-2E18-47F8826EF7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E9E3FF60-422A-2227-3599-665573E99603}"/>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547BAC1-84AA-AF8B-3740-A6EE0CDC49A4}"/>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AB92FBB-4A8E-C81E-E4DE-A5AD0B198BD7}"/>
              </a:ext>
            </a:extLst>
          </p:cNvPr>
          <p:cNvSpPr txBox="1"/>
          <p:nvPr/>
        </p:nvSpPr>
        <p:spPr>
          <a:xfrm>
            <a:off x="10541" y="4171111"/>
            <a:ext cx="7187774" cy="723275"/>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pt-BR" sz="650" b="1" dirty="0">
                <a:solidFill>
                  <a:schemeClr val="tx1">
                    <a:lumMod val="50000"/>
                  </a:schemeClr>
                </a:solidFill>
                <a:latin typeface="Source Sans Pro" panose="020B0503030403020204" pitchFamily="34" charset="0"/>
                <a:ea typeface="Source Sans Pro" panose="020B0503030403020204" pitchFamily="34" charset="0"/>
              </a:rPr>
              <a:t>Complexity</a:t>
            </a:r>
            <a:r>
              <a:rPr lang="en-US" sz="650" b="1" dirty="0">
                <a:solidFill>
                  <a:schemeClr val="tx1">
                    <a:lumMod val="50000"/>
                  </a:schemeClr>
                </a:solidFill>
                <a:latin typeface="Source Sans Pro" panose="020B0503030403020204" pitchFamily="34" charset="0"/>
                <a:ea typeface="Source Sans Pro" panose="020B0503030403020204" pitchFamily="34" charset="0"/>
              </a:rPr>
              <a:t>: </a:t>
            </a:r>
            <a:r>
              <a:rPr lang="en-US" sz="650" dirty="0">
                <a:solidFill>
                  <a:schemeClr val="tx1">
                    <a:lumMod val="50000"/>
                  </a:schemeClr>
                </a:solidFill>
                <a:latin typeface="Source Sans Pro" panose="020B0503030403020204" pitchFamily="34" charset="0"/>
                <a:ea typeface="Source Sans Pro" panose="020B0503030403020204" pitchFamily="34" charset="0"/>
              </a:rPr>
              <a:t>Moderate, with standard business logic and calculations.</a:t>
            </a:r>
            <a:endParaRPr lang="en-US" sz="65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Urgency: </a:t>
            </a:r>
            <a:r>
              <a:rPr lang="en-US" sz="650" dirty="0">
                <a:solidFill>
                  <a:schemeClr val="tx1">
                    <a:lumMod val="50000"/>
                  </a:schemeClr>
                </a:solidFill>
                <a:latin typeface="Source Sans Pro" panose="020B0503030403020204" pitchFamily="34" charset="0"/>
                <a:ea typeface="Source Sans Pro" panose="020B0503030403020204" pitchFamily="34" charset="0"/>
              </a:rPr>
              <a:t>Medium priority.</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Strategy: </a:t>
            </a:r>
            <a:r>
              <a:rPr lang="en-US" sz="650" dirty="0">
                <a:solidFill>
                  <a:schemeClr val="tx1">
                    <a:lumMod val="50000"/>
                  </a:schemeClr>
                </a:solidFill>
                <a:latin typeface="Source Sans Pro" panose="020B0503030403020204" pitchFamily="34" charset="0"/>
                <a:ea typeface="Source Sans Pro" panose="020B0503030403020204" pitchFamily="34" charset="0"/>
              </a:rPr>
              <a:t>Support the Operations Team in achieving targets and driving sales growth. The Leadership and Executive Teams are not the primary audience for this dashboard at this stage.</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Refresh Schedule: </a:t>
            </a:r>
            <a:r>
              <a:rPr lang="en-US" sz="650" dirty="0">
                <a:solidFill>
                  <a:schemeClr val="tx1">
                    <a:lumMod val="50000"/>
                  </a:schemeClr>
                </a:solidFill>
                <a:latin typeface="Source Sans Pro" panose="020B0503030403020204" pitchFamily="34" charset="0"/>
                <a:ea typeface="Source Sans Pro" panose="020B0503030403020204" pitchFamily="34" charset="0"/>
              </a:rPr>
              <a:t>Data refreshed four times per day at predefined intervals.</a:t>
            </a:r>
          </a:p>
        </p:txBody>
      </p:sp>
      <p:sp>
        <p:nvSpPr>
          <p:cNvPr id="229" name="TextBox 228">
            <a:extLst>
              <a:ext uri="{FF2B5EF4-FFF2-40B4-BE49-F238E27FC236}">
                <a16:creationId xmlns:a16="http://schemas.microsoft.com/office/drawing/2014/main" id="{906AB47E-B9E3-2E13-B958-1CD1E5E033A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4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2DDCD629-C270-3915-FE45-6B296D2BFF2D}"/>
              </a:ext>
            </a:extLst>
          </p:cNvPr>
          <p:cNvCxnSpPr>
            <a:cxnSpLocks/>
          </p:cNvCxnSpPr>
          <p:nvPr/>
        </p:nvCxnSpPr>
        <p:spPr>
          <a:xfrm>
            <a:off x="66870" y="415284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5E966465-CF1B-63AA-2AC9-90F840BA2473}"/>
              </a:ext>
            </a:extLst>
          </p:cNvPr>
          <p:cNvGraphicFramePr>
            <a:graphicFrameLocks noGrp="1"/>
          </p:cNvGraphicFramePr>
          <p:nvPr>
            <p:extLst>
              <p:ext uri="{D42A27DB-BD31-4B8C-83A1-F6EECF244321}">
                <p14:modId xmlns:p14="http://schemas.microsoft.com/office/powerpoint/2010/main" val="112663436"/>
              </p:ext>
            </p:extLst>
          </p:nvPr>
        </p:nvGraphicFramePr>
        <p:xfrm>
          <a:off x="7331695" y="2358530"/>
          <a:ext cx="1718107" cy="151021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Dedicated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1200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6610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1871C865-AF41-EB20-7BD9-249E4D4D2FA1}"/>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F9A2A54-82EC-AF4B-8359-84591A3B47C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6FE30D22-54D6-95B1-47F6-434099044EED}"/>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85F9D76C-F3F2-B033-F4C8-2C81757415EC}"/>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34642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9090</TotalTime>
  <Words>2011</Words>
  <Application>Microsoft Office PowerPoint</Application>
  <PresentationFormat>On-screen Show (16:9)</PresentationFormat>
  <Paragraphs>687</Paragraphs>
  <Slides>12</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Arial</vt:lpstr>
      <vt:lpstr>Barlow Semi Condensed</vt:lpstr>
      <vt:lpstr>Barlow Semi Condensed Medium</vt:lpstr>
      <vt:lpstr>Calibri</vt:lpstr>
      <vt:lpstr>Fjalla One</vt:lpstr>
      <vt:lpstr>OpenSymbol</vt:lpstr>
      <vt:lpstr>Source Sans Pro</vt:lpstr>
      <vt:lpstr>Symbol</vt:lpstr>
      <vt:lpstr>Wingdings</vt:lpstr>
      <vt:lpstr>Technology Consulting by Slidesgo</vt:lpstr>
      <vt:lpstr>Technology Consulting by Slidesgo</vt:lpstr>
      <vt:lpstr>Technology Consulting by Slidesgo</vt:lpstr>
      <vt:lpstr>Data as a Strategic Asset</vt:lpstr>
      <vt:lpstr>Summary</vt:lpstr>
      <vt:lpstr>New Data Architecture Overview</vt:lpstr>
      <vt:lpstr>Architecture Diagram</vt:lpstr>
      <vt:lpstr>Architecture Layers and Functionalities</vt:lpstr>
      <vt:lpstr>DataOps Artifacts and Modules</vt:lpstr>
      <vt:lpstr>E2E Data Engineering Projects</vt:lpstr>
      <vt:lpstr>Data Model Design for Sales Dashboard</vt:lpstr>
      <vt:lpstr>High-Level Project Plan: Sales Dashboard</vt:lpstr>
      <vt:lpstr>PowerPoint Presentation</vt:lpstr>
      <vt:lpstr>High-Level Project Plan: Churn Prediction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Murilo Rocha Lemes</dc:creator>
  <cp:lastModifiedBy>Murilo Rocha Lemes</cp:lastModifiedBy>
  <cp:revision>1</cp:revision>
  <dcterms:modified xsi:type="dcterms:W3CDTF">2025-04-27T02:43:54Z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2025-04-16T04:40:44Z</dcterms:created>
  <dc:creator>Unknown Creator</dc:creator>
  <dc:description/>
  <dc:language>en-US</dc:language>
  <cp:lastModifiedBy>Unknown Creator</cp:lastModifiedBy>
  <dcterms:modified xsi:type="dcterms:W3CDTF">2025-04-16T04:40:44Z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