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7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7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1D5"/>
    <a:srgbClr val="77C6FC"/>
    <a:srgbClr val="0E9AFA"/>
    <a:srgbClr val="003781"/>
    <a:srgbClr val="E1E1FF"/>
    <a:srgbClr val="512373"/>
    <a:srgbClr val="669900"/>
    <a:srgbClr val="CCCCFF"/>
    <a:srgbClr val="33CC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053" autoAdjust="0"/>
  </p:normalViewPr>
  <p:slideViewPr>
    <p:cSldViewPr snapToGrid="0">
      <p:cViewPr varScale="1">
        <p:scale>
          <a:sx n="137" d="100"/>
          <a:sy n="137" d="100"/>
        </p:scale>
        <p:origin x="82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8T02:17:58.572" v="27594" actId="2"/>
      <pc:docMkLst>
        <pc:docMk/>
      </pc:docMkLst>
      <pc:sldChg chg="addSp delSp modSp mod modTransition">
        <pc:chgData name="Murilo Rocha Lemes" userId="7700fe1c617f09cb" providerId="LiveId" clId="{C548D5B6-D5F3-453F-8CC3-C5DF8477DFE9}" dt="2025-04-27T22:54:00.625" v="25931"/>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Transition modClrScheme delAnim modAnim chgLayout">
        <pc:chgData name="Murilo Rocha Lemes" userId="7700fe1c617f09cb" providerId="LiveId" clId="{C548D5B6-D5F3-453F-8CC3-C5DF8477DFE9}" dt="2025-04-27T22:55:21.408" v="25939"/>
        <pc:sldMkLst>
          <pc:docMk/>
          <pc:sldMk cId="0" sldId="259"/>
        </pc:sldMkLst>
        <pc:spChg chg="add mod">
          <ac:chgData name="Murilo Rocha Lemes" userId="7700fe1c617f09cb" providerId="LiveId" clId="{C548D5B6-D5F3-453F-8CC3-C5DF8477DFE9}" dt="2025-04-25T01:51:22.447" v="14424" actId="164"/>
          <ac:spMkLst>
            <pc:docMk/>
            <pc:sldMk cId="0" sldId="259"/>
            <ac:spMk id="3" creationId="{493AD43D-837E-86D4-EFC3-43EE96F508F0}"/>
          </ac:spMkLst>
        </pc:spChg>
        <pc:spChg chg="add mod ord">
          <ac:chgData name="Murilo Rocha Lemes" userId="7700fe1c617f09cb" providerId="LiveId" clId="{C548D5B6-D5F3-453F-8CC3-C5DF8477DFE9}" dt="2025-04-25T01:56:41.068" v="14457" actId="20577"/>
          <ac:spMkLst>
            <pc:docMk/>
            <pc:sldMk cId="0" sldId="259"/>
            <ac:spMk id="16" creationId="{55C3EA76-9909-98BC-1EC0-006048596D7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ac:chgData name="Murilo Rocha Lemes" userId="7700fe1c617f09cb" providerId="LiveId" clId="{C548D5B6-D5F3-453F-8CC3-C5DF8477DFE9}" dt="2025-04-25T01:51:22.447" v="144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1T21:47:16.668" v="5310"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1T14:32:06.410" v="1591" actId="207"/>
          <ac:spMkLst>
            <pc:docMk/>
            <pc:sldMk cId="0" sldId="259"/>
            <ac:spMk id="1866" creationId="{79E5964C-A37D-37F3-6529-B370DA648E34}"/>
          </ac:spMkLst>
        </pc:spChg>
        <pc:spChg chg="add mod">
          <ac:chgData name="Murilo Rocha Lemes" userId="7700fe1c617f09cb" providerId="LiveId" clId="{C548D5B6-D5F3-453F-8CC3-C5DF8477DFE9}" dt="2025-04-21T14:53:21.544" v="1838" actId="554"/>
          <ac:spMkLst>
            <pc:docMk/>
            <pc:sldMk cId="0" sldId="259"/>
            <ac:spMk id="1867" creationId="{CE32D3D2-2C11-42C1-2A94-DBF2D304E4CF}"/>
          </ac:spMkLst>
        </pc:spChg>
        <pc:spChg chg="add mod">
          <ac:chgData name="Murilo Rocha Lemes" userId="7700fe1c617f09cb" providerId="LiveId" clId="{C548D5B6-D5F3-453F-8CC3-C5DF8477DFE9}" dt="2025-04-23T21:11:18.950" v="9144" actId="1037"/>
          <ac:spMkLst>
            <pc:docMk/>
            <pc:sldMk cId="0" sldId="259"/>
            <ac:spMk id="1868" creationId="{AF96CDCB-FF68-E4E4-C482-833B0B0723C5}"/>
          </ac:spMkLst>
        </pc:spChg>
        <pc:spChg chg="add mod">
          <ac:chgData name="Murilo Rocha Lemes" userId="7700fe1c617f09cb" providerId="LiveId" clId="{C548D5B6-D5F3-453F-8CC3-C5DF8477DFE9}" dt="2025-04-25T01:51:22.447" v="14424" actId="164"/>
          <ac:spMkLst>
            <pc:docMk/>
            <pc:sldMk cId="0" sldId="259"/>
            <ac:spMk id="1869" creationId="{66B3954F-D9B2-3202-655A-12AF67AE6E2F}"/>
          </ac:spMkLst>
        </pc:spChg>
        <pc:spChg chg="add mod ord">
          <ac:chgData name="Murilo Rocha Lemes" userId="7700fe1c617f09cb" providerId="LiveId" clId="{C548D5B6-D5F3-453F-8CC3-C5DF8477DFE9}" dt="2025-04-25T01:51:22.447" v="14424" actId="164"/>
          <ac:spMkLst>
            <pc:docMk/>
            <pc:sldMk cId="0" sldId="259"/>
            <ac:spMk id="1870" creationId="{F6803030-B46E-5083-F5A9-C09EF2547807}"/>
          </ac:spMkLst>
        </pc:spChg>
        <pc:spChg chg="add mod">
          <ac:chgData name="Murilo Rocha Lemes" userId="7700fe1c617f09cb" providerId="LiveId" clId="{C548D5B6-D5F3-453F-8CC3-C5DF8477DFE9}" dt="2025-04-21T22:25:43.922" v="5637" actId="20577"/>
          <ac:spMkLst>
            <pc:docMk/>
            <pc:sldMk cId="0" sldId="259"/>
            <ac:spMk id="1872" creationId="{6EE7B0B3-6673-C695-891F-468F7F501758}"/>
          </ac:spMkLst>
        </pc:spChg>
        <pc:spChg chg="add mod">
          <ac:chgData name="Murilo Rocha Lemes" userId="7700fe1c617f09cb" providerId="LiveId" clId="{C548D5B6-D5F3-453F-8CC3-C5DF8477DFE9}" dt="2025-04-21T15:51:59.952" v="2748" actId="1038"/>
          <ac:spMkLst>
            <pc:docMk/>
            <pc:sldMk cId="0" sldId="259"/>
            <ac:spMk id="1874" creationId="{D9FCCA8E-F596-5185-1CA2-BA6AA1E839A9}"/>
          </ac:spMkLst>
        </pc:spChg>
        <pc:spChg chg="add mod ord">
          <ac:chgData name="Murilo Rocha Lemes" userId="7700fe1c617f09cb" providerId="LiveId" clId="{C548D5B6-D5F3-453F-8CC3-C5DF8477DFE9}" dt="2025-04-22T01:51:58.414" v="7024" actId="164"/>
          <ac:spMkLst>
            <pc:docMk/>
            <pc:sldMk cId="0" sldId="259"/>
            <ac:spMk id="1880" creationId="{290F5E1A-B4C0-2C1A-4F5E-533577BFCB0E}"/>
          </ac:spMkLst>
        </pc:spChg>
        <pc:spChg chg="add mod">
          <ac:chgData name="Murilo Rocha Lemes" userId="7700fe1c617f09cb" providerId="LiveId" clId="{C548D5B6-D5F3-453F-8CC3-C5DF8477DFE9}" dt="2025-04-25T01:51:22.447" v="14424"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ac:chgData name="Murilo Rocha Lemes" userId="7700fe1c617f09cb" providerId="LiveId" clId="{C548D5B6-D5F3-453F-8CC3-C5DF8477DFE9}" dt="2025-04-23T21:11:12.858" v="9142" actId="555"/>
          <ac:spMkLst>
            <pc:docMk/>
            <pc:sldMk cId="0" sldId="259"/>
            <ac:spMk id="1888" creationId="{56E82F59-E208-47DA-8950-7396143D7B2C}"/>
          </ac:spMkLst>
        </pc:spChg>
        <pc:spChg chg="add mod">
          <ac:chgData name="Murilo Rocha Lemes" userId="7700fe1c617f09cb" providerId="LiveId" clId="{C548D5B6-D5F3-453F-8CC3-C5DF8477DFE9}" dt="2025-04-25T01:51:22.447" v="14424" actId="164"/>
          <ac:spMkLst>
            <pc:docMk/>
            <pc:sldMk cId="0" sldId="259"/>
            <ac:spMk id="1895" creationId="{F4F828B9-3409-8CBF-8BC3-1D03297D728A}"/>
          </ac:spMkLst>
        </pc:spChg>
        <pc:spChg chg="add mod">
          <ac:chgData name="Murilo Rocha Lemes" userId="7700fe1c617f09cb" providerId="LiveId" clId="{C548D5B6-D5F3-453F-8CC3-C5DF8477DFE9}" dt="2025-04-25T01:51:22.447" v="14424" actId="164"/>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5T01:53:38.375" v="14435" actId="164"/>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ac:chgData name="Murilo Rocha Lemes" userId="7700fe1c617f09cb" providerId="LiveId" clId="{C548D5B6-D5F3-453F-8CC3-C5DF8477DFE9}" dt="2025-04-25T01:51:22.447" v="14424" actId="164"/>
          <ac:spMkLst>
            <pc:docMk/>
            <pc:sldMk cId="0" sldId="259"/>
            <ac:spMk id="2085" creationId="{C239EE32-2209-E2C0-9808-397E601051A8}"/>
          </ac:spMkLst>
        </pc:spChg>
        <pc:spChg chg="add mod">
          <ac:chgData name="Murilo Rocha Lemes" userId="7700fe1c617f09cb" providerId="LiveId" clId="{C548D5B6-D5F3-453F-8CC3-C5DF8477DFE9}" dt="2025-04-22T01:28:11.929" v="6714" actId="20577"/>
          <ac:spMkLst>
            <pc:docMk/>
            <pc:sldMk cId="0" sldId="259"/>
            <ac:spMk id="2086" creationId="{FFFEC91C-21F2-D847-0363-6BCAE6D018A4}"/>
          </ac:spMkLst>
        </pc:spChg>
        <pc:spChg chg="add mod">
          <ac:chgData name="Murilo Rocha Lemes" userId="7700fe1c617f09cb" providerId="LiveId" clId="{C548D5B6-D5F3-453F-8CC3-C5DF8477DFE9}" dt="2025-04-22T01:28:01.492" v="6711" actId="20577"/>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3T22:50:14.608" v="10739" actId="1076"/>
          <ac:picMkLst>
            <pc:docMk/>
            <pc:sldMk cId="0" sldId="259"/>
            <ac:picMk id="10" creationId="{8F34661F-6F39-C64B-0AF2-ACED65001604}"/>
          </ac:picMkLst>
        </pc:picChg>
        <pc:picChg chg="add mod">
          <ac:chgData name="Murilo Rocha Lemes" userId="7700fe1c617f09cb" providerId="LiveId" clId="{C548D5B6-D5F3-453F-8CC3-C5DF8477DFE9}" dt="2025-04-25T01:45:04.947" v="14310"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3T21:10:38.708" v="9138" actId="554"/>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5T01:45:04.947" v="14310" actId="164"/>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mod">
          <ac:chgData name="Murilo Rocha Lemes" userId="7700fe1c617f09cb" providerId="LiveId" clId="{C548D5B6-D5F3-453F-8CC3-C5DF8477DFE9}" dt="2025-04-23T21:09:02.908" v="9122" actId="14100"/>
          <ac:cxnSpMkLst>
            <pc:docMk/>
            <pc:sldMk cId="0" sldId="259"/>
            <ac:cxnSpMk id="1024" creationId="{4D3562EF-4F4E-473F-FF94-1A8E347A6E8F}"/>
          </ac:cxnSpMkLst>
        </pc:cxnChg>
        <pc:cxnChg chg="add mod ord">
          <ac:chgData name="Murilo Rocha Lemes" userId="7700fe1c617f09cb" providerId="LiveId" clId="{C548D5B6-D5F3-453F-8CC3-C5DF8477DFE9}" dt="2025-04-25T01:50:53.094" v="14423" actId="166"/>
          <ac:cxnSpMkLst>
            <pc:docMk/>
            <pc:sldMk cId="0" sldId="259"/>
            <ac:cxnSpMk id="1065" creationId="{A9A63364-2D4E-F1DF-1F66-59109E3B8C3D}"/>
          </ac:cxnSpMkLst>
        </pc:cxnChg>
        <pc:cxnChg chg="add mod ord">
          <ac:chgData name="Murilo Rocha Lemes" userId="7700fe1c617f09cb" providerId="LiveId" clId="{C548D5B6-D5F3-453F-8CC3-C5DF8477DFE9}" dt="2025-04-25T01:51:54.267" v="14426" actId="166"/>
          <ac:cxnSpMkLst>
            <pc:docMk/>
            <pc:sldMk cId="0" sldId="259"/>
            <ac:cxnSpMk id="1066" creationId="{5C8A0BC4-903D-F794-E02D-BC1BA03A2E1E}"/>
          </ac:cxnSpMkLst>
        </pc:cxnChg>
        <pc:cxnChg chg="add mod ord">
          <ac:chgData name="Murilo Rocha Lemes" userId="7700fe1c617f09cb" providerId="LiveId" clId="{C548D5B6-D5F3-453F-8CC3-C5DF8477DFE9}" dt="2025-04-25T01:51:54.267" v="14426" actId="166"/>
          <ac:cxnSpMkLst>
            <pc:docMk/>
            <pc:sldMk cId="0" sldId="259"/>
            <ac:cxnSpMk id="1067" creationId="{D6897BA9-D8D5-14C4-AD75-C4510E9EA275}"/>
          </ac:cxnSpMkLst>
        </pc:cxnChg>
        <pc:cxnChg chg="add mod ord">
          <ac:chgData name="Murilo Rocha Lemes" userId="7700fe1c617f09cb" providerId="LiveId" clId="{C548D5B6-D5F3-453F-8CC3-C5DF8477DFE9}" dt="2025-04-25T01:51:54.267" v="14426" actId="166"/>
          <ac:cxnSpMkLst>
            <pc:docMk/>
            <pc:sldMk cId="0" sldId="259"/>
            <ac:cxnSpMk id="1068" creationId="{D2B62694-4B4E-460F-FA40-A069D2658DBE}"/>
          </ac:cxnSpMkLst>
        </pc:cxnChg>
        <pc:cxnChg chg="add mod">
          <ac:chgData name="Murilo Rocha Lemes" userId="7700fe1c617f09cb" providerId="LiveId" clId="{C548D5B6-D5F3-453F-8CC3-C5DF8477DFE9}" dt="2025-04-21T15:29:18.486" v="2296" actId="1038"/>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mod ord">
          <ac:chgData name="Murilo Rocha Lemes" userId="7700fe1c617f09cb" providerId="LiveId" clId="{C548D5B6-D5F3-453F-8CC3-C5DF8477DFE9}" dt="2025-04-25T01:53:38.375" v="14435" actId="164"/>
          <ac:cxnSpMkLst>
            <pc:docMk/>
            <pc:sldMk cId="0" sldId="259"/>
            <ac:cxnSpMk id="2050" creationId="{6FC22DCF-A49A-CC14-12A6-4E32877258C3}"/>
          </ac:cxnSpMkLst>
        </pc:cxnChg>
        <pc:cxnChg chg="add mod ord">
          <ac:chgData name="Murilo Rocha Lemes" userId="7700fe1c617f09cb" providerId="LiveId" clId="{C548D5B6-D5F3-453F-8CC3-C5DF8477DFE9}" dt="2025-04-25T01:53:38.375" v="14435" actId="164"/>
          <ac:cxnSpMkLst>
            <pc:docMk/>
            <pc:sldMk cId="0" sldId="259"/>
            <ac:cxnSpMk id="2051" creationId="{B5B9E674-5B06-C08E-3A5A-CCAC3731704C}"/>
          </ac:cxnSpMkLst>
        </pc:cxnChg>
        <pc:cxnChg chg="add mod ord">
          <ac:chgData name="Murilo Rocha Lemes" userId="7700fe1c617f09cb" providerId="LiveId" clId="{C548D5B6-D5F3-453F-8CC3-C5DF8477DFE9}" dt="2025-04-25T01:53:38.375" v="14435" actId="164"/>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del mod ord modTransition chgLayout">
        <pc:chgData name="Murilo Rocha Lemes" userId="7700fe1c617f09cb" providerId="LiveId" clId="{C548D5B6-D5F3-453F-8CC3-C5DF8477DFE9}" dt="2025-04-28T01:30:56.208" v="26025" actId="47"/>
        <pc:sldMkLst>
          <pc:docMk/>
          <pc:sldMk cId="0" sldId="267"/>
        </pc:sldMkLst>
        <pc:spChg chg="mod ord">
          <ac:chgData name="Murilo Rocha Lemes" userId="7700fe1c617f09cb" providerId="LiveId" clId="{C548D5B6-D5F3-453F-8CC3-C5DF8477DFE9}" dt="2025-04-27T02:04:25.694" v="24616" actId="255"/>
          <ac:spMkLst>
            <pc:docMk/>
            <pc:sldMk cId="0" sldId="267"/>
            <ac:spMk id="1944" creationId="{00000000-0000-0000-0000-000000000000}"/>
          </ac:spMkLst>
        </pc:spChg>
        <pc:spChg chg="mod ord">
          <ac:chgData name="Murilo Rocha Lemes" userId="7700fe1c617f09cb" providerId="LiveId" clId="{C548D5B6-D5F3-453F-8CC3-C5DF8477DFE9}" dt="2025-04-28T01:23:20.498" v="25966" actId="20577"/>
          <ac:spMkLst>
            <pc:docMk/>
            <pc:sldMk cId="0" sldId="267"/>
            <ac:spMk id="1945" creationId="{00000000-0000-0000-0000-000000000000}"/>
          </ac:spMkLst>
        </pc:s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modTransition">
        <pc:chgData name="Murilo Rocha Lemes" userId="7700fe1c617f09cb" providerId="LiveId" clId="{C548D5B6-D5F3-453F-8CC3-C5DF8477DFE9}" dt="2025-04-27T22:54:35.572" v="25932"/>
        <pc:sldMkLst>
          <pc:docMk/>
          <pc:sldMk cId="2782879785" sldId="269"/>
        </pc:sldMkLst>
      </pc:sldChg>
      <pc:sldChg chg="addSp delSp modSp add mod modAnim">
        <pc:chgData name="Murilo Rocha Lemes" userId="7700fe1c617f09cb" providerId="LiveId" clId="{C548D5B6-D5F3-453F-8CC3-C5DF8477DFE9}" dt="2025-04-27T14:30:14.202" v="25903" actId="20577"/>
        <pc:sldMkLst>
          <pc:docMk/>
          <pc:sldMk cId="2869630549" sldId="270"/>
        </pc:sldMkLst>
        <pc:spChg chg="mod">
          <ac:chgData name="Murilo Rocha Lemes" userId="7700fe1c617f09cb" providerId="LiveId" clId="{C548D5B6-D5F3-453F-8CC3-C5DF8477DFE9}" dt="2025-04-25T02:02:16.263" v="14468" actId="2"/>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4T00:41:32.547" v="11955"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7T14:30:14.202" v="25903" actId="20577"/>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4T21:51:16.236" v="13829" actId="165"/>
          <ac:picMkLst>
            <pc:docMk/>
            <pc:sldMk cId="2869630549" sldId="270"/>
            <ac:picMk id="2077" creationId="{6EDA131A-317F-DBD8-1C56-F1830BEB5DC5}"/>
          </ac:picMkLst>
        </pc:picChg>
        <pc:picChg chg="add mod">
          <ac:chgData name="Murilo Rocha Lemes" userId="7700fe1c617f09cb" providerId="LiveId" clId="{C548D5B6-D5F3-453F-8CC3-C5DF8477DFE9}" dt="2025-04-24T00:20:14.097" v="11631" actId="14100"/>
          <ac:picMkLst>
            <pc:docMk/>
            <pc:sldMk cId="2869630549" sldId="270"/>
            <ac:picMk id="2081" creationId="{7906E4F8-C56B-E703-EDFF-CF8F5D04CA11}"/>
          </ac:picMkLst>
        </pc:picChg>
        <pc:picChg chg="add mod">
          <ac:chgData name="Murilo Rocha Lemes" userId="7700fe1c617f09cb" providerId="LiveId" clId="{C548D5B6-D5F3-453F-8CC3-C5DF8477DFE9}" dt="2025-04-24T21:51:56.841" v="13884" actId="1036"/>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4T21:52:03.110" v="13885"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4T00:17:54.462" v="11594" actId="1038"/>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7T02:05:10.453" v="24626" actId="20577"/>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6T02:58:22.670" v="16839" actId="14100"/>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3T22:24:29.297" v="10588" actId="1035"/>
          <ac:spMkLst>
            <pc:docMk/>
            <pc:sldMk cId="2003020755" sldId="271"/>
            <ac:spMk id="63" creationId="{C7FBDCAE-ECA1-7A8F-DA2A-41D10DF49B11}"/>
          </ac:spMkLst>
        </pc:spChg>
        <pc:spChg chg="add mod">
          <ac:chgData name="Murilo Rocha Lemes" userId="7700fe1c617f09cb" providerId="LiveId" clId="{C548D5B6-D5F3-453F-8CC3-C5DF8477DFE9}" dt="2025-04-23T22:24:29.297" v="10588" actId="1035"/>
          <ac:spMkLst>
            <pc:docMk/>
            <pc:sldMk cId="2003020755" sldId="271"/>
            <ac:spMk id="2050" creationId="{E2C77C1D-012E-1022-065E-C2C425E44F8A}"/>
          </ac:spMkLst>
        </pc:spChg>
        <pc:spChg chg="add mod">
          <ac:chgData name="Murilo Rocha Lemes" userId="7700fe1c617f09cb" providerId="LiveId" clId="{C548D5B6-D5F3-453F-8CC3-C5DF8477DFE9}" dt="2025-04-23T22:24:29.297" v="10588" actId="1035"/>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picChg chg="mod topLvl">
          <ac:chgData name="Murilo Rocha Lemes" userId="7700fe1c617f09cb" providerId="LiveId" clId="{C548D5B6-D5F3-453F-8CC3-C5DF8477DFE9}" dt="2025-04-23T22:24:29.297" v="10588" actId="1035"/>
          <ac:picMkLst>
            <pc:docMk/>
            <pc:sldMk cId="2003020755" sldId="271"/>
            <ac:picMk id="2053" creationId="{1181A842-3C25-4D57-CC28-772719C70EDE}"/>
          </ac:picMkLst>
        </pc:picChg>
        <pc:picChg chg="mod topLvl">
          <ac:chgData name="Murilo Rocha Lemes" userId="7700fe1c617f09cb" providerId="LiveId" clId="{C548D5B6-D5F3-453F-8CC3-C5DF8477DFE9}" dt="2025-04-23T22:24:29.297" v="10588" actId="1035"/>
          <ac:picMkLst>
            <pc:docMk/>
            <pc:sldMk cId="2003020755" sldId="271"/>
            <ac:picMk id="2054" creationId="{21C0DF8D-EECA-8118-CA94-13CA391AE0DD}"/>
          </ac:picMkLst>
        </pc:picChg>
        <pc:picChg chg="mod topLvl">
          <ac:chgData name="Murilo Rocha Lemes" userId="7700fe1c617f09cb" providerId="LiveId" clId="{C548D5B6-D5F3-453F-8CC3-C5DF8477DFE9}" dt="2025-04-23T22:24:29.297" v="10588" actId="1035"/>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7T03:18:18.512" v="25876" actId="20577"/>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3:06:24.195" v="25779" actId="14100"/>
          <ac:spMkLst>
            <pc:docMk/>
            <pc:sldMk cId="4003346424" sldId="273"/>
            <ac:spMk id="168" creationId="{1BF14273-6603-CFEA-AC28-C294FB03BCCB}"/>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3:06:14.121" v="25778" actId="14100"/>
          <ac:spMkLst>
            <pc:docMk/>
            <pc:sldMk cId="4003346424" sldId="273"/>
            <ac:spMk id="197" creationId="{9DC726AB-54EA-AFE5-E561-CFA0E4AD0726}"/>
          </ac:spMkLst>
        </pc:spChg>
        <pc:spChg chg="add mod">
          <ac:chgData name="Murilo Rocha Lemes" userId="7700fe1c617f09cb" providerId="LiveId" clId="{C548D5B6-D5F3-453F-8CC3-C5DF8477DFE9}" dt="2025-04-27T01:17:13.666" v="23460" actId="1036"/>
          <ac:spMkLst>
            <pc:docMk/>
            <pc:sldMk cId="4003346424" sldId="273"/>
            <ac:spMk id="205" creationId="{873926A3-55C5-AA63-86D0-393032EE3D76}"/>
          </ac:spMkLst>
        </pc:spChg>
        <pc:spChg chg="add mod">
          <ac:chgData name="Murilo Rocha Lemes" userId="7700fe1c617f09cb" providerId="LiveId" clId="{C548D5B6-D5F3-453F-8CC3-C5DF8477DFE9}" dt="2025-04-27T01:16:25.625" v="23435" actId="2"/>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7T03:18:18.512" v="25876" actId="20577"/>
          <ac:spMkLst>
            <pc:docMk/>
            <pc:sldMk cId="4003346424" sldId="273"/>
            <ac:spMk id="227" creationId="{9AB92FBB-4A8E-C81E-E4DE-A5AD0B198BD7}"/>
          </ac:spMkLst>
        </pc:spChg>
        <pc:spChg chg="add del mod">
          <ac:chgData name="Murilo Rocha Lemes" userId="7700fe1c617f09cb" providerId="LiveId" clId="{C548D5B6-D5F3-453F-8CC3-C5DF8477DFE9}" dt="2025-04-27T00:41:10.070" v="22592" actId="478"/>
          <ac:spMkLst>
            <pc:docMk/>
            <pc:sldMk cId="4003346424" sldId="273"/>
            <ac:spMk id="228" creationId="{EC96729A-4F94-4136-3C2F-0036DA0AA1C8}"/>
          </ac:spMkLst>
        </pc:spChg>
        <pc:spChg chg="add mod">
          <ac:chgData name="Murilo Rocha Lemes" userId="7700fe1c617f09cb" providerId="LiveId" clId="{C548D5B6-D5F3-453F-8CC3-C5DF8477DFE9}" dt="2025-04-27T01:21:56.912" v="23609" actId="1035"/>
          <ac:spMkLst>
            <pc:docMk/>
            <pc:sldMk cId="4003346424" sldId="273"/>
            <ac:spMk id="229" creationId="{906AB47E-B9E3-2E13-B958-1CD1E5E033AA}"/>
          </ac:spMkLst>
        </pc:spChg>
        <pc:spChg chg="add del mod">
          <ac:chgData name="Murilo Rocha Lemes" userId="7700fe1c617f09cb" providerId="LiveId" clId="{C548D5B6-D5F3-453F-8CC3-C5DF8477DFE9}" dt="2025-04-27T00:53:27.193" v="22884" actId="478"/>
          <ac:spMkLst>
            <pc:docMk/>
            <pc:sldMk cId="4003346424" sldId="273"/>
            <ac:spMk id="232" creationId="{58448341-F547-6343-8B1D-1E181B41CA34}"/>
          </ac:spMkLst>
        </pc:spChg>
        <pc:spChg chg="add del mod">
          <ac:chgData name="Murilo Rocha Lemes" userId="7700fe1c617f09cb" providerId="LiveId" clId="{C548D5B6-D5F3-453F-8CC3-C5DF8477DFE9}" dt="2025-04-27T00:54:08.248" v="22900" actId="478"/>
          <ac:spMkLst>
            <pc:docMk/>
            <pc:sldMk cId="4003346424" sldId="273"/>
            <ac:spMk id="234" creationId="{2BCDFD14-F3C6-B435-E3CA-3A866D436ABE}"/>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add del mod">
          <ac:chgData name="Murilo Rocha Lemes" userId="7700fe1c617f09cb" providerId="LiveId" clId="{C548D5B6-D5F3-453F-8CC3-C5DF8477DFE9}" dt="2025-04-27T00:25:36.260" v="21973" actId="478"/>
          <ac:grpSpMkLst>
            <pc:docMk/>
            <pc:sldMk cId="4003346424" sldId="273"/>
            <ac:grpSpMk id="213" creationId="{97817AF3-BD1A-EE72-A468-E04D378E1078}"/>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mod modGraphic">
          <ac:chgData name="Murilo Rocha Lemes" userId="7700fe1c617f09cb" providerId="LiveId" clId="{C548D5B6-D5F3-453F-8CC3-C5DF8477DFE9}" dt="2025-04-27T03:08:15.158" v="25800" actId="1035"/>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7T01:17:51.253" v="23470" actId="207"/>
          <ac:graphicFrameMkLst>
            <pc:docMk/>
            <pc:sldMk cId="4003346424" sldId="273"/>
            <ac:graphicFrameMk id="235" creationId="{5E966465-CF1B-63AA-2AC9-90F840BA2473}"/>
          </ac:graphicFrameMkLst>
        </pc:graphicFrame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del mod topLvl">
          <ac:chgData name="Murilo Rocha Lemes" userId="7700fe1c617f09cb" providerId="LiveId" clId="{C548D5B6-D5F3-453F-8CC3-C5DF8477DFE9}" dt="2025-04-27T00:25:36.260" v="21973" actId="478"/>
          <ac:picMkLst>
            <pc:docMk/>
            <pc:sldMk cId="4003346424" sldId="273"/>
            <ac:picMk id="215" creationId="{BCB16DAD-CF10-5875-C1B6-2DF090EDB105}"/>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del mod">
          <ac:chgData name="Murilo Rocha Lemes" userId="7700fe1c617f09cb" providerId="LiveId" clId="{C548D5B6-D5F3-453F-8CC3-C5DF8477DFE9}" dt="2025-04-27T00:28:09.659" v="22037" actId="478"/>
          <ac:cxnSpMkLst>
            <pc:docMk/>
            <pc:sldMk cId="4003346424" sldId="273"/>
            <ac:cxnSpMk id="13" creationId="{EB1F65F9-1804-D5B0-659B-9B1FA3099966}"/>
          </ac:cxnSpMkLst>
        </pc:cxn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del mod">
          <ac:chgData name="Murilo Rocha Lemes" userId="7700fe1c617f09cb" providerId="LiveId" clId="{C548D5B6-D5F3-453F-8CC3-C5DF8477DFE9}" dt="2025-04-27T00:28:04.376" v="22035" actId="478"/>
          <ac:cxnSpMkLst>
            <pc:docMk/>
            <pc:sldMk cId="4003346424" sldId="273"/>
            <ac:cxnSpMk id="208" creationId="{B3314C71-D066-44F2-B24B-9B3AD903F908}"/>
          </ac:cxnSpMkLst>
        </pc:cxnChg>
        <pc:cxnChg chg="add del mod">
          <ac:chgData name="Murilo Rocha Lemes" userId="7700fe1c617f09cb" providerId="LiveId" clId="{C548D5B6-D5F3-453F-8CC3-C5DF8477DFE9}" dt="2025-04-27T00:28:05.689" v="22036" actId="478"/>
          <ac:cxnSpMkLst>
            <pc:docMk/>
            <pc:sldMk cId="4003346424" sldId="273"/>
            <ac:cxnSpMk id="209" creationId="{4421E174-105B-ADB1-A57C-4790C034E4EE}"/>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del mod">
          <ac:chgData name="Murilo Rocha Lemes" userId="7700fe1c617f09cb" providerId="LiveId" clId="{C548D5B6-D5F3-453F-8CC3-C5DF8477DFE9}" dt="2025-04-27T00:21:57.873" v="21923" actId="478"/>
          <ac:cxnSpMkLst>
            <pc:docMk/>
            <pc:sldMk cId="4003346424" sldId="273"/>
            <ac:cxnSpMk id="218" creationId="{DCD6E6E4-2E38-9C88-0A30-2512C32CB468}"/>
          </ac:cxnSpMkLst>
        </pc:cxnChg>
        <pc:cxnChg chg="add del mod">
          <ac:chgData name="Murilo Rocha Lemes" userId="7700fe1c617f09cb" providerId="LiveId" clId="{C548D5B6-D5F3-453F-8CC3-C5DF8477DFE9}" dt="2025-04-27T01:06:57.752" v="23050" actId="478"/>
          <ac:cxnSpMkLst>
            <pc:docMk/>
            <pc:sldMk cId="4003346424" sldId="273"/>
            <ac:cxnSpMk id="219" creationId="{273247E2-3B08-E104-FE93-FA1E134288BB}"/>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del mod">
          <ac:chgData name="Murilo Rocha Lemes" userId="7700fe1c617f09cb" providerId="LiveId" clId="{C548D5B6-D5F3-453F-8CC3-C5DF8477DFE9}" dt="2025-04-27T01:13:15.067" v="23311" actId="478"/>
          <ac:cxnSpMkLst>
            <pc:docMk/>
            <pc:sldMk cId="4003346424" sldId="273"/>
            <ac:cxnSpMk id="224" creationId="{D9DF06A7-5C1E-5DAA-8229-CD5B2992B38E}"/>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7T00:42:52.910" v="22721" actId="103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7T01:13:37.375" v="23321" actId="1035"/>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modAnim">
        <pc:chgData name="Murilo Rocha Lemes" userId="7700fe1c617f09cb" providerId="LiveId" clId="{C548D5B6-D5F3-453F-8CC3-C5DF8477DFE9}" dt="2025-04-28T02:17:58.572" v="27594" actId="2"/>
        <pc:sldMkLst>
          <pc:docMk/>
          <pc:sldMk cId="2829293019" sldId="274"/>
        </pc:sldMkLst>
        <pc:spChg chg="mod">
          <ac:chgData name="Murilo Rocha Lemes" userId="7700fe1c617f09cb" providerId="LiveId" clId="{C548D5B6-D5F3-453F-8CC3-C5DF8477DFE9}" dt="2025-04-26T03:38:01.169" v="17475" actId="164"/>
          <ac:spMkLst>
            <pc:docMk/>
            <pc:sldMk cId="2829293019" sldId="274"/>
            <ac:spMk id="5" creationId="{FEC11F68-CC72-E505-1BC9-C37EBB08E681}"/>
          </ac:spMkLst>
        </pc:spChg>
        <pc:spChg chg="mod">
          <ac:chgData name="Murilo Rocha Lemes" userId="7700fe1c617f09cb" providerId="LiveId" clId="{C548D5B6-D5F3-453F-8CC3-C5DF8477DFE9}" dt="2025-04-26T03:38:01.169" v="17475" actId="164"/>
          <ac:spMkLst>
            <pc:docMk/>
            <pc:sldMk cId="2829293019" sldId="274"/>
            <ac:spMk id="7" creationId="{A4AD0C7B-AA12-01F9-D89C-2984AA32E60E}"/>
          </ac:spMkLst>
        </pc:spChg>
        <pc:spChg chg="add mod">
          <ac:chgData name="Murilo Rocha Lemes" userId="7700fe1c617f09cb" providerId="LiveId" clId="{C548D5B6-D5F3-453F-8CC3-C5DF8477DFE9}" dt="2025-04-26T03:38:01.169" v="1747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6T02:34:05.324" v="16502" actId="404"/>
          <ac:spMkLst>
            <pc:docMk/>
            <pc:sldMk cId="2829293019" sldId="274"/>
            <ac:spMk id="17" creationId="{BA8A8CD5-BE01-5627-84DE-E8D8801C2CEE}"/>
          </ac:spMkLst>
        </pc:spChg>
        <pc:spChg chg="mod ord topLvl">
          <ac:chgData name="Murilo Rocha Lemes" userId="7700fe1c617f09cb" providerId="LiveId" clId="{C548D5B6-D5F3-453F-8CC3-C5DF8477DFE9}" dt="2025-04-26T02:33:51.509" v="16498" actId="207"/>
          <ac:spMkLst>
            <pc:docMk/>
            <pc:sldMk cId="2829293019" sldId="274"/>
            <ac:spMk id="18" creationId="{5FA6F67F-E75A-A883-FE10-119F4799795C}"/>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add mod ord">
          <ac:chgData name="Murilo Rocha Lemes" userId="7700fe1c617f09cb" providerId="LiveId" clId="{C548D5B6-D5F3-453F-8CC3-C5DF8477DFE9}" dt="2025-04-26T03:38:01.169" v="17475" actId="164"/>
          <ac:spMkLst>
            <pc:docMk/>
            <pc:sldMk cId="2829293019" sldId="274"/>
            <ac:spMk id="55" creationId="{D05DC002-EE09-DB5C-4D55-8DB7EA07866C}"/>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6T03:39:12.089" v="17481" actId="164"/>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mod">
          <ac:chgData name="Murilo Rocha Lemes" userId="7700fe1c617f09cb" providerId="LiveId" clId="{C548D5B6-D5F3-453F-8CC3-C5DF8477DFE9}" dt="2025-04-26T03:38:01.169" v="17475" actId="164"/>
          <ac:spMkLst>
            <pc:docMk/>
            <pc:sldMk cId="2829293019" sldId="274"/>
            <ac:spMk id="84" creationId="{B3802A61-865D-8E04-291F-B46240CE92E2}"/>
          </ac:spMkLst>
        </pc:spChg>
        <pc:spChg chg="mod ord">
          <ac:chgData name="Murilo Rocha Lemes" userId="7700fe1c617f09cb" providerId="LiveId" clId="{C548D5B6-D5F3-453F-8CC3-C5DF8477DFE9}" dt="2025-04-26T03:38:01.169" v="17475" actId="164"/>
          <ac:spMkLst>
            <pc:docMk/>
            <pc:sldMk cId="2829293019" sldId="274"/>
            <ac:spMk id="85" creationId="{772092FA-F237-1303-ADC8-F22175CA5298}"/>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8T02:17:58.572" v="27594" actId="2"/>
          <ac:spMkLst>
            <pc:docMk/>
            <pc:sldMk cId="2829293019" sldId="274"/>
            <ac:spMk id="2108" creationId="{36438F82-03F5-6AD9-8985-2539EC74D263}"/>
          </ac:spMkLst>
        </pc:s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mod">
          <ac:chgData name="Murilo Rocha Lemes" userId="7700fe1c617f09cb" providerId="LiveId" clId="{C548D5B6-D5F3-453F-8CC3-C5DF8477DFE9}" dt="2025-04-26T03:38:01.169" v="17475" actId="164"/>
          <ac:grpSpMkLst>
            <pc:docMk/>
            <pc:sldMk cId="2829293019" sldId="274"/>
            <ac:grpSpMk id="53" creationId="{8210B829-F057-5A02-23AB-8639DDA83737}"/>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6T03:38:01.169" v="17475" actId="164"/>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6T03:41:52.594" v="17499" actId="164"/>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6T03:45:19.171" v="17557"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6T03:45:44.218" v="17558" actId="164"/>
          <ac:grpSpMkLst>
            <pc:docMk/>
            <pc:sldMk cId="2829293019" sldId="274"/>
            <ac:grpSpMk id="2111" creationId="{E5795EC5-F8BF-C810-6B62-02E23B09F28C}"/>
          </ac:grpSpMkLst>
        </pc:grpChg>
        <pc:picChg chg="add mod">
          <ac:chgData name="Murilo Rocha Lemes" userId="7700fe1c617f09cb" providerId="LiveId" clId="{C548D5B6-D5F3-453F-8CC3-C5DF8477DFE9}" dt="2025-04-26T03:38:01.169" v="17475" actId="164"/>
          <ac:picMkLst>
            <pc:docMk/>
            <pc:sldMk cId="2829293019" sldId="274"/>
            <ac:picMk id="3" creationId="{BD9336C2-B38B-6646-5AC4-61B8379DCDAA}"/>
          </ac:picMkLst>
        </pc:picChg>
        <pc:picChg chg="mod">
          <ac:chgData name="Murilo Rocha Lemes" userId="7700fe1c617f09cb" providerId="LiveId" clId="{C548D5B6-D5F3-453F-8CC3-C5DF8477DFE9}" dt="2025-04-26T01:39:51.242" v="15416" actId="164"/>
          <ac:picMkLst>
            <pc:docMk/>
            <pc:sldMk cId="2829293019" sldId="274"/>
            <ac:picMk id="6" creationId="{7E922E68-1008-7E37-F1D6-861FE3BF9134}"/>
          </ac:picMkLst>
        </pc:picChg>
        <pc:picChg chg="mod">
          <ac:chgData name="Murilo Rocha Lemes" userId="7700fe1c617f09cb" providerId="LiveId" clId="{C548D5B6-D5F3-453F-8CC3-C5DF8477DFE9}" dt="2025-04-26T01:39:51.242" v="15416" actId="164"/>
          <ac:picMkLst>
            <pc:docMk/>
            <pc:sldMk cId="2829293019" sldId="274"/>
            <ac:picMk id="9" creationId="{57A906F4-5AA7-FC21-0D2E-0A89A484F82B}"/>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mod">
          <ac:chgData name="Murilo Rocha Lemes" userId="7700fe1c617f09cb" providerId="LiveId" clId="{C548D5B6-D5F3-453F-8CC3-C5DF8477DFE9}" dt="2025-04-26T01:39:51.242" v="15416" actId="164"/>
          <ac:picMkLst>
            <pc:docMk/>
            <pc:sldMk cId="2829293019" sldId="274"/>
            <ac:picMk id="114" creationId="{D5E56633-B201-3008-C70B-414DEB1F3E88}"/>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6T03:38:01.169" v="17475" actId="164"/>
          <ac:cxnSpMkLst>
            <pc:docMk/>
            <pc:sldMk cId="2829293019" sldId="274"/>
            <ac:cxnSpMk id="13" creationId="{0718AFC6-2E71-806D-7312-4ED4671C9444}"/>
          </ac:cxnSpMkLst>
        </pc:cxnChg>
        <pc:cxnChg chg="add mod">
          <ac:chgData name="Murilo Rocha Lemes" userId="7700fe1c617f09cb" providerId="LiveId" clId="{C548D5B6-D5F3-453F-8CC3-C5DF8477DFE9}" dt="2025-04-26T01:47:21.806" v="15547" actId="1076"/>
          <ac:cxnSpMkLst>
            <pc:docMk/>
            <pc:sldMk cId="2829293019" sldId="274"/>
            <ac:cxnSpMk id="65" creationId="{375EB9E8-1E33-E37F-B8BE-0E94EA54B10A}"/>
          </ac:cxnSpMkLst>
        </pc:cxnChg>
        <pc:cxnChg chg="add mod">
          <ac:chgData name="Murilo Rocha Lemes" userId="7700fe1c617f09cb" providerId="LiveId" clId="{C548D5B6-D5F3-453F-8CC3-C5DF8477DFE9}" dt="2025-04-26T03:39:12.089" v="17481" actId="164"/>
          <ac:cxnSpMkLst>
            <pc:docMk/>
            <pc:sldMk cId="2829293019" sldId="274"/>
            <ac:cxnSpMk id="66" creationId="{96EC953B-0AB4-E849-7A4E-563BA0193A6D}"/>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add mod">
          <ac:chgData name="Murilo Rocha Lemes" userId="7700fe1c617f09cb" providerId="LiveId" clId="{C548D5B6-D5F3-453F-8CC3-C5DF8477DFE9}" dt="2025-04-26T03:06:43.188" v="17023" actId="1036"/>
          <ac:cxnSpMkLst>
            <pc:docMk/>
            <pc:sldMk cId="2829293019" sldId="274"/>
            <ac:cxnSpMk id="79" creationId="{565DF823-0F4F-A921-DC75-A231E02DCB38}"/>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add mod">
          <ac:chgData name="Murilo Rocha Lemes" userId="7700fe1c617f09cb" providerId="LiveId" clId="{C548D5B6-D5F3-453F-8CC3-C5DF8477DFE9}" dt="2025-04-26T03:04:24.351" v="16964" actId="1036"/>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7T03:18:28.815" v="25880"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add mod ord">
          <ac:chgData name="Murilo Rocha Lemes" userId="7700fe1c617f09cb" providerId="LiveId" clId="{C548D5B6-D5F3-453F-8CC3-C5DF8477DFE9}" dt="2025-04-27T03:05:43.523" v="25776" actId="1037"/>
          <ac:spMkLst>
            <pc:docMk/>
            <pc:sldMk cId="2076998043" sldId="275"/>
            <ac:spMk id="5" creationId="{70C400F7-93AB-94B7-54A9-E2A15B621634}"/>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3:08:02.480" v="25790" actId="2"/>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del">
          <ac:chgData name="Murilo Rocha Lemes" userId="7700fe1c617f09cb" providerId="LiveId" clId="{C548D5B6-D5F3-453F-8CC3-C5DF8477DFE9}" dt="2025-04-27T03:05:16.283" v="25745" actId="478"/>
          <ac:spMkLst>
            <pc:docMk/>
            <pc:sldMk cId="2076998043" sldId="275"/>
            <ac:spMk id="168" creationId="{E863F21B-37C0-A301-AF2B-59A75FA8A030}"/>
          </ac:spMkLst>
        </pc:spChg>
        <pc:spChg chg="mod">
          <ac:chgData name="Murilo Rocha Lemes" userId="7700fe1c617f09cb" providerId="LiveId" clId="{C548D5B6-D5F3-453F-8CC3-C5DF8477DFE9}" dt="2025-04-27T03:06:38.889" v="25780" actId="2"/>
          <ac:spMkLst>
            <pc:docMk/>
            <pc:sldMk cId="2076998043" sldId="275"/>
            <ac:spMk id="174" creationId="{1BE09F64-7E2E-BA0A-45A1-9AAC56C4B0D9}"/>
          </ac:spMkLst>
        </pc:spChg>
        <pc:spChg chg="mod">
          <ac:chgData name="Murilo Rocha Lemes" userId="7700fe1c617f09cb" providerId="LiveId" clId="{C548D5B6-D5F3-453F-8CC3-C5DF8477DFE9}" dt="2025-04-27T03:03:13.816" v="25612" actId="1037"/>
          <ac:spMkLst>
            <pc:docMk/>
            <pc:sldMk cId="2076998043" sldId="275"/>
            <ac:spMk id="197" creationId="{4A54D3FE-5D50-C2EA-5AFA-DD344E15CE0E}"/>
          </ac:spMkLst>
        </pc:spChg>
        <pc:spChg chg="mod">
          <ac:chgData name="Murilo Rocha Lemes" userId="7700fe1c617f09cb" providerId="LiveId" clId="{C548D5B6-D5F3-453F-8CC3-C5DF8477DFE9}" dt="2025-04-27T03:18:28.815" v="25880" actId="20577"/>
          <ac:spMkLst>
            <pc:docMk/>
            <pc:sldMk cId="2076998043" sldId="275"/>
            <ac:spMk id="227" creationId="{5FBE9759-CD8C-2E2D-E493-22A8463E8944}"/>
          </ac:spMkLst>
        </pc:spChg>
        <pc:spChg chg="mod">
          <ac:chgData name="Murilo Rocha Lemes" userId="7700fe1c617f09cb" providerId="LiveId" clId="{C548D5B6-D5F3-453F-8CC3-C5DF8477DFE9}" dt="2025-04-27T03:03:42.078" v="25614" actId="20577"/>
          <ac:spMkLst>
            <pc:docMk/>
            <pc:sldMk cId="2076998043" sldId="275"/>
            <ac:spMk id="229" creationId="{0423E897-733D-8552-EE1E-FB686300D7EA}"/>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3:01:39.342" v="25601" actId="20577"/>
          <ac:graphicFrameMkLst>
            <pc:docMk/>
            <pc:sldMk cId="2076998043" sldId="275"/>
            <ac:graphicFrameMk id="2" creationId="{06717BE3-78A9-3BBA-C8A8-7D0DF5524A81}"/>
          </ac:graphicFrameMkLst>
        </pc:graphicFrameChg>
        <pc:graphicFrameChg chg="del mod modGraphic">
          <ac:chgData name="Murilo Rocha Lemes" userId="7700fe1c617f09cb" providerId="LiveId" clId="{C548D5B6-D5F3-453F-8CC3-C5DF8477DFE9}" dt="2025-04-27T01:44:18.666" v="24001" actId="478"/>
          <ac:graphicFrameMkLst>
            <pc:docMk/>
            <pc:sldMk cId="2076998043" sldId="275"/>
            <ac:graphicFrameMk id="54" creationId="{33E20387-C59B-EEF7-9F91-C3FA788A6177}"/>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picChg chg="add mod">
          <ac:chgData name="Murilo Rocha Lemes" userId="7700fe1c617f09cb" providerId="LiveId" clId="{C548D5B6-D5F3-453F-8CC3-C5DF8477DFE9}" dt="2025-04-27T03:04:20.471" v="25692" actId="1035"/>
          <ac:picMkLst>
            <pc:docMk/>
            <pc:sldMk cId="2076998043" sldId="275"/>
            <ac:picMk id="3" creationId="{33DB1605-DAEA-E2D3-C60C-0E95EC837857}"/>
          </ac:picMkLst>
        </pc:pic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7T02:28:57.496" v="25530" actId="20577"/>
        <pc:sldMkLst>
          <pc:docMk/>
          <pc:sldMk cId="808145141" sldId="276"/>
        </pc:sldMkLst>
        <pc:spChg chg="add mod">
          <ac:chgData name="Murilo Rocha Lemes" userId="7700fe1c617f09cb" providerId="LiveId" clId="{C548D5B6-D5F3-453F-8CC3-C5DF8477DFE9}" dt="2025-04-27T02:28:57.496" v="25530" actId="20577"/>
          <ac:spMkLst>
            <pc:docMk/>
            <pc:sldMk cId="808145141" sldId="276"/>
            <ac:spMk id="4" creationId="{51D739B6-B54C-C94C-DE68-1CC2E6AC1A7C}"/>
          </ac:spMkLst>
        </pc:spChg>
        <pc:spChg chg="mod">
          <ac:chgData name="Murilo Rocha Lemes" userId="7700fe1c617f09cb" providerId="LiveId" clId="{C548D5B6-D5F3-453F-8CC3-C5DF8477DFE9}" dt="2025-04-27T02:23:11.353" v="25442" actId="14100"/>
          <ac:spMkLst>
            <pc:docMk/>
            <pc:sldMk cId="808145141" sldId="276"/>
            <ac:spMk id="1945" creationId="{AEF75B53-56A9-849D-B92E-41ECB2409DFC}"/>
          </ac:spMkLst>
        </pc:spChg>
        <pc:picChg chg="add mod">
          <ac:chgData name="Murilo Rocha Lemes" userId="7700fe1c617f09cb" providerId="LiveId" clId="{C548D5B6-D5F3-453F-8CC3-C5DF8477DFE9}" dt="2025-04-27T02:28:28.900" v="25520" actId="1035"/>
          <ac:picMkLst>
            <pc:docMk/>
            <pc:sldMk cId="808145141" sldId="276"/>
            <ac:picMk id="3" creationId="{B55E914B-C892-709E-D473-5753A1618348}"/>
          </ac:picMkLst>
        </pc:picChg>
      </pc:sldChg>
      <pc:sldChg chg="addSp delSp modSp add mod modClrScheme chgLayout">
        <pc:chgData name="Murilo Rocha Lemes" userId="7700fe1c617f09cb" providerId="LiveId" clId="{C548D5B6-D5F3-453F-8CC3-C5DF8477DFE9}" dt="2025-04-28T02:17:58.227" v="27592" actId="2"/>
        <pc:sldMkLst>
          <pc:docMk/>
          <pc:sldMk cId="801733828" sldId="277"/>
        </pc:sldMkLst>
        <pc:spChg chg="del">
          <ac:chgData name="Murilo Rocha Lemes" userId="7700fe1c617f09cb" providerId="LiveId" clId="{C548D5B6-D5F3-453F-8CC3-C5DF8477DFE9}" dt="2025-04-28T01:32:17.820" v="26056" actId="478"/>
          <ac:spMkLst>
            <pc:docMk/>
            <pc:sldMk cId="801733828" sldId="277"/>
            <ac:spMk id="2" creationId="{D3648315-D17B-9BDC-C293-BB9270185B15}"/>
          </ac:spMkLst>
        </pc:spChg>
        <pc:spChg chg="add del mod ord">
          <ac:chgData name="Murilo Rocha Lemes" userId="7700fe1c617f09cb" providerId="LiveId" clId="{C548D5B6-D5F3-453F-8CC3-C5DF8477DFE9}" dt="2025-04-28T01:32:25.539" v="26057" actId="478"/>
          <ac:spMkLst>
            <pc:docMk/>
            <pc:sldMk cId="801733828" sldId="277"/>
            <ac:spMk id="3" creationId="{E51D1C26-4E91-07BA-7100-53261401F023}"/>
          </ac:spMkLst>
        </pc:spChg>
        <pc:spChg chg="add del mod">
          <ac:chgData name="Murilo Rocha Lemes" userId="7700fe1c617f09cb" providerId="LiveId" clId="{C548D5B6-D5F3-453F-8CC3-C5DF8477DFE9}" dt="2025-04-28T01:43:51.086" v="26273" actId="478"/>
          <ac:spMkLst>
            <pc:docMk/>
            <pc:sldMk cId="801733828" sldId="277"/>
            <ac:spMk id="4" creationId="{7E5C2AAF-9DF8-8D39-4084-88C62954E5E2}"/>
          </ac:spMkLst>
        </pc:spChg>
        <pc:spChg chg="add del mod">
          <ac:chgData name="Murilo Rocha Lemes" userId="7700fe1c617f09cb" providerId="LiveId" clId="{C548D5B6-D5F3-453F-8CC3-C5DF8477DFE9}" dt="2025-04-28T01:32:30.278" v="26059" actId="478"/>
          <ac:spMkLst>
            <pc:docMk/>
            <pc:sldMk cId="801733828" sldId="277"/>
            <ac:spMk id="5" creationId="{ECC7D78D-7519-A3EE-A69C-11018FFFF4B2}"/>
          </ac:spMkLst>
        </pc:spChg>
        <pc:spChg chg="add del mod">
          <ac:chgData name="Murilo Rocha Lemes" userId="7700fe1c617f09cb" providerId="LiveId" clId="{C548D5B6-D5F3-453F-8CC3-C5DF8477DFE9}" dt="2025-04-28T01:32:32.645" v="26060" actId="478"/>
          <ac:spMkLst>
            <pc:docMk/>
            <pc:sldMk cId="801733828" sldId="277"/>
            <ac:spMk id="6" creationId="{8AAA4395-B872-28AB-7CD2-C0E8A6E1CDAC}"/>
          </ac:spMkLst>
        </pc:spChg>
        <pc:spChg chg="add del mod">
          <ac:chgData name="Murilo Rocha Lemes" userId="7700fe1c617f09cb" providerId="LiveId" clId="{C548D5B6-D5F3-453F-8CC3-C5DF8477DFE9}" dt="2025-04-28T01:32:27.843" v="26058" actId="478"/>
          <ac:spMkLst>
            <pc:docMk/>
            <pc:sldMk cId="801733828" sldId="277"/>
            <ac:spMk id="7" creationId="{B59E4399-2175-1D63-B588-DC7D6C3111E6}"/>
          </ac:spMkLst>
        </pc:spChg>
        <pc:spChg chg="add del mod ord">
          <ac:chgData name="Murilo Rocha Lemes" userId="7700fe1c617f09cb" providerId="LiveId" clId="{C548D5B6-D5F3-453F-8CC3-C5DF8477DFE9}" dt="2025-04-28T01:46:19.420" v="26404" actId="478"/>
          <ac:spMkLst>
            <pc:docMk/>
            <pc:sldMk cId="801733828" sldId="277"/>
            <ac:spMk id="8" creationId="{61EE1C6F-30C1-AB9A-5507-4057A5EDF91C}"/>
          </ac:spMkLst>
        </pc:spChg>
        <pc:spChg chg="add del mod ord">
          <ac:chgData name="Murilo Rocha Lemes" userId="7700fe1c617f09cb" providerId="LiveId" clId="{C548D5B6-D5F3-453F-8CC3-C5DF8477DFE9}" dt="2025-04-28T01:29:44.340" v="26001" actId="478"/>
          <ac:spMkLst>
            <pc:docMk/>
            <pc:sldMk cId="801733828" sldId="277"/>
            <ac:spMk id="9" creationId="{099EEB84-B28A-CB59-4C26-CEE3662C8153}"/>
          </ac:spMkLst>
        </pc:spChg>
        <pc:spChg chg="add del mod">
          <ac:chgData name="Murilo Rocha Lemes" userId="7700fe1c617f09cb" providerId="LiveId" clId="{C548D5B6-D5F3-453F-8CC3-C5DF8477DFE9}" dt="2025-04-28T01:29:47.658" v="26002" actId="478"/>
          <ac:spMkLst>
            <pc:docMk/>
            <pc:sldMk cId="801733828" sldId="277"/>
            <ac:spMk id="10" creationId="{702D7DA1-9BC3-ACC3-1EDE-E7808909DA3E}"/>
          </ac:spMkLst>
        </pc:spChg>
        <pc:spChg chg="add del mod">
          <ac:chgData name="Murilo Rocha Lemes" userId="7700fe1c617f09cb" providerId="LiveId" clId="{C548D5B6-D5F3-453F-8CC3-C5DF8477DFE9}" dt="2025-04-28T01:31:53.589" v="26032" actId="478"/>
          <ac:spMkLst>
            <pc:docMk/>
            <pc:sldMk cId="801733828" sldId="277"/>
            <ac:spMk id="14" creationId="{6B2B56A9-7854-E04F-F735-C9ABDF351F82}"/>
          </ac:spMkLst>
        </pc:spChg>
        <pc:spChg chg="add del mod">
          <ac:chgData name="Murilo Rocha Lemes" userId="7700fe1c617f09cb" providerId="LiveId" clId="{C548D5B6-D5F3-453F-8CC3-C5DF8477DFE9}" dt="2025-04-28T01:38:21.005" v="26182" actId="478"/>
          <ac:spMkLst>
            <pc:docMk/>
            <pc:sldMk cId="801733828" sldId="277"/>
            <ac:spMk id="19" creationId="{B62D1C9B-E28C-B8BE-5C3D-4DE54830D875}"/>
          </ac:spMkLst>
        </pc:spChg>
        <pc:spChg chg="add del mod">
          <ac:chgData name="Murilo Rocha Lemes" userId="7700fe1c617f09cb" providerId="LiveId" clId="{C548D5B6-D5F3-453F-8CC3-C5DF8477DFE9}" dt="2025-04-28T01:41:57.067" v="26242" actId="478"/>
          <ac:spMkLst>
            <pc:docMk/>
            <pc:sldMk cId="801733828" sldId="277"/>
            <ac:spMk id="20" creationId="{479F9F66-C18B-E09B-BF32-A6622B8FBCD0}"/>
          </ac:spMkLst>
        </pc:spChg>
        <pc:spChg chg="add del mod">
          <ac:chgData name="Murilo Rocha Lemes" userId="7700fe1c617f09cb" providerId="LiveId" clId="{C548D5B6-D5F3-453F-8CC3-C5DF8477DFE9}" dt="2025-04-28T01:38:23.392" v="26183" actId="478"/>
          <ac:spMkLst>
            <pc:docMk/>
            <pc:sldMk cId="801733828" sldId="277"/>
            <ac:spMk id="22" creationId="{D1940063-1A37-A4C2-93DE-C3292F45BEA7}"/>
          </ac:spMkLst>
        </pc:spChg>
        <pc:spChg chg="add del mod">
          <ac:chgData name="Murilo Rocha Lemes" userId="7700fe1c617f09cb" providerId="LiveId" clId="{C548D5B6-D5F3-453F-8CC3-C5DF8477DFE9}" dt="2025-04-28T01:38:25.547" v="26185" actId="478"/>
          <ac:spMkLst>
            <pc:docMk/>
            <pc:sldMk cId="801733828" sldId="277"/>
            <ac:spMk id="24" creationId="{F6096C65-01C0-103E-387C-072C796EAA30}"/>
          </ac:spMkLst>
        </pc:spChg>
        <pc:spChg chg="add del mod ord">
          <ac:chgData name="Murilo Rocha Lemes" userId="7700fe1c617f09cb" providerId="LiveId" clId="{C548D5B6-D5F3-453F-8CC3-C5DF8477DFE9}" dt="2025-04-28T01:46:31.292" v="26413" actId="478"/>
          <ac:spMkLst>
            <pc:docMk/>
            <pc:sldMk cId="801733828" sldId="277"/>
            <ac:spMk id="25" creationId="{9D218B0D-EE74-D916-8F19-8F2DB0D214F2}"/>
          </ac:spMkLst>
        </pc:spChg>
        <pc:spChg chg="add del mod">
          <ac:chgData name="Murilo Rocha Lemes" userId="7700fe1c617f09cb" providerId="LiveId" clId="{C548D5B6-D5F3-453F-8CC3-C5DF8477DFE9}" dt="2025-04-28T01:35:40.851" v="26164" actId="478"/>
          <ac:spMkLst>
            <pc:docMk/>
            <pc:sldMk cId="801733828" sldId="277"/>
            <ac:spMk id="26" creationId="{93BFAD56-254D-0D4D-45BE-B494869492B7}"/>
          </ac:spMkLst>
        </pc:spChg>
        <pc:spChg chg="add del mod ord">
          <ac:chgData name="Murilo Rocha Lemes" userId="7700fe1c617f09cb" providerId="LiveId" clId="{C548D5B6-D5F3-453F-8CC3-C5DF8477DFE9}" dt="2025-04-28T01:48:24.972" v="26623" actId="478"/>
          <ac:spMkLst>
            <pc:docMk/>
            <pc:sldMk cId="801733828" sldId="277"/>
            <ac:spMk id="28" creationId="{B3872EF9-F75F-FDDF-1224-2294E783DE8F}"/>
          </ac:spMkLst>
        </pc:spChg>
        <pc:spChg chg="add mod">
          <ac:chgData name="Murilo Rocha Lemes" userId="7700fe1c617f09cb" providerId="LiveId" clId="{C548D5B6-D5F3-453F-8CC3-C5DF8477DFE9}" dt="2025-04-28T01:41:53.536" v="26241" actId="1076"/>
          <ac:spMkLst>
            <pc:docMk/>
            <pc:sldMk cId="801733828" sldId="277"/>
            <ac:spMk id="29" creationId="{B04316C0-C8A7-64C8-EBDD-282B23FADE5B}"/>
          </ac:spMkLst>
        </pc:spChg>
        <pc:spChg chg="add mod">
          <ac:chgData name="Murilo Rocha Lemes" userId="7700fe1c617f09cb" providerId="LiveId" clId="{C548D5B6-D5F3-453F-8CC3-C5DF8477DFE9}" dt="2025-04-28T01:41:53.536" v="26241" actId="1076"/>
          <ac:spMkLst>
            <pc:docMk/>
            <pc:sldMk cId="801733828" sldId="277"/>
            <ac:spMk id="31" creationId="{AC90836C-F84C-C841-3E98-385F562C1DFF}"/>
          </ac:spMkLst>
        </pc:spChg>
        <pc:spChg chg="add del mod ord">
          <ac:chgData name="Murilo Rocha Lemes" userId="7700fe1c617f09cb" providerId="LiveId" clId="{C548D5B6-D5F3-453F-8CC3-C5DF8477DFE9}" dt="2025-04-28T01:46:32.708" v="26414" actId="478"/>
          <ac:spMkLst>
            <pc:docMk/>
            <pc:sldMk cId="801733828" sldId="277"/>
            <ac:spMk id="32" creationId="{E434563C-D386-C9FC-5E02-6E49F4D7DF43}"/>
          </ac:spMkLst>
        </pc:spChg>
        <pc:spChg chg="add del mod ord">
          <ac:chgData name="Murilo Rocha Lemes" userId="7700fe1c617f09cb" providerId="LiveId" clId="{C548D5B6-D5F3-453F-8CC3-C5DF8477DFE9}" dt="2025-04-28T01:48:24.972" v="26623" actId="478"/>
          <ac:spMkLst>
            <pc:docMk/>
            <pc:sldMk cId="801733828" sldId="277"/>
            <ac:spMk id="34" creationId="{9B8A6630-CED9-E707-10A3-7FF1B36E1C0D}"/>
          </ac:spMkLst>
        </pc:spChg>
        <pc:spChg chg="add del mod ord">
          <ac:chgData name="Murilo Rocha Lemes" userId="7700fe1c617f09cb" providerId="LiveId" clId="{C548D5B6-D5F3-453F-8CC3-C5DF8477DFE9}" dt="2025-04-28T01:46:34.469" v="26415" actId="478"/>
          <ac:spMkLst>
            <pc:docMk/>
            <pc:sldMk cId="801733828" sldId="277"/>
            <ac:spMk id="35" creationId="{F31FBD2D-66A1-1E35-58A4-5F83BD61FEDF}"/>
          </ac:spMkLst>
        </pc:spChg>
        <pc:spChg chg="add del mod ord">
          <ac:chgData name="Murilo Rocha Lemes" userId="7700fe1c617f09cb" providerId="LiveId" clId="{C548D5B6-D5F3-453F-8CC3-C5DF8477DFE9}" dt="2025-04-28T01:48:28.245" v="26625" actId="478"/>
          <ac:spMkLst>
            <pc:docMk/>
            <pc:sldMk cId="801733828" sldId="277"/>
            <ac:spMk id="37" creationId="{E0E3164C-D726-857D-D885-614FAEAECC01}"/>
          </ac:spMkLst>
        </pc:spChg>
        <pc:spChg chg="add del mod ord">
          <ac:chgData name="Murilo Rocha Lemes" userId="7700fe1c617f09cb" providerId="LiveId" clId="{C548D5B6-D5F3-453F-8CC3-C5DF8477DFE9}" dt="2025-04-28T01:46:35.789" v="26416" actId="478"/>
          <ac:spMkLst>
            <pc:docMk/>
            <pc:sldMk cId="801733828" sldId="277"/>
            <ac:spMk id="38" creationId="{2B470F23-090E-A77A-EAF9-AD9B3547E086}"/>
          </ac:spMkLst>
        </pc:spChg>
        <pc:spChg chg="add del mod ord">
          <ac:chgData name="Murilo Rocha Lemes" userId="7700fe1c617f09cb" providerId="LiveId" clId="{C548D5B6-D5F3-453F-8CC3-C5DF8477DFE9}" dt="2025-04-28T01:48:30.654" v="26627" actId="478"/>
          <ac:spMkLst>
            <pc:docMk/>
            <pc:sldMk cId="801733828" sldId="277"/>
            <ac:spMk id="40" creationId="{8F444078-EA7D-DE8C-61D6-0651C701E3E4}"/>
          </ac:spMkLst>
        </pc:spChg>
        <pc:spChg chg="add del mod ord">
          <ac:chgData name="Murilo Rocha Lemes" userId="7700fe1c617f09cb" providerId="LiveId" clId="{C548D5B6-D5F3-453F-8CC3-C5DF8477DFE9}" dt="2025-04-28T01:43:46.156" v="26270" actId="700"/>
          <ac:spMkLst>
            <pc:docMk/>
            <pc:sldMk cId="801733828" sldId="277"/>
            <ac:spMk id="41" creationId="{93D0C41B-7D4A-AFFA-76AF-D564E928DB2D}"/>
          </ac:spMkLst>
        </pc:spChg>
        <pc:spChg chg="add del mod">
          <ac:chgData name="Murilo Rocha Lemes" userId="7700fe1c617f09cb" providerId="LiveId" clId="{C548D5B6-D5F3-453F-8CC3-C5DF8477DFE9}" dt="2025-04-28T01:43:46.156" v="26270" actId="700"/>
          <ac:spMkLst>
            <pc:docMk/>
            <pc:sldMk cId="801733828" sldId="277"/>
            <ac:spMk id="42" creationId="{2D6B5CA2-23FF-8C5B-1DA1-11D3B8629FE3}"/>
          </ac:spMkLst>
        </pc:spChg>
        <pc:spChg chg="add mod ord">
          <ac:chgData name="Murilo Rocha Lemes" userId="7700fe1c617f09cb" providerId="LiveId" clId="{C548D5B6-D5F3-453F-8CC3-C5DF8477DFE9}" dt="2025-04-28T01:48:20.839" v="26622" actId="1076"/>
          <ac:spMkLst>
            <pc:docMk/>
            <pc:sldMk cId="801733828" sldId="277"/>
            <ac:spMk id="43" creationId="{9BE7436C-64BE-2B98-5AE0-23AA982A3256}"/>
          </ac:spMkLst>
        </pc:spChg>
        <pc:spChg chg="add mod">
          <ac:chgData name="Murilo Rocha Lemes" userId="7700fe1c617f09cb" providerId="LiveId" clId="{C548D5B6-D5F3-453F-8CC3-C5DF8477DFE9}" dt="2025-04-28T02:07:16.829" v="27418" actId="1036"/>
          <ac:spMkLst>
            <pc:docMk/>
            <pc:sldMk cId="801733828" sldId="277"/>
            <ac:spMk id="44" creationId="{A816730E-6E87-0E12-ADE6-23E2C578E80B}"/>
          </ac:spMkLst>
        </pc:spChg>
        <pc:spChg chg="add mod">
          <ac:chgData name="Murilo Rocha Lemes" userId="7700fe1c617f09cb" providerId="LiveId" clId="{C548D5B6-D5F3-453F-8CC3-C5DF8477DFE9}" dt="2025-04-28T01:46:27.316" v="26412" actId="20577"/>
          <ac:spMkLst>
            <pc:docMk/>
            <pc:sldMk cId="801733828" sldId="277"/>
            <ac:spMk id="45" creationId="{62E358B6-15F2-15D5-78C2-35B54D7A4B01}"/>
          </ac:spMkLst>
        </pc:spChg>
        <pc:spChg chg="add del mod">
          <ac:chgData name="Murilo Rocha Lemes" userId="7700fe1c617f09cb" providerId="LiveId" clId="{C548D5B6-D5F3-453F-8CC3-C5DF8477DFE9}" dt="2025-04-28T01:50:01.444" v="26650" actId="478"/>
          <ac:spMkLst>
            <pc:docMk/>
            <pc:sldMk cId="801733828" sldId="277"/>
            <ac:spMk id="46" creationId="{95819E7F-5ED6-413C-F53B-0A865A2007C8}"/>
          </ac:spMkLst>
        </pc:spChg>
        <pc:spChg chg="add del mod">
          <ac:chgData name="Murilo Rocha Lemes" userId="7700fe1c617f09cb" providerId="LiveId" clId="{C548D5B6-D5F3-453F-8CC3-C5DF8477DFE9}" dt="2025-04-28T01:49:14.414" v="26636" actId="478"/>
          <ac:spMkLst>
            <pc:docMk/>
            <pc:sldMk cId="801733828" sldId="277"/>
            <ac:spMk id="47" creationId="{5016C9BD-0EBF-55D8-8189-5B110C6DC098}"/>
          </ac:spMkLst>
        </pc:spChg>
        <pc:spChg chg="add mod">
          <ac:chgData name="Murilo Rocha Lemes" userId="7700fe1c617f09cb" providerId="LiveId" clId="{C548D5B6-D5F3-453F-8CC3-C5DF8477DFE9}" dt="2025-04-28T02:16:24.933" v="27583" actId="1037"/>
          <ac:spMkLst>
            <pc:docMk/>
            <pc:sldMk cId="801733828" sldId="277"/>
            <ac:spMk id="52" creationId="{91FBDF90-B4A8-B378-B9FD-7399F1761EEF}"/>
          </ac:spMkLst>
        </pc:spChg>
        <pc:spChg chg="add mod">
          <ac:chgData name="Murilo Rocha Lemes" userId="7700fe1c617f09cb" providerId="LiveId" clId="{C548D5B6-D5F3-453F-8CC3-C5DF8477DFE9}" dt="2025-04-28T02:08:06.195" v="27423" actId="1076"/>
          <ac:spMkLst>
            <pc:docMk/>
            <pc:sldMk cId="801733828" sldId="277"/>
            <ac:spMk id="53" creationId="{365ECE3E-8119-7289-0CBD-E0B5B85AF218}"/>
          </ac:spMkLst>
        </pc:spChg>
        <pc:spChg chg="add del mod">
          <ac:chgData name="Murilo Rocha Lemes" userId="7700fe1c617f09cb" providerId="LiveId" clId="{C548D5B6-D5F3-453F-8CC3-C5DF8477DFE9}" dt="2025-04-28T02:04:29.427" v="27293" actId="478"/>
          <ac:spMkLst>
            <pc:docMk/>
            <pc:sldMk cId="801733828" sldId="277"/>
            <ac:spMk id="54" creationId="{59D154A5-C060-1B32-71EB-086C4F123CE4}"/>
          </ac:spMkLst>
        </pc:spChg>
        <pc:spChg chg="add del mod">
          <ac:chgData name="Murilo Rocha Lemes" userId="7700fe1c617f09cb" providerId="LiveId" clId="{C548D5B6-D5F3-453F-8CC3-C5DF8477DFE9}" dt="2025-04-28T02:02:40.397" v="27193" actId="478"/>
          <ac:spMkLst>
            <pc:docMk/>
            <pc:sldMk cId="801733828" sldId="277"/>
            <ac:spMk id="55" creationId="{1DFF835A-7EF5-BB6E-4A4F-EB1B0A254EE1}"/>
          </ac:spMkLst>
        </pc:spChg>
        <pc:spChg chg="add mod">
          <ac:chgData name="Murilo Rocha Lemes" userId="7700fe1c617f09cb" providerId="LiveId" clId="{C548D5B6-D5F3-453F-8CC3-C5DF8477DFE9}" dt="2025-04-28T02:16:24.933" v="27583" actId="1037"/>
          <ac:spMkLst>
            <pc:docMk/>
            <pc:sldMk cId="801733828" sldId="277"/>
            <ac:spMk id="59" creationId="{76C9458E-DB80-11F7-CC11-704E8B9CD62A}"/>
          </ac:spMkLst>
        </pc:spChg>
        <pc:spChg chg="add del mod">
          <ac:chgData name="Murilo Rocha Lemes" userId="7700fe1c617f09cb" providerId="LiveId" clId="{C548D5B6-D5F3-453F-8CC3-C5DF8477DFE9}" dt="2025-04-28T02:04:33.293" v="27294" actId="478"/>
          <ac:spMkLst>
            <pc:docMk/>
            <pc:sldMk cId="801733828" sldId="277"/>
            <ac:spMk id="60" creationId="{14D3A472-7C86-730C-3E78-E2E4DABA6F7D}"/>
          </ac:spMkLst>
        </pc:spChg>
        <pc:spChg chg="add mod">
          <ac:chgData name="Murilo Rocha Lemes" userId="7700fe1c617f09cb" providerId="LiveId" clId="{C548D5B6-D5F3-453F-8CC3-C5DF8477DFE9}" dt="2025-04-28T02:17:58.227" v="27592" actId="2"/>
          <ac:spMkLst>
            <pc:docMk/>
            <pc:sldMk cId="801733828" sldId="277"/>
            <ac:spMk id="61" creationId="{C424CCEB-CA5C-BBB7-E135-4CF60C5804CC}"/>
          </ac:spMkLst>
        </pc:spChg>
        <pc:spChg chg="add del mod">
          <ac:chgData name="Murilo Rocha Lemes" userId="7700fe1c617f09cb" providerId="LiveId" clId="{C548D5B6-D5F3-453F-8CC3-C5DF8477DFE9}" dt="2025-04-28T02:01:08.349" v="27127" actId="478"/>
          <ac:spMkLst>
            <pc:docMk/>
            <pc:sldMk cId="801733828" sldId="277"/>
            <ac:spMk id="62" creationId="{F1F2F155-81AD-FD63-410F-4E47784FB451}"/>
          </ac:spMkLst>
        </pc:spChg>
        <pc:spChg chg="add del mod">
          <ac:chgData name="Murilo Rocha Lemes" userId="7700fe1c617f09cb" providerId="LiveId" clId="{C548D5B6-D5F3-453F-8CC3-C5DF8477DFE9}" dt="2025-04-28T02:02:38.331" v="27192" actId="478"/>
          <ac:spMkLst>
            <pc:docMk/>
            <pc:sldMk cId="801733828" sldId="277"/>
            <ac:spMk id="63" creationId="{489C9ADD-6C3A-E563-AA27-69926A3D8213}"/>
          </ac:spMkLst>
        </pc:spChg>
        <pc:spChg chg="add del mod">
          <ac:chgData name="Murilo Rocha Lemes" userId="7700fe1c617f09cb" providerId="LiveId" clId="{C548D5B6-D5F3-453F-8CC3-C5DF8477DFE9}" dt="2025-04-28T02:11:49.949" v="27497" actId="478"/>
          <ac:spMkLst>
            <pc:docMk/>
            <pc:sldMk cId="801733828" sldId="277"/>
            <ac:spMk id="1925" creationId="{5668ADD8-20DD-55FF-BCA9-E03F468C365A}"/>
          </ac:spMkLst>
        </pc:spChg>
        <pc:spChg chg="add del mod">
          <ac:chgData name="Murilo Rocha Lemes" userId="7700fe1c617f09cb" providerId="LiveId" clId="{C548D5B6-D5F3-453F-8CC3-C5DF8477DFE9}" dt="2025-04-28T02:11:50.827" v="27498" actId="478"/>
          <ac:spMkLst>
            <pc:docMk/>
            <pc:sldMk cId="801733828" sldId="277"/>
            <ac:spMk id="1926" creationId="{93BF1D9B-75CC-1063-014E-E4B9B0AA5A4C}"/>
          </ac:spMkLst>
        </pc:spChg>
        <pc:spChg chg="add del mod ord">
          <ac:chgData name="Murilo Rocha Lemes" userId="7700fe1c617f09cb" providerId="LiveId" clId="{C548D5B6-D5F3-453F-8CC3-C5DF8477DFE9}" dt="2025-04-28T02:14:53.780" v="27559" actId="478"/>
          <ac:spMkLst>
            <pc:docMk/>
            <pc:sldMk cId="801733828" sldId="277"/>
            <ac:spMk id="1927" creationId="{6472B17A-9600-CC77-863F-9DA11BD5AF75}"/>
          </ac:spMkLst>
        </pc:spChg>
        <pc:spChg chg="add mod">
          <ac:chgData name="Murilo Rocha Lemes" userId="7700fe1c617f09cb" providerId="LiveId" clId="{C548D5B6-D5F3-453F-8CC3-C5DF8477DFE9}" dt="2025-04-28T02:14:50.576" v="27556" actId="1076"/>
          <ac:spMkLst>
            <pc:docMk/>
            <pc:sldMk cId="801733828" sldId="277"/>
            <ac:spMk id="1928" creationId="{D619CECB-1F7A-A863-686C-4EB0680F3162}"/>
          </ac:spMkLst>
        </pc:spChg>
        <pc:spChg chg="add del mod">
          <ac:chgData name="Murilo Rocha Lemes" userId="7700fe1c617f09cb" providerId="LiveId" clId="{C548D5B6-D5F3-453F-8CC3-C5DF8477DFE9}" dt="2025-04-28T02:17:25.409" v="27591" actId="11529"/>
          <ac:spMkLst>
            <pc:docMk/>
            <pc:sldMk cId="801733828" sldId="277"/>
            <ac:spMk id="1929" creationId="{E4A28378-1204-33FC-9823-CB37E5A406C1}"/>
          </ac:spMkLst>
        </pc:spChg>
        <pc:spChg chg="del mod">
          <ac:chgData name="Murilo Rocha Lemes" userId="7700fe1c617f09cb" providerId="LiveId" clId="{C548D5B6-D5F3-453F-8CC3-C5DF8477DFE9}" dt="2025-04-28T01:28:35.611" v="25991" actId="478"/>
          <ac:spMkLst>
            <pc:docMk/>
            <pc:sldMk cId="801733828" sldId="277"/>
            <ac:spMk id="1944" creationId="{5621912B-4534-16B2-22E4-1DDD10E5FAF6}"/>
          </ac:spMkLst>
        </pc:spChg>
        <pc:spChg chg="del">
          <ac:chgData name="Murilo Rocha Lemes" userId="7700fe1c617f09cb" providerId="LiveId" clId="{C548D5B6-D5F3-453F-8CC3-C5DF8477DFE9}" dt="2025-04-28T01:24:29.408" v="25968" actId="478"/>
          <ac:spMkLst>
            <pc:docMk/>
            <pc:sldMk cId="801733828" sldId="277"/>
            <ac:spMk id="1945" creationId="{6772F7A3-3528-B2AB-12FC-85F5E31628CD}"/>
          </ac:spMkLst>
        </pc:spChg>
        <pc:cxnChg chg="add del mod">
          <ac:chgData name="Murilo Rocha Lemes" userId="7700fe1c617f09cb" providerId="LiveId" clId="{C548D5B6-D5F3-453F-8CC3-C5DF8477DFE9}" dt="2025-04-28T01:44:13.172" v="26276" actId="478"/>
          <ac:cxnSpMkLst>
            <pc:docMk/>
            <pc:sldMk cId="801733828" sldId="277"/>
            <ac:cxnSpMk id="11" creationId="{265F2F14-2CB4-7E5D-2073-535B7C12231A}"/>
          </ac:cxnSpMkLst>
        </pc:cxnChg>
        <pc:cxnChg chg="add del mod">
          <ac:chgData name="Murilo Rocha Lemes" userId="7700fe1c617f09cb" providerId="LiveId" clId="{C548D5B6-D5F3-453F-8CC3-C5DF8477DFE9}" dt="2025-04-28T01:38:53.484" v="26196" actId="478"/>
          <ac:cxnSpMkLst>
            <pc:docMk/>
            <pc:sldMk cId="801733828" sldId="277"/>
            <ac:cxnSpMk id="15" creationId="{4144CB43-142A-0D5E-8638-8C48E8C786C1}"/>
          </ac:cxnSpMkLst>
        </pc:cxnChg>
        <pc:cxnChg chg="add del mod">
          <ac:chgData name="Murilo Rocha Lemes" userId="7700fe1c617f09cb" providerId="LiveId" clId="{C548D5B6-D5F3-453F-8CC3-C5DF8477DFE9}" dt="2025-04-28T01:38:27.298" v="26187" actId="478"/>
          <ac:cxnSpMkLst>
            <pc:docMk/>
            <pc:sldMk cId="801733828" sldId="277"/>
            <ac:cxnSpMk id="18" creationId="{ECC770AB-B8AE-F452-2DA2-A0AD0E542D8D}"/>
          </ac:cxnSpMkLst>
        </pc:cxnChg>
        <pc:cxnChg chg="add del mod">
          <ac:chgData name="Murilo Rocha Lemes" userId="7700fe1c617f09cb" providerId="LiveId" clId="{C548D5B6-D5F3-453F-8CC3-C5DF8477DFE9}" dt="2025-04-28T01:38:24.275" v="26184" actId="478"/>
          <ac:cxnSpMkLst>
            <pc:docMk/>
            <pc:sldMk cId="801733828" sldId="277"/>
            <ac:cxnSpMk id="21" creationId="{6FFFFA2D-FC01-C49B-DA04-C1DFC375EA38}"/>
          </ac:cxnSpMkLst>
        </pc:cxnChg>
        <pc:cxnChg chg="add del mod">
          <ac:chgData name="Murilo Rocha Lemes" userId="7700fe1c617f09cb" providerId="LiveId" clId="{C548D5B6-D5F3-453F-8CC3-C5DF8477DFE9}" dt="2025-04-28T01:38:26.387" v="26186" actId="478"/>
          <ac:cxnSpMkLst>
            <pc:docMk/>
            <pc:sldMk cId="801733828" sldId="277"/>
            <ac:cxnSpMk id="23" creationId="{5022F2BF-D121-64BB-9742-DDEA503FE5B3}"/>
          </ac:cxnSpMkLst>
        </pc:cxnChg>
        <pc:cxnChg chg="add del mod ord">
          <ac:chgData name="Murilo Rocha Lemes" userId="7700fe1c617f09cb" providerId="LiveId" clId="{C548D5B6-D5F3-453F-8CC3-C5DF8477DFE9}" dt="2025-04-28T01:48:24.972" v="26623" actId="478"/>
          <ac:cxnSpMkLst>
            <pc:docMk/>
            <pc:sldMk cId="801733828" sldId="277"/>
            <ac:cxnSpMk id="27" creationId="{D249510A-F40B-D2E2-5804-EBEC348B187F}"/>
          </ac:cxnSpMkLst>
        </pc:cxnChg>
        <pc:cxnChg chg="add mod">
          <ac:chgData name="Murilo Rocha Lemes" userId="7700fe1c617f09cb" providerId="LiveId" clId="{C548D5B6-D5F3-453F-8CC3-C5DF8477DFE9}" dt="2025-04-28T01:41:53.536" v="26241" actId="1076"/>
          <ac:cxnSpMkLst>
            <pc:docMk/>
            <pc:sldMk cId="801733828" sldId="277"/>
            <ac:cxnSpMk id="30" creationId="{C5A35F46-5BFB-3F52-347E-05BBA0F0757C}"/>
          </ac:cxnSpMkLst>
        </pc:cxnChg>
        <pc:cxnChg chg="add del mod ord">
          <ac:chgData name="Murilo Rocha Lemes" userId="7700fe1c617f09cb" providerId="LiveId" clId="{C548D5B6-D5F3-453F-8CC3-C5DF8477DFE9}" dt="2025-04-28T01:48:26.564" v="26624" actId="478"/>
          <ac:cxnSpMkLst>
            <pc:docMk/>
            <pc:sldMk cId="801733828" sldId="277"/>
            <ac:cxnSpMk id="33" creationId="{7195824F-AE1C-9B9A-F444-5724CA1A49BF}"/>
          </ac:cxnSpMkLst>
        </pc:cxnChg>
        <pc:cxnChg chg="add del mod ord">
          <ac:chgData name="Murilo Rocha Lemes" userId="7700fe1c617f09cb" providerId="LiveId" clId="{C548D5B6-D5F3-453F-8CC3-C5DF8477DFE9}" dt="2025-04-28T01:48:29.075" v="26626" actId="478"/>
          <ac:cxnSpMkLst>
            <pc:docMk/>
            <pc:sldMk cId="801733828" sldId="277"/>
            <ac:cxnSpMk id="36" creationId="{31DE0C0A-8E47-67E3-CA8A-CBE427DC80DE}"/>
          </ac:cxnSpMkLst>
        </pc:cxnChg>
        <pc:cxnChg chg="add del mod ord">
          <ac:chgData name="Murilo Rocha Lemes" userId="7700fe1c617f09cb" providerId="LiveId" clId="{C548D5B6-D5F3-453F-8CC3-C5DF8477DFE9}" dt="2025-04-28T01:48:32.051" v="26628" actId="478"/>
          <ac:cxnSpMkLst>
            <pc:docMk/>
            <pc:sldMk cId="801733828" sldId="277"/>
            <ac:cxnSpMk id="39" creationId="{2EEA2322-2350-68E5-912D-CFF485CD1C2F}"/>
          </ac:cxnSpMkLst>
        </pc:cxnChg>
        <pc:cxnChg chg="add mod">
          <ac:chgData name="Murilo Rocha Lemes" userId="7700fe1c617f09cb" providerId="LiveId" clId="{C548D5B6-D5F3-453F-8CC3-C5DF8477DFE9}" dt="2025-04-28T02:08:06.195" v="27423" actId="1076"/>
          <ac:cxnSpMkLst>
            <pc:docMk/>
            <pc:sldMk cId="801733828" sldId="277"/>
            <ac:cxnSpMk id="48" creationId="{7B3DFBB3-A371-883E-82A2-A2706FF4D793}"/>
          </ac:cxnSpMkLst>
        </pc:cxnChg>
        <pc:cxnChg chg="add mod">
          <ac:chgData name="Murilo Rocha Lemes" userId="7700fe1c617f09cb" providerId="LiveId" clId="{C548D5B6-D5F3-453F-8CC3-C5DF8477DFE9}" dt="2025-04-28T02:16:24.933" v="27583" actId="1037"/>
          <ac:cxnSpMkLst>
            <pc:docMk/>
            <pc:sldMk cId="801733828" sldId="277"/>
            <ac:cxnSpMk id="49" creationId="{53F97BB9-EA53-822C-35EC-1CD7C5D28663}"/>
          </ac:cxnSpMkLst>
        </pc:cxnChg>
        <pc:cxnChg chg="add del mod">
          <ac:chgData name="Murilo Rocha Lemes" userId="7700fe1c617f09cb" providerId="LiveId" clId="{C548D5B6-D5F3-453F-8CC3-C5DF8477DFE9}" dt="2025-04-28T02:06:02.431" v="27391" actId="478"/>
          <ac:cxnSpMkLst>
            <pc:docMk/>
            <pc:sldMk cId="801733828" sldId="277"/>
            <ac:cxnSpMk id="50" creationId="{921934DA-997E-2979-5E1B-096211F0AD94}"/>
          </ac:cxnSpMkLst>
        </pc:cxnChg>
        <pc:cxnChg chg="add del mod">
          <ac:chgData name="Murilo Rocha Lemes" userId="7700fe1c617f09cb" providerId="LiveId" clId="{C548D5B6-D5F3-453F-8CC3-C5DF8477DFE9}" dt="2025-04-28T02:02:41.180" v="27194" actId="478"/>
          <ac:cxnSpMkLst>
            <pc:docMk/>
            <pc:sldMk cId="801733828" sldId="277"/>
            <ac:cxnSpMk id="51" creationId="{36B8C44F-3425-6550-7F25-202B792A802A}"/>
          </ac:cxnSpMkLst>
        </pc:cxnChg>
        <pc:cxnChg chg="add del mod">
          <ac:chgData name="Murilo Rocha Lemes" userId="7700fe1c617f09cb" providerId="LiveId" clId="{C548D5B6-D5F3-453F-8CC3-C5DF8477DFE9}" dt="2025-04-28T01:57:02.424" v="26893" actId="478"/>
          <ac:cxnSpMkLst>
            <pc:docMk/>
            <pc:sldMk cId="801733828" sldId="277"/>
            <ac:cxnSpMk id="56" creationId="{DD12DD33-CB81-4264-E501-107DB0C18A86}"/>
          </ac:cxnSpMkLst>
        </pc:cxnChg>
        <pc:cxnChg chg="add del mod">
          <ac:chgData name="Murilo Rocha Lemes" userId="7700fe1c617f09cb" providerId="LiveId" clId="{C548D5B6-D5F3-453F-8CC3-C5DF8477DFE9}" dt="2025-04-28T01:57:11.515" v="26894" actId="478"/>
          <ac:cxnSpMkLst>
            <pc:docMk/>
            <pc:sldMk cId="801733828" sldId="277"/>
            <ac:cxnSpMk id="57" creationId="{B0CD0A25-15E5-4DE2-8FB0-73F511B6D267}"/>
          </ac:cxnSpMkLst>
        </pc:cxnChg>
        <pc:cxnChg chg="add del mod">
          <ac:chgData name="Murilo Rocha Lemes" userId="7700fe1c617f09cb" providerId="LiveId" clId="{C548D5B6-D5F3-453F-8CC3-C5DF8477DFE9}" dt="2025-04-28T01:57:12.262" v="26895" actId="478"/>
          <ac:cxnSpMkLst>
            <pc:docMk/>
            <pc:sldMk cId="801733828" sldId="277"/>
            <ac:cxnSpMk id="58" creationId="{B49794AB-5271-C5C1-E10E-75F7CA0E59DB}"/>
          </ac:cxnSpMkLst>
        </pc:cxnChg>
        <pc:cxnChg chg="add del mod">
          <ac:chgData name="Murilo Rocha Lemes" userId="7700fe1c617f09cb" providerId="LiveId" clId="{C548D5B6-D5F3-453F-8CC3-C5DF8477DFE9}" dt="2025-04-28T02:14:50.222" v="27555" actId="478"/>
          <ac:cxnSpMkLst>
            <pc:docMk/>
            <pc:sldMk cId="801733828" sldId="277"/>
            <ac:cxnSpMk id="1923" creationId="{C0831582-61BD-BCBF-39F2-FDD833D99954}"/>
          </ac:cxnSpMkLst>
        </pc:cxn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image" Target="../media/image31.png"/><Relationship Id="rId3" Type="http://schemas.openxmlformats.org/officeDocument/2006/relationships/image" Target="../media/image11.sv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7.sv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33.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38.png"/><Relationship Id="rId5" Type="http://schemas.openxmlformats.org/officeDocument/2006/relationships/image" Target="../media/image44.svg"/><Relationship Id="rId1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p14:dur="0" advTm="60000"/>
    </mc:Choice>
    <mc:Fallback>
      <p:transition advTm="6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01" name="Group 2100">
            <a:extLst>
              <a:ext uri="{FF2B5EF4-FFF2-40B4-BE49-F238E27FC236}">
                <a16:creationId xmlns:a16="http://schemas.microsoft.com/office/drawing/2014/main" id="{C470293F-9FEE-7B56-0C26-98AD210116A3}"/>
              </a:ext>
            </a:extLst>
          </p:cNvPr>
          <p:cNvGrpSpPr/>
          <p:nvPr/>
        </p:nvGrpSpPr>
        <p:grpSpPr>
          <a:xfrm>
            <a:off x="1587982" y="1037353"/>
            <a:ext cx="1098936" cy="876508"/>
            <a:chOff x="1587982" y="1037353"/>
            <a:chExt cx="1098936" cy="876508"/>
          </a:xfrm>
        </p:grpSpPr>
        <p:sp>
          <p:nvSpPr>
            <p:cNvPr id="55" name="Rectangle 54">
              <a:extLst>
                <a:ext uri="{FF2B5EF4-FFF2-40B4-BE49-F238E27FC236}">
                  <a16:creationId xmlns:a16="http://schemas.microsoft.com/office/drawing/2014/main" id="{D05DC002-EE09-DB5C-4D55-8DB7EA07866C}"/>
                </a:ext>
              </a:extLst>
            </p:cNvPr>
            <p:cNvSpPr/>
            <p:nvPr/>
          </p:nvSpPr>
          <p:spPr>
            <a:xfrm>
              <a:off x="1723629" y="14628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EC11F68-CC72-E505-1BC9-C37EBB08E681}"/>
                </a:ext>
              </a:extLst>
            </p:cNvPr>
            <p:cNvSpPr/>
            <p:nvPr/>
          </p:nvSpPr>
          <p:spPr>
            <a:xfrm>
              <a:off x="1723629" y="10373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10987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69430" y="12993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53" name="Group 52">
              <a:extLst>
                <a:ext uri="{FF2B5EF4-FFF2-40B4-BE49-F238E27FC236}">
                  <a16:creationId xmlns:a16="http://schemas.microsoft.com/office/drawing/2014/main" id="{8210B829-F057-5A02-23AB-8639DDA83737}"/>
                </a:ext>
              </a:extLst>
            </p:cNvPr>
            <p:cNvGrpSpPr/>
            <p:nvPr/>
          </p:nvGrpSpPr>
          <p:grpSpPr>
            <a:xfrm>
              <a:off x="2223928" y="1070889"/>
              <a:ext cx="307873" cy="267874"/>
              <a:chOff x="215071" y="1164751"/>
              <a:chExt cx="486000" cy="429420"/>
            </a:xfrm>
          </p:grpSpPr>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9" name="Picture 8">
                <a:extLst>
                  <a:ext uri="{FF2B5EF4-FFF2-40B4-BE49-F238E27FC236}">
                    <a16:creationId xmlns:a16="http://schemas.microsoft.com/office/drawing/2014/main" id="{57A906F4-5AA7-FC21-0D2E-0A89A484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114" name="Picture 113">
                <a:extLst>
                  <a:ext uri="{FF2B5EF4-FFF2-40B4-BE49-F238E27FC236}">
                    <a16:creationId xmlns:a16="http://schemas.microsoft.com/office/drawing/2014/main" id="{D5E56633-B201-3008-C70B-414DEB1F3E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735" y="1497985"/>
              <a:ext cx="363357" cy="245509"/>
            </a:xfrm>
            <a:prstGeom prst="rect">
              <a:avLst/>
            </a:prstGeom>
          </p:spPr>
        </p:pic>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177335" y="1357991"/>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A68C11-4F1A-BA05-2756-B8B9E8B6D874}"/>
                </a:ext>
              </a:extLst>
            </p:cNvPr>
            <p:cNvSpPr txBox="1"/>
            <p:nvPr/>
          </p:nvSpPr>
          <p:spPr>
            <a:xfrm>
              <a:off x="1587982" y="15180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7284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65" name="Straight Arrow Connector 64">
              <a:extLst>
                <a:ext uri="{FF2B5EF4-FFF2-40B4-BE49-F238E27FC236}">
                  <a16:creationId xmlns:a16="http://schemas.microsoft.com/office/drawing/2014/main" id="{375EB9E8-1E33-E37F-B8BE-0E94EA54B10A}"/>
                </a:ext>
              </a:extLst>
            </p:cNvPr>
            <p:cNvCxnSpPr>
              <a:cxnSpLocks/>
            </p:cNvCxnSpPr>
            <p:nvPr/>
          </p:nvCxnSpPr>
          <p:spPr>
            <a:xfrm>
              <a:off x="2170165" y="1777810"/>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2111" name="Group 2110">
            <a:extLst>
              <a:ext uri="{FF2B5EF4-FFF2-40B4-BE49-F238E27FC236}">
                <a16:creationId xmlns:a16="http://schemas.microsoft.com/office/drawing/2014/main" id="{E5795EC5-F8BF-C810-6B62-02E23B09F28C}"/>
              </a:ext>
            </a:extLst>
          </p:cNvPr>
          <p:cNvGrpSpPr/>
          <p:nvPr/>
        </p:nvGrpSpPr>
        <p:grpSpPr>
          <a:xfrm>
            <a:off x="557335" y="1951961"/>
            <a:ext cx="3263393" cy="2432533"/>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bg1"/>
                      </a:solidFill>
                      <a:latin typeface="Source Sans Pro" panose="020B0503030403020204" pitchFamily="34" charset="0"/>
                      <a:ea typeface="Source Sans Pro" panose="020B0503030403020204" pitchFamily="34" charset="0"/>
                    </a:rPr>
                    <a:t>LIFE CYCLE</a:t>
                  </a:r>
                  <a:endParaRPr lang="en-US" sz="8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36437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996655"/>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33220"/>
            <a:ext cx="0" cy="14400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2110" name="Group 2109">
            <a:extLst>
              <a:ext uri="{FF2B5EF4-FFF2-40B4-BE49-F238E27FC236}">
                <a16:creationId xmlns:a16="http://schemas.microsoft.com/office/drawing/2014/main" id="{CB8F9CE3-0FE1-282D-5289-340F4E60DCEE}"/>
              </a:ext>
            </a:extLst>
          </p:cNvPr>
          <p:cNvGrpSpPr/>
          <p:nvPr/>
        </p:nvGrpSpPr>
        <p:grpSpPr>
          <a:xfrm>
            <a:off x="1580792" y="4406144"/>
            <a:ext cx="2159223" cy="458076"/>
            <a:chOff x="1580792" y="4406144"/>
            <a:chExt cx="2159223" cy="458076"/>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406144"/>
              <a:ext cx="1006208" cy="458076"/>
              <a:chOff x="1580792" y="4406144"/>
              <a:chExt cx="1006208" cy="458076"/>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96EC953B-0AB4-E849-7A4E-563BA0193A6D}"/>
                  </a:ext>
                </a:extLst>
              </p:cNvPr>
              <p:cNvCxnSpPr>
                <a:cxnSpLocks/>
              </p:cNvCxnSpPr>
              <p:nvPr/>
            </p:nvCxnSpPr>
            <p:spPr>
              <a:xfrm>
                <a:off x="2136626" y="4406144"/>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Predicted (ranged 0 to 1)</a:t>
              </a: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C400F7-93AB-94B7-54A9-E2A15B621634}"/>
              </a:ext>
            </a:extLst>
          </p:cNvPr>
          <p:cNvSpPr/>
          <p:nvPr/>
        </p:nvSpPr>
        <p:spPr>
          <a:xfrm>
            <a:off x="4214035" y="2562934"/>
            <a:ext cx="450981"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A54D3FE-5D50-C2EA-5AFA-DD344E15CE0E}"/>
              </a:ext>
            </a:extLst>
          </p:cNvPr>
          <p:cNvSpPr/>
          <p:nvPr/>
        </p:nvSpPr>
        <p:spPr>
          <a:xfrm>
            <a:off x="3776703" y="2378570"/>
            <a:ext cx="2448000"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Problem Understanding: </a:t>
            </a:r>
            <a:r>
              <a:rPr lang="pt-BR" sz="650" dirty="0">
                <a:solidFill>
                  <a:schemeClr val="tx1">
                    <a:lumMod val="50000"/>
                  </a:schemeClr>
                </a:solidFill>
                <a:latin typeface="Source Sans Pro" panose="020B0503030403020204" pitchFamily="34" charset="0"/>
                <a:ea typeface="Source Sans Pro" panose="020B0503030403020204" pitchFamily="34" charset="0"/>
              </a:rPr>
              <a:t>Define the churn problem and business objectives.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a:solidFill>
                  <a:schemeClr val="tx1">
                    <a:lumMod val="50000"/>
                  </a:schemeClr>
                </a:solidFill>
                <a:latin typeface="Source Sans Pro" panose="020B0503030403020204" pitchFamily="34" charset="0"/>
                <a:ea typeface="Source Sans Pro" panose="020B0503030403020204" pitchFamily="34" charset="0"/>
              </a:rPr>
              <a:t>Gather relevant data (e.g., client interactions, transactions).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Preparation: </a:t>
            </a:r>
            <a:r>
              <a:rPr lang="pt-BR" sz="650" dirty="0">
                <a:solidFill>
                  <a:schemeClr val="tx1">
                    <a:lumMod val="50000"/>
                  </a:schemeClr>
                </a:solidFill>
                <a:latin typeface="Source Sans Pro" panose="020B0503030403020204" pitchFamily="34" charset="0"/>
                <a:ea typeface="Source Sans Pro" panose="020B0503030403020204" pitchFamily="34" charset="0"/>
              </a:rPr>
              <a:t>Clean, transform, and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Engineering: </a:t>
            </a:r>
            <a:r>
              <a:rPr lang="pt-BR" sz="650" dirty="0">
                <a:solidFill>
                  <a:schemeClr val="tx1">
                    <a:lumMod val="50000"/>
                  </a:schemeClr>
                </a:solidFill>
                <a:latin typeface="Source Sans Pro" panose="020B0503030403020204" pitchFamily="34" charset="0"/>
                <a:ea typeface="Source Sans Pro" panose="020B0503030403020204" pitchFamily="34" charset="0"/>
              </a:rPr>
              <a:t>Create relevant features from raw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Modeling: </a:t>
            </a:r>
            <a:r>
              <a:rPr lang="pt-BR" sz="650" dirty="0">
                <a:solidFill>
                  <a:schemeClr val="tx1">
                    <a:lumMod val="50000"/>
                  </a:schemeClr>
                </a:solidFill>
                <a:latin typeface="Source Sans Pro" panose="020B0503030403020204" pitchFamily="34" charset="0"/>
                <a:ea typeface="Source Sans Pro" panose="020B0503030403020204" pitchFamily="34" charset="0"/>
              </a:rPr>
              <a:t>Select and train ML models to predict churn.</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Evaluation: </a:t>
            </a:r>
            <a:r>
              <a:rPr lang="pt-BR" sz="650" dirty="0">
                <a:solidFill>
                  <a:schemeClr val="tx1">
                    <a:lumMod val="50000"/>
                  </a:schemeClr>
                </a:solidFill>
                <a:latin typeface="Source Sans Pro" panose="020B0503030403020204" pitchFamily="34" charset="0"/>
                <a:ea typeface="Source Sans Pro" panose="020B0503030403020204" pitchFamily="34" charset="0"/>
              </a:rPr>
              <a:t>Assess model performance using metrics (e.g., accuracy,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a:solidFill>
                  <a:schemeClr val="tx1">
                    <a:lumMod val="50000"/>
                  </a:schemeClr>
                </a:solidFill>
                <a:latin typeface="Source Sans Pro" panose="020B0503030403020204" pitchFamily="34" charset="0"/>
                <a:ea typeface="Source Sans Pro" panose="020B0503030403020204" pitchFamily="34" charset="0"/>
              </a:rPr>
              <a:t>Implement the model in production and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3014860"/>
            <a:ext cx="3883578" cy="861774"/>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Scientist: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with key visualizations.</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model output.</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49901973-3731-2BFE-04D9-BDDB1827FA38}"/>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9B209919-676E-C53F-092F-FD3BE7C58696}"/>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1" y="4171111"/>
            <a:ext cx="7187774"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Approach: </a:t>
            </a:r>
            <a:r>
              <a:rPr lang="en-US" sz="650" dirty="0">
                <a:solidFill>
                  <a:schemeClr val="tx1">
                    <a:lumMod val="50000"/>
                  </a:schemeClr>
                </a:solidFill>
                <a:latin typeface="Source Sans Pro" panose="020B0503030403020204" pitchFamily="34" charset="0"/>
                <a:ea typeface="Source Sans Pro" panose="020B0503030403020204" pitchFamily="34" charset="0"/>
              </a:rPr>
              <a:t>Supervised learning, as the output variable is predefined and known.</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Manhour Costs: </a:t>
            </a:r>
            <a:r>
              <a:rPr lang="en-US" sz="650" dirty="0">
                <a:solidFill>
                  <a:schemeClr val="tx1">
                    <a:lumMod val="50000"/>
                  </a:schemeClr>
                </a:solidFill>
                <a:latin typeface="Source Sans Pro" panose="020B0503030403020204" pitchFamily="34" charset="0"/>
                <a:ea typeface="Source Sans Pro" panose="020B0503030403020204" pitchFamily="34" charset="0"/>
              </a:rPr>
              <a:t>Excluded from cost estimation.</a:t>
            </a: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5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4093539886"/>
              </p:ext>
            </p:extLst>
          </p:nvPr>
        </p:nvGraphicFramePr>
        <p:xfrm>
          <a:off x="203985" y="1502029"/>
          <a:ext cx="3027144" cy="1456579"/>
        </p:xfrm>
        <a:graphic>
          <a:graphicData uri="http://schemas.openxmlformats.org/drawingml/2006/table">
            <a:tbl>
              <a:tblPr>
                <a:tableStyleId>{2D5ABB26-0587-4C30-8999-92F81FD0307C}</a:tableStyleId>
              </a:tblPr>
              <a:tblGrid>
                <a:gridCol w="1028022">
                  <a:extLst>
                    <a:ext uri="{9D8B030D-6E8A-4147-A177-3AD203B41FA5}">
                      <a16:colId xmlns:a16="http://schemas.microsoft.com/office/drawing/2014/main" val="2306379019"/>
                    </a:ext>
                  </a:extLst>
                </a:gridCol>
                <a:gridCol w="333187">
                  <a:extLst>
                    <a:ext uri="{9D8B030D-6E8A-4147-A177-3AD203B41FA5}">
                      <a16:colId xmlns:a16="http://schemas.microsoft.com/office/drawing/2014/main" val="1260269403"/>
                    </a:ext>
                  </a:extLst>
                </a:gridCol>
                <a:gridCol w="333187">
                  <a:extLst>
                    <a:ext uri="{9D8B030D-6E8A-4147-A177-3AD203B41FA5}">
                      <a16:colId xmlns:a16="http://schemas.microsoft.com/office/drawing/2014/main" val="1806562339"/>
                    </a:ext>
                  </a:extLst>
                </a:gridCol>
                <a:gridCol w="333187">
                  <a:extLst>
                    <a:ext uri="{9D8B030D-6E8A-4147-A177-3AD203B41FA5}">
                      <a16:colId xmlns:a16="http://schemas.microsoft.com/office/drawing/2014/main" val="2051525612"/>
                    </a:ext>
                  </a:extLst>
                </a:gridCol>
                <a:gridCol w="333187">
                  <a:extLst>
                    <a:ext uri="{9D8B030D-6E8A-4147-A177-3AD203B41FA5}">
                      <a16:colId xmlns:a16="http://schemas.microsoft.com/office/drawing/2014/main" val="947390715"/>
                    </a:ext>
                  </a:extLst>
                </a:gridCol>
                <a:gridCol w="333187">
                  <a:extLst>
                    <a:ext uri="{9D8B030D-6E8A-4147-A177-3AD203B41FA5}">
                      <a16:colId xmlns:a16="http://schemas.microsoft.com/office/drawing/2014/main" val="2542398475"/>
                    </a:ext>
                  </a:extLst>
                </a:gridCol>
                <a:gridCol w="333187">
                  <a:extLst>
                    <a:ext uri="{9D8B030D-6E8A-4147-A177-3AD203B41FA5}">
                      <a16:colId xmlns:a16="http://schemas.microsoft.com/office/drawing/2014/main" val="473072989"/>
                    </a:ext>
                  </a:extLst>
                </a:gridCol>
              </a:tblGrid>
              <a:tr h="122918">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pic>
        <p:nvPicPr>
          <p:cNvPr id="3" name="Graphic 2">
            <a:extLst>
              <a:ext uri="{FF2B5EF4-FFF2-40B4-BE49-F238E27FC236}">
                <a16:creationId xmlns:a16="http://schemas.microsoft.com/office/drawing/2014/main" id="{33DB1605-DAEA-E2D3-C60C-0E95EC837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611" y="2505840"/>
            <a:ext cx="94621" cy="94621"/>
          </a:xfrm>
          <a:prstGeom prst="rect">
            <a:avLst/>
          </a:prstGeom>
        </p:spPr>
      </p:pic>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20" y="1714680"/>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spc="-1" dirty="0">
                <a:solidFill>
                  <a:srgbClr val="000000"/>
                </a:solidFill>
                <a:latin typeface="Barlow Semi Condensed"/>
                <a:ea typeface="Barlow Semi Condensed"/>
              </a:rPr>
              <a:t>Do you have any questions?</a:t>
            </a:r>
            <a:endParaRPr lang="en-US" sz="1600" spc="-1" dirty="0">
              <a:solidFill>
                <a:srgbClr val="000000"/>
              </a:solidFill>
              <a:latin typeface="OpenSymbo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805" y="29002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51752" y="2919332"/>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0A5E-BE11-B640-5393-2C50459BE71A}"/>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9BE7436C-64BE-2B98-5AE0-23AA982A3256}"/>
              </a:ext>
            </a:extLst>
          </p:cNvPr>
          <p:cNvSpPr/>
          <p:nvPr/>
        </p:nvSpPr>
        <p:spPr>
          <a:xfrm>
            <a:off x="2289490" y="3503085"/>
            <a:ext cx="4467298" cy="9577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816730E-6E87-0E12-ADE6-23E2C578E80B}"/>
              </a:ext>
            </a:extLst>
          </p:cNvPr>
          <p:cNvSpPr/>
          <p:nvPr/>
        </p:nvSpPr>
        <p:spPr>
          <a:xfrm>
            <a:off x="445445" y="1375906"/>
            <a:ext cx="2044308" cy="3765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laceHolder 1">
            <a:extLst>
              <a:ext uri="{FF2B5EF4-FFF2-40B4-BE49-F238E27FC236}">
                <a16:creationId xmlns:a16="http://schemas.microsoft.com/office/drawing/2014/main" id="{62E358B6-15F2-15D5-78C2-35B54D7A4B01}"/>
              </a:ext>
            </a:extLst>
          </p:cNvPr>
          <p:cNvSpPr txBox="1">
            <a:spLocks/>
          </p:cNvSpPr>
          <p:nvPr/>
        </p:nvSpPr>
        <p:spPr>
          <a:xfrm>
            <a:off x="191120" y="291300"/>
            <a:ext cx="4937400" cy="569273"/>
          </a:xfrm>
          <a:prstGeom prst="rect">
            <a:avLst/>
          </a:prstGeom>
          <a:noFill/>
          <a:ln w="0">
            <a:noFill/>
          </a:ln>
        </p:spPr>
        <p:txBody>
          <a:bodyPr lIns="91440" tIns="91440" rIns="91440" bIns="91440" anchor="b">
            <a:normAutofit fontScale="975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2"/>
                </a:solidFill>
                <a:latin typeface="Fjalla One"/>
                <a:ea typeface="Source Sans Pro" panose="020B0503030403020204" pitchFamily="34" charset="0"/>
              </a:rPr>
              <a:t>Agenda</a:t>
            </a:r>
            <a:endParaRPr lang="fr-FR" sz="2800" spc="-1" dirty="0">
              <a:solidFill>
                <a:schemeClr val="dk1"/>
              </a:solidFill>
              <a:latin typeface="Arial"/>
            </a:endParaRPr>
          </a:p>
        </p:txBody>
      </p:sp>
      <p:cxnSp>
        <p:nvCxnSpPr>
          <p:cNvPr id="48" name="Straight Connector 47">
            <a:extLst>
              <a:ext uri="{FF2B5EF4-FFF2-40B4-BE49-F238E27FC236}">
                <a16:creationId xmlns:a16="http://schemas.microsoft.com/office/drawing/2014/main" id="{7B3DFBB3-A371-883E-82A2-A2706FF4D793}"/>
              </a:ext>
            </a:extLst>
          </p:cNvPr>
          <p:cNvCxnSpPr>
            <a:cxnSpLocks/>
          </p:cNvCxnSpPr>
          <p:nvPr/>
        </p:nvCxnSpPr>
        <p:spPr>
          <a:xfrm>
            <a:off x="3154260" y="2424381"/>
            <a:ext cx="20967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F97BB9-EA53-822C-35EC-1CD7C5D28663}"/>
              </a:ext>
            </a:extLst>
          </p:cNvPr>
          <p:cNvCxnSpPr>
            <a:cxnSpLocks/>
          </p:cNvCxnSpPr>
          <p:nvPr/>
        </p:nvCxnSpPr>
        <p:spPr>
          <a:xfrm flipH="1">
            <a:off x="406739" y="2424381"/>
            <a:ext cx="2231374"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FBDF90-B4A8-B378-B9FD-7399F1761EEF}"/>
              </a:ext>
            </a:extLst>
          </p:cNvPr>
          <p:cNvSpPr txBox="1"/>
          <p:nvPr/>
        </p:nvSpPr>
        <p:spPr>
          <a:xfrm>
            <a:off x="406739" y="1814236"/>
            <a:ext cx="704996" cy="584775"/>
          </a:xfrm>
          <a:prstGeom prst="rect">
            <a:avLst/>
          </a:prstGeom>
          <a:noFill/>
        </p:spPr>
        <p:txBody>
          <a:bodyPr wrap="square" rtlCol="0">
            <a:spAutoFit/>
          </a:bodyPr>
          <a:lstStyle/>
          <a:p>
            <a:r>
              <a:rPr lang="pt-BR" sz="3200" b="1" dirty="0">
                <a:solidFill>
                  <a:srgbClr val="003781"/>
                </a:solidFill>
                <a:latin typeface="Source Sans Pro" panose="020B0503030403020204" pitchFamily="34" charset="0"/>
                <a:ea typeface="Source Sans Pro" panose="020B0503030403020204" pitchFamily="34" charset="0"/>
              </a:rPr>
              <a:t>01</a:t>
            </a:r>
            <a:endParaRPr lang="en-US" sz="3200" b="1" dirty="0">
              <a:solidFill>
                <a:srgbClr val="003781"/>
              </a:solidFill>
              <a:latin typeface="Source Sans Pro" panose="020B0503030403020204" pitchFamily="34" charset="0"/>
              <a:ea typeface="Source Sans Pro" panose="020B0503030403020204" pitchFamily="34" charset="0"/>
            </a:endParaRPr>
          </a:p>
        </p:txBody>
      </p:sp>
      <p:sp>
        <p:nvSpPr>
          <p:cNvPr id="53" name="TextBox 52">
            <a:extLst>
              <a:ext uri="{FF2B5EF4-FFF2-40B4-BE49-F238E27FC236}">
                <a16:creationId xmlns:a16="http://schemas.microsoft.com/office/drawing/2014/main" id="{365ECE3E-8119-7289-0CBD-E0B5B85AF218}"/>
              </a:ext>
            </a:extLst>
          </p:cNvPr>
          <p:cNvSpPr txBox="1"/>
          <p:nvPr/>
        </p:nvSpPr>
        <p:spPr>
          <a:xfrm>
            <a:off x="3154260" y="1839606"/>
            <a:ext cx="704996" cy="584775"/>
          </a:xfrm>
          <a:prstGeom prst="rect">
            <a:avLst/>
          </a:prstGeom>
          <a:noFill/>
        </p:spPr>
        <p:txBody>
          <a:bodyPr wrap="square" rtlCol="0">
            <a:spAutoFit/>
          </a:bodyPr>
          <a:lstStyle/>
          <a:p>
            <a:r>
              <a:rPr lang="pt-BR" sz="3200" b="1" dirty="0">
                <a:solidFill>
                  <a:srgbClr val="0581D5"/>
                </a:solidFill>
                <a:latin typeface="Source Sans Pro" panose="020B0503030403020204" pitchFamily="34" charset="0"/>
                <a:ea typeface="Source Sans Pro" panose="020B0503030403020204" pitchFamily="34" charset="0"/>
              </a:rPr>
              <a:t>02</a:t>
            </a:r>
            <a:endParaRPr lang="en-US" sz="3200" b="1" dirty="0">
              <a:solidFill>
                <a:srgbClr val="0581D5"/>
              </a:solidFill>
              <a:latin typeface="Source Sans Pro" panose="020B0503030403020204" pitchFamily="34" charset="0"/>
              <a:ea typeface="Source Sans Pro" panose="020B0503030403020204" pitchFamily="34" charset="0"/>
            </a:endParaRPr>
          </a:p>
        </p:txBody>
      </p:sp>
      <p:sp>
        <p:nvSpPr>
          <p:cNvPr id="59" name="TextBox 58">
            <a:extLst>
              <a:ext uri="{FF2B5EF4-FFF2-40B4-BE49-F238E27FC236}">
                <a16:creationId xmlns:a16="http://schemas.microsoft.com/office/drawing/2014/main" id="{76C9458E-DB80-11F7-CC11-704E8B9CD62A}"/>
              </a:ext>
            </a:extLst>
          </p:cNvPr>
          <p:cNvSpPr txBox="1"/>
          <p:nvPr/>
        </p:nvSpPr>
        <p:spPr>
          <a:xfrm>
            <a:off x="354705" y="2322759"/>
            <a:ext cx="2618841" cy="1585049"/>
          </a:xfrm>
          <a:prstGeom prst="rect">
            <a:avLst/>
          </a:prstGeom>
          <a:noFill/>
        </p:spPr>
        <p:txBody>
          <a:bodyPr wrap="square" rtlCol="0">
            <a:spAutoFit/>
          </a:bodyPr>
          <a:lstStyle/>
          <a:p>
            <a:pPr marL="228600" indent="-228600" algn="just">
              <a:buAutoNum type="arabicParenR"/>
            </a:pPr>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New Architecture Overview</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Diagram</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Layers &amp; Functionalities</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Artifacts &amp; Modules</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lgn="just">
              <a:buAutoNum type="arabicParenR"/>
            </a:pPr>
            <a:endParaRPr lang="en-US" sz="12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1" name="TextBox 60">
            <a:extLst>
              <a:ext uri="{FF2B5EF4-FFF2-40B4-BE49-F238E27FC236}">
                <a16:creationId xmlns:a16="http://schemas.microsoft.com/office/drawing/2014/main" id="{C424CCEB-CA5C-BBB7-E135-4CF60C5804CC}"/>
              </a:ext>
            </a:extLst>
          </p:cNvPr>
          <p:cNvSpPr txBox="1"/>
          <p:nvPr/>
        </p:nvSpPr>
        <p:spPr>
          <a:xfrm>
            <a:off x="3154260" y="2322759"/>
            <a:ext cx="2806790" cy="1107996"/>
          </a:xfrm>
          <a:prstGeom prst="rect">
            <a:avLst/>
          </a:prstGeom>
          <a:noFill/>
        </p:spPr>
        <p:txBody>
          <a:bodyPr wrap="square" rtlCol="0">
            <a:spAutoFit/>
          </a:bodyPr>
          <a:lstStyle/>
          <a:p>
            <a:pPr algn="just"/>
            <a:endParaRPr lang="pt-BR" sz="1400" i="1"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E2E Data Engineering Projects</a:t>
            </a:r>
          </a:p>
          <a:p>
            <a:pPr algn="just"/>
            <a:endParaRPr lang="en-US" sz="14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Sales Dashboard</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Churn Prediction Model</a:t>
            </a:r>
          </a:p>
        </p:txBody>
      </p:sp>
      <p:cxnSp>
        <p:nvCxnSpPr>
          <p:cNvPr id="1923" name="Straight Connector 1922">
            <a:extLst>
              <a:ext uri="{FF2B5EF4-FFF2-40B4-BE49-F238E27FC236}">
                <a16:creationId xmlns:a16="http://schemas.microsoft.com/office/drawing/2014/main" id="{C0831582-61BD-BCBF-39F2-FDD833D99954}"/>
              </a:ext>
            </a:extLst>
          </p:cNvPr>
          <p:cNvCxnSpPr>
            <a:cxnSpLocks/>
          </p:cNvCxnSpPr>
          <p:nvPr/>
        </p:nvCxnSpPr>
        <p:spPr>
          <a:xfrm>
            <a:off x="2933226" y="1424043"/>
            <a:ext cx="0" cy="2722168"/>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33828"/>
      </p:ext>
    </p:extLst>
  </p:cSld>
  <p:clrMapOvr>
    <a:masterClrMapping/>
  </p:clrMapOvr>
  <mc:AlternateContent xmlns:mc="http://schemas.openxmlformats.org/markup-compatibility/2006">
    <mc:Choice xmlns:p14="http://schemas.microsoft.com/office/powerpoint/2010/main" Requires="p14">
      <p:transition spd="slow" p14:dur="2000" advTm="60000"/>
    </mc:Choice>
    <mc:Fallback>
      <p:transition spd="slow" advTm="6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mc:AlternateContent xmlns:mc="http://schemas.openxmlformats.org/markup-compatibility/2006">
    <mc:Choice xmlns:p14="http://schemas.microsoft.com/office/powerpoint/2010/main" Requires="p14">
      <p:transition spd="slow" p14:dur="2000" advTm="8000"/>
    </mc:Choice>
    <mc:Fallback>
      <p:transition spd="slow"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368646"/>
              <a:ext cx="803867"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Platform</a:t>
              </a:r>
            </a:p>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7" name="Group 16">
            <a:extLst>
              <a:ext uri="{FF2B5EF4-FFF2-40B4-BE49-F238E27FC236}">
                <a16:creationId xmlns:a16="http://schemas.microsoft.com/office/drawing/2014/main" id="{CEA552E8-37B1-B4D3-056A-3E6C7D3E0FFA}"/>
              </a:ext>
            </a:extLst>
          </p:cNvPr>
          <p:cNvGrpSpPr/>
          <p:nvPr/>
        </p:nvGrpSpPr>
        <p:grpSpPr>
          <a:xfrm>
            <a:off x="1391887" y="1137049"/>
            <a:ext cx="3343855" cy="2548615"/>
            <a:chOff x="1391887" y="1137049"/>
            <a:chExt cx="3343855"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5749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711733" y="2183865"/>
              <a:ext cx="486000" cy="378000"/>
            </a:xfrm>
            <a:prstGeom prst="rect">
              <a:avLst/>
            </a:prstGeom>
          </p:spPr>
        </p:pic>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92654" y="2605703"/>
              <a:ext cx="716280" cy="369332"/>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Serverless and Dedicated SQL Pools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4D3562EF-4F4E-473F-FF94-1A8E347A6E8F}"/>
                </a:ext>
              </a:extLst>
            </p:cNvPr>
            <p:cNvCxnSpPr>
              <a:cxnSpLocks/>
            </p:cNvCxnSpPr>
            <p:nvPr/>
          </p:nvCxnSpPr>
          <p:spPr>
            <a:xfrm>
              <a:off x="3140380" y="2417001"/>
              <a:ext cx="54097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300226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97036" y="2183605"/>
              <a:ext cx="72000" cy="7200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7D1A17-31FD-0F25-6A23-4BBC37FC088C}"/>
              </a:ext>
            </a:extLst>
          </p:cNvPr>
          <p:cNvGrpSpPr/>
          <p:nvPr/>
        </p:nvGrpSpPr>
        <p:grpSpPr>
          <a:xfrm>
            <a:off x="4274393" y="1329816"/>
            <a:ext cx="1617822" cy="2407983"/>
            <a:chOff x="4274393" y="1329816"/>
            <a:chExt cx="1617822"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76410" y="234028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a:off x="4281904" y="1849510"/>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3002" y="1324005"/>
            <a:ext cx="1419896" cy="2412051"/>
            <a:chOff x="5383002" y="1324005"/>
            <a:chExt cx="141989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3002" y="1324005"/>
              <a:ext cx="1419896" cy="2412051"/>
              <a:chOff x="5383002" y="1324005"/>
              <a:chExt cx="141989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0" name="Straight Arrow Connector 2049">
                <a:extLst>
                  <a:ext uri="{FF2B5EF4-FFF2-40B4-BE49-F238E27FC236}">
                    <a16:creationId xmlns:a16="http://schemas.microsoft.com/office/drawing/2014/main" id="{6FC22DCF-A49A-CC14-12A6-4E32877258C3}"/>
                  </a:ext>
                </a:extLst>
              </p:cNvPr>
              <p:cNvCxnSpPr>
                <a:cxnSpLocks/>
              </p:cNvCxnSpPr>
              <p:nvPr/>
            </p:nvCxnSpPr>
            <p:spPr>
              <a:xfrm>
                <a:off x="5383002" y="1849510"/>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B5B9E674-5B06-C08E-3A5A-CCAC3731704C}"/>
                  </a:ext>
                </a:extLst>
              </p:cNvPr>
              <p:cNvCxnSpPr>
                <a:cxnSpLocks/>
              </p:cNvCxnSpPr>
              <p:nvPr/>
            </p:nvCxnSpPr>
            <p:spPr>
              <a:xfrm>
                <a:off x="5383002" y="234028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advTm="360000"/>
    </mc:Choice>
    <mc:Fallback>
      <p:transition spd="slow" advTm="3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randombar(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Platform Maintenance</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(Gold)</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55481"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116564"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246320"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690"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18287" y="3383474"/>
            <a:ext cx="72000" cy="72000"/>
          </a:xfrm>
          <a:prstGeom prst="rect">
            <a:avLst/>
          </a:prstGeom>
        </p:spPr>
      </p:pic>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4245721" y="2378570"/>
            <a:ext cx="198802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452791"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511940052"/>
              </p:ext>
            </p:extLst>
          </p:nvPr>
        </p:nvGraphicFramePr>
        <p:xfrm>
          <a:off x="420082" y="15671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873926A3-55C5-AA63-86D0-393032EE3D76}"/>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496A0E64-924D-CC9D-61A1-5994B24C3B5D}"/>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1" y="4171111"/>
            <a:ext cx="7187774"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Refresh Schedule: </a:t>
            </a:r>
            <a:r>
              <a:rPr lang="en-US" sz="650" dirty="0">
                <a:solidFill>
                  <a:schemeClr val="tx1">
                    <a:lumMod val="50000"/>
                  </a:schemeClr>
                </a:solidFill>
                <a:latin typeface="Source Sans Pro" panose="020B0503030403020204" pitchFamily="34" charset="0"/>
                <a:ea typeface="Source Sans Pro" panose="020B0503030403020204" pitchFamily="34" charset="0"/>
              </a:rPr>
              <a:t>Data refreshed four times per day at predefined intervals.</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Manhour Costs: </a:t>
            </a:r>
            <a:r>
              <a:rPr lang="en-US" sz="650" dirty="0">
                <a:solidFill>
                  <a:schemeClr val="tx1">
                    <a:lumMod val="50000"/>
                  </a:schemeClr>
                </a:solidFill>
                <a:latin typeface="Source Sans Pro" panose="020B0503030403020204" pitchFamily="34" charset="0"/>
                <a:ea typeface="Source Sans Pro" panose="020B0503030403020204" pitchFamily="34" charset="0"/>
              </a:rPr>
              <a:t>Excluded from cost estimation.</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112663436"/>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9369</TotalTime>
  <Words>1999</Words>
  <Application>Microsoft Office PowerPoint</Application>
  <PresentationFormat>On-screen Show (16:9)</PresentationFormat>
  <Paragraphs>688</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PowerPoint Presentation</vt:lpstr>
      <vt:lpstr>New Data Architecture Overview</vt:lpstr>
      <vt:lpstr>Architecture Diagram</vt:lpstr>
      <vt:lpstr>Architecture Layers and Functionalities</vt:lpstr>
      <vt:lpstr>DataOps Artifacts and Modules</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2025-04-28T02:22:12Z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