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5392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ilo Rocha Lemes" userId="7700fe1c617f09cb" providerId="LiveId" clId="{961DA921-0803-4ABA-B9F6-12187E8EA671}"/>
    <pc:docChg chg="custSel modSld">
      <pc:chgData name="Murilo Rocha Lemes" userId="7700fe1c617f09cb" providerId="LiveId" clId="{961DA921-0803-4ABA-B9F6-12187E8EA671}" dt="2025-04-27T02:47:10.018" v="1" actId="931"/>
      <pc:docMkLst>
        <pc:docMk/>
      </pc:docMkLst>
      <pc:sldChg chg="addSp delSp modSp mod">
        <pc:chgData name="Murilo Rocha Lemes" userId="7700fe1c617f09cb" providerId="LiveId" clId="{961DA921-0803-4ABA-B9F6-12187E8EA671}" dt="2025-04-27T02:47:10.018" v="1" actId="931"/>
        <pc:sldMkLst>
          <pc:docMk/>
          <pc:sldMk cId="2467515280" sldId="256"/>
        </pc:sldMkLst>
        <pc:picChg chg="add mod">
          <ac:chgData name="Murilo Rocha Lemes" userId="7700fe1c617f09cb" providerId="LiveId" clId="{961DA921-0803-4ABA-B9F6-12187E8EA671}" dt="2025-04-27T02:47:10.018" v="1" actId="931"/>
          <ac:picMkLst>
            <pc:docMk/>
            <pc:sldMk cId="2467515280" sldId="256"/>
            <ac:picMk id="3" creationId="{343C0EE5-E32F-782F-CB57-40C109AC95EF}"/>
          </ac:picMkLst>
        </pc:picChg>
        <pc:picChg chg="del">
          <ac:chgData name="Murilo Rocha Lemes" userId="7700fe1c617f09cb" providerId="LiveId" clId="{961DA921-0803-4ABA-B9F6-12187E8EA671}" dt="2025-04-27T02:46:10.932" v="0" actId="478"/>
          <ac:picMkLst>
            <pc:docMk/>
            <pc:sldMk cId="2467515280" sldId="256"/>
            <ac:picMk id="7" creationId="{D0A4B216-437B-925A-2F27-2FD34B2F8AA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61176"/>
            <a:ext cx="5829300" cy="332108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010335"/>
            <a:ext cx="5143500" cy="23031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76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37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07879"/>
            <a:ext cx="1478756" cy="80841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07879"/>
            <a:ext cx="4350544" cy="80841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18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78200"/>
            <a:ext cx="5915025" cy="396807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383818"/>
            <a:ext cx="5915025" cy="208671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539394"/>
            <a:ext cx="2914650" cy="6052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539394"/>
            <a:ext cx="2914650" cy="60525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4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07881"/>
            <a:ext cx="5915025" cy="1843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338451"/>
            <a:ext cx="2901255" cy="11460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84490"/>
            <a:ext cx="2901255" cy="5125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338451"/>
            <a:ext cx="2915543" cy="114603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84490"/>
            <a:ext cx="2915543" cy="5125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22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8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16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5952"/>
            <a:ext cx="2211884" cy="22258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73483"/>
            <a:ext cx="3471863" cy="677907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61787"/>
            <a:ext cx="2211884" cy="53018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35952"/>
            <a:ext cx="2211884" cy="222583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73483"/>
            <a:ext cx="3471863" cy="677907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861787"/>
            <a:ext cx="2211884" cy="530181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56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07881"/>
            <a:ext cx="5915025" cy="1843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539394"/>
            <a:ext cx="5915025" cy="60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841509"/>
            <a:ext cx="1543050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EC05C-A0EB-4626-A9D0-CBAA378BE25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841509"/>
            <a:ext cx="2314575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841509"/>
            <a:ext cx="1543050" cy="5078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D1BDA1-8932-4526-B7A4-079E5CBC0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3C0EE5-E32F-782F-CB57-40C109AC9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8"/>
            <a:ext cx="6858000" cy="953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515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Murilo Rocha Lemes</dc:creator>
  <cp:lastModifiedBy>Murilo Rocha Lemes</cp:lastModifiedBy>
  <cp:revision>1</cp:revision>
  <dcterms:created xsi:type="dcterms:W3CDTF">2025-04-27T02:39:35Z</dcterms:created>
  <dcterms:modified xsi:type="dcterms:W3CDTF">2025-04-27T02:47:14Z</dcterms:modified>
</cp:coreProperties>
</file>