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 id="2147483670" r:id="rId3"/>
  </p:sldMasterIdLst>
  <p:notesMasterIdLst>
    <p:notesMasterId r:id="rId16"/>
  </p:notesMasterIdLst>
  <p:sldIdLst>
    <p:sldId id="256" r:id="rId4"/>
    <p:sldId id="277" r:id="rId5"/>
    <p:sldId id="269" r:id="rId6"/>
    <p:sldId id="259" r:id="rId7"/>
    <p:sldId id="271" r:id="rId8"/>
    <p:sldId id="270" r:id="rId9"/>
    <p:sldId id="258" r:id="rId10"/>
    <p:sldId id="272" r:id="rId11"/>
    <p:sldId id="273" r:id="rId12"/>
    <p:sldId id="274" r:id="rId13"/>
    <p:sldId id="275" r:id="rId14"/>
    <p:sldId id="276"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3A98891-E837-4DE0-9066-7C72FC2A6CEB}">
          <p14:sldIdLst>
            <p14:sldId id="256"/>
            <p14:sldId id="277"/>
          </p14:sldIdLst>
        </p14:section>
        <p14:section name="Architecture Overview" id="{28500615-6270-4EB4-8648-798E1DB93304}">
          <p14:sldIdLst>
            <p14:sldId id="269"/>
            <p14:sldId id="259"/>
            <p14:sldId id="271"/>
            <p14:sldId id="270"/>
          </p14:sldIdLst>
        </p14:section>
        <p14:section name="E2E Data Engineering Projects" id="{4DBC69E5-3F06-4D1B-AD43-49EEC61ADD11}">
          <p14:sldIdLst>
            <p14:sldId id="258"/>
            <p14:sldId id="272"/>
            <p14:sldId id="273"/>
            <p14:sldId id="274"/>
            <p14:sldId id="275"/>
          </p14:sldIdLst>
        </p14:section>
        <p14:section name="Thank you!" id="{FC0FE0B4-6B35-471C-A926-A3DBB5DBEA3B}">
          <p14:sldIdLst>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81D5"/>
    <a:srgbClr val="77C6FC"/>
    <a:srgbClr val="0E9AFA"/>
    <a:srgbClr val="003781"/>
    <a:srgbClr val="E1E1FF"/>
    <a:srgbClr val="512373"/>
    <a:srgbClr val="669900"/>
    <a:srgbClr val="CCCCFF"/>
    <a:srgbClr val="33CC33"/>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053" autoAdjust="0"/>
  </p:normalViewPr>
  <p:slideViewPr>
    <p:cSldViewPr snapToGrid="0">
      <p:cViewPr varScale="1">
        <p:scale>
          <a:sx n="137" d="100"/>
          <a:sy n="137" d="100"/>
        </p:scale>
        <p:origin x="82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ilo Rocha Lemes" userId="7700fe1c617f09cb" providerId="LiveId" clId="{C548D5B6-D5F3-453F-8CC3-C5DF8477DFE9}"/>
    <pc:docChg chg="undo redo custSel addSld delSld modSld sldOrd delMainMaster modMainMaster addSection modSection">
      <pc:chgData name="Murilo Rocha Lemes" userId="7700fe1c617f09cb" providerId="LiveId" clId="{C548D5B6-D5F3-453F-8CC3-C5DF8477DFE9}" dt="2025-04-29T17:10:45.403" v="29562"/>
      <pc:docMkLst>
        <pc:docMk/>
      </pc:docMkLst>
      <pc:sldChg chg="addSp delSp modSp mod modTransition">
        <pc:chgData name="Murilo Rocha Lemes" userId="7700fe1c617f09cb" providerId="LiveId" clId="{C548D5B6-D5F3-453F-8CC3-C5DF8477DFE9}" dt="2025-04-28T23:45:39.527" v="28150"/>
        <pc:sldMkLst>
          <pc:docMk/>
          <pc:sldMk cId="0" sldId="256"/>
        </pc:sldMkLst>
        <pc:spChg chg="mod">
          <ac:chgData name="Murilo Rocha Lemes" userId="7700fe1c617f09cb" providerId="LiveId" clId="{C548D5B6-D5F3-453F-8CC3-C5DF8477DFE9}" dt="2025-04-21T21:11:58.786" v="4118"/>
          <ac:spMkLst>
            <pc:docMk/>
            <pc:sldMk cId="0" sldId="256"/>
            <ac:spMk id="1646" creationId="{00000000-0000-0000-0000-000000000000}"/>
          </ac:spMkLst>
        </pc:spChg>
        <pc:spChg chg="mod">
          <ac:chgData name="Murilo Rocha Lemes" userId="7700fe1c617f09cb" providerId="LiveId" clId="{C548D5B6-D5F3-453F-8CC3-C5DF8477DFE9}" dt="2025-04-21T21:11:58.786" v="4118"/>
          <ac:spMkLst>
            <pc:docMk/>
            <pc:sldMk cId="0" sldId="256"/>
            <ac:spMk id="1652" creationId="{00000000-0000-0000-0000-000000000000}"/>
          </ac:spMkLst>
        </pc:spChg>
        <pc:spChg chg="mod">
          <ac:chgData name="Murilo Rocha Lemes" userId="7700fe1c617f09cb" providerId="LiveId" clId="{C548D5B6-D5F3-453F-8CC3-C5DF8477DFE9}" dt="2025-04-21T21:11:58.786" v="4118"/>
          <ac:spMkLst>
            <pc:docMk/>
            <pc:sldMk cId="0" sldId="256"/>
            <ac:spMk id="1707" creationId="{00000000-0000-0000-0000-000000000000}"/>
          </ac:spMkLst>
        </pc:spChg>
        <pc:spChg chg="mod">
          <ac:chgData name="Murilo Rocha Lemes" userId="7700fe1c617f09cb" providerId="LiveId" clId="{C548D5B6-D5F3-453F-8CC3-C5DF8477DFE9}" dt="2025-04-21T21:11:58.786" v="4118"/>
          <ac:spMkLst>
            <pc:docMk/>
            <pc:sldMk cId="0" sldId="256"/>
            <ac:spMk id="1713" creationId="{00000000-0000-0000-0000-000000000000}"/>
          </ac:spMkLst>
        </pc:spChg>
        <pc:spChg chg="mod">
          <ac:chgData name="Murilo Rocha Lemes" userId="7700fe1c617f09cb" providerId="LiveId" clId="{C548D5B6-D5F3-453F-8CC3-C5DF8477DFE9}" dt="2025-04-21T21:11:58.786" v="4118"/>
          <ac:spMkLst>
            <pc:docMk/>
            <pc:sldMk cId="0" sldId="256"/>
            <ac:spMk id="1722" creationId="{00000000-0000-0000-0000-000000000000}"/>
          </ac:spMkLst>
        </pc:spChg>
        <pc:spChg chg="mod">
          <ac:chgData name="Murilo Rocha Lemes" userId="7700fe1c617f09cb" providerId="LiveId" clId="{C548D5B6-D5F3-453F-8CC3-C5DF8477DFE9}" dt="2025-04-21T21:11:58.786" v="4118"/>
          <ac:spMkLst>
            <pc:docMk/>
            <pc:sldMk cId="0" sldId="256"/>
            <ac:spMk id="1753" creationId="{00000000-0000-0000-0000-000000000000}"/>
          </ac:spMkLst>
        </pc:spChg>
        <pc:spChg chg="mod">
          <ac:chgData name="Murilo Rocha Lemes" userId="7700fe1c617f09cb" providerId="LiveId" clId="{C548D5B6-D5F3-453F-8CC3-C5DF8477DFE9}" dt="2025-04-21T21:11:58.786" v="4118"/>
          <ac:spMkLst>
            <pc:docMk/>
            <pc:sldMk cId="0" sldId="256"/>
            <ac:spMk id="1758" creationId="{00000000-0000-0000-0000-000000000000}"/>
          </ac:spMkLst>
        </pc:spChg>
        <pc:spChg chg="mod">
          <ac:chgData name="Murilo Rocha Lemes" userId="7700fe1c617f09cb" providerId="LiveId" clId="{C548D5B6-D5F3-453F-8CC3-C5DF8477DFE9}" dt="2025-04-21T21:11:58.786" v="4118"/>
          <ac:spMkLst>
            <pc:docMk/>
            <pc:sldMk cId="0" sldId="256"/>
            <ac:spMk id="1782" creationId="{00000000-0000-0000-0000-000000000000}"/>
          </ac:spMkLst>
        </pc:spChg>
        <pc:spChg chg="mod">
          <ac:chgData name="Murilo Rocha Lemes" userId="7700fe1c617f09cb" providerId="LiveId" clId="{C548D5B6-D5F3-453F-8CC3-C5DF8477DFE9}" dt="2025-04-21T21:11:58.786" v="4118"/>
          <ac:spMkLst>
            <pc:docMk/>
            <pc:sldMk cId="0" sldId="256"/>
            <ac:spMk id="1798" creationId="{00000000-0000-0000-0000-000000000000}"/>
          </ac:spMkLst>
        </pc:spChg>
        <pc:spChg chg="mod">
          <ac:chgData name="Murilo Rocha Lemes" userId="7700fe1c617f09cb" providerId="LiveId" clId="{C548D5B6-D5F3-453F-8CC3-C5DF8477DFE9}" dt="2025-04-21T21:11:58.786" v="4118"/>
          <ac:spMkLst>
            <pc:docMk/>
            <pc:sldMk cId="0" sldId="256"/>
            <ac:spMk id="1812" creationId="{00000000-0000-0000-0000-000000000000}"/>
          </ac:spMkLst>
        </pc:spChg>
        <pc:spChg chg="mod">
          <ac:chgData name="Murilo Rocha Lemes" userId="7700fe1c617f09cb" providerId="LiveId" clId="{C548D5B6-D5F3-453F-8CC3-C5DF8477DFE9}" dt="2025-04-24T00:40:02.791" v="11886" actId="20577"/>
          <ac:spMkLst>
            <pc:docMk/>
            <pc:sldMk cId="0" sldId="256"/>
            <ac:spMk id="1838" creationId="{00000000-0000-0000-0000-000000000000}"/>
          </ac:spMkLst>
        </pc:spChg>
        <pc:spChg chg="mod">
          <ac:chgData name="Murilo Rocha Lemes" userId="7700fe1c617f09cb" providerId="LiveId" clId="{C548D5B6-D5F3-453F-8CC3-C5DF8477DFE9}" dt="2025-04-25T02:06:15.874" v="14491" actId="207"/>
          <ac:spMkLst>
            <pc:docMk/>
            <pc:sldMk cId="0" sldId="256"/>
            <ac:spMk id="1839" creationId="{00000000-0000-0000-0000-000000000000}"/>
          </ac:spMkLst>
        </pc:spChg>
      </pc:sldChg>
      <pc:sldChg chg="addSp delSp modSp mod ord">
        <pc:chgData name="Murilo Rocha Lemes" userId="7700fe1c617f09cb" providerId="LiveId" clId="{C548D5B6-D5F3-453F-8CC3-C5DF8477DFE9}" dt="2025-04-25T01:56:19.537" v="14449" actId="20577"/>
        <pc:sldMkLst>
          <pc:docMk/>
          <pc:sldMk cId="0" sldId="258"/>
        </pc:sldMkLst>
        <pc:spChg chg="mod">
          <ac:chgData name="Murilo Rocha Lemes" userId="7700fe1c617f09cb" providerId="LiveId" clId="{C548D5B6-D5F3-453F-8CC3-C5DF8477DFE9}" dt="2025-04-25T01:56:19.537" v="14449" actId="20577"/>
          <ac:spMkLst>
            <pc:docMk/>
            <pc:sldMk cId="0" sldId="258"/>
            <ac:spMk id="1856" creationId="{00000000-0000-0000-0000-000000000000}"/>
          </ac:spMkLst>
        </pc:spChg>
      </pc:sldChg>
      <pc:sldChg chg="addSp delSp modSp add mod modTransition modClrScheme delAnim modAnim chgLayout">
        <pc:chgData name="Murilo Rocha Lemes" userId="7700fe1c617f09cb" providerId="LiveId" clId="{C548D5B6-D5F3-453F-8CC3-C5DF8477DFE9}" dt="2025-04-29T17:08:59.457" v="29552" actId="2"/>
        <pc:sldMkLst>
          <pc:docMk/>
          <pc:sldMk cId="0" sldId="259"/>
        </pc:sldMkLst>
        <pc:spChg chg="add mod">
          <ac:chgData name="Murilo Rocha Lemes" userId="7700fe1c617f09cb" providerId="LiveId" clId="{C548D5B6-D5F3-453F-8CC3-C5DF8477DFE9}" dt="2025-04-29T16:52:14.393" v="29015" actId="403"/>
          <ac:spMkLst>
            <pc:docMk/>
            <pc:sldMk cId="0" sldId="259"/>
            <ac:spMk id="3" creationId="{493AD43D-837E-86D4-EFC3-43EE96F508F0}"/>
          </ac:spMkLst>
        </pc:spChg>
        <pc:spChg chg="add del mod">
          <ac:chgData name="Murilo Rocha Lemes" userId="7700fe1c617f09cb" providerId="LiveId" clId="{C548D5B6-D5F3-453F-8CC3-C5DF8477DFE9}" dt="2025-04-29T16:00:50.287" v="28311" actId="478"/>
          <ac:spMkLst>
            <pc:docMk/>
            <pc:sldMk cId="0" sldId="259"/>
            <ac:spMk id="5" creationId="{D9E98B4C-744B-B00B-929E-F727B50D7970}"/>
          </ac:spMkLst>
        </pc:spChg>
        <pc:spChg chg="add mod ord">
          <ac:chgData name="Murilo Rocha Lemes" userId="7700fe1c617f09cb" providerId="LiveId" clId="{C548D5B6-D5F3-453F-8CC3-C5DF8477DFE9}" dt="2025-04-29T16:45:58.256" v="28927" actId="1076"/>
          <ac:spMkLst>
            <pc:docMk/>
            <pc:sldMk cId="0" sldId="259"/>
            <ac:spMk id="16" creationId="{55C3EA76-9909-98BC-1EC0-006048596D79}"/>
          </ac:spMkLst>
        </pc:spChg>
        <pc:spChg chg="add mod">
          <ac:chgData name="Murilo Rocha Lemes" userId="7700fe1c617f09cb" providerId="LiveId" clId="{C548D5B6-D5F3-453F-8CC3-C5DF8477DFE9}" dt="2025-04-29T17:08:59.457" v="29552" actId="2"/>
          <ac:spMkLst>
            <pc:docMk/>
            <pc:sldMk cId="0" sldId="259"/>
            <ac:spMk id="34" creationId="{5596BE09-58A8-CBAB-FECA-F4D250773F29}"/>
          </ac:spMkLst>
        </pc:spChg>
        <pc:spChg chg="add mod">
          <ac:chgData name="Murilo Rocha Lemes" userId="7700fe1c617f09cb" providerId="LiveId" clId="{C548D5B6-D5F3-453F-8CC3-C5DF8477DFE9}" dt="2025-04-25T01:50:32.858" v="14421" actId="164"/>
          <ac:spMkLst>
            <pc:docMk/>
            <pc:sldMk cId="0" sldId="259"/>
            <ac:spMk id="49" creationId="{CEEAD3A6-EE6B-3BE6-F4D2-6BAA3AEB1A43}"/>
          </ac:spMkLst>
        </pc:spChg>
        <pc:spChg chg="add mod">
          <ac:chgData name="Murilo Rocha Lemes" userId="7700fe1c617f09cb" providerId="LiveId" clId="{C548D5B6-D5F3-453F-8CC3-C5DF8477DFE9}" dt="2025-04-25T01:52:14.623" v="14427" actId="164"/>
          <ac:spMkLst>
            <pc:docMk/>
            <pc:sldMk cId="0" sldId="259"/>
            <ac:spMk id="1039" creationId="{EBCC316F-6786-EDAA-0883-E7292445B8B8}"/>
          </ac:spMkLst>
        </pc:spChg>
        <pc:spChg chg="add mod">
          <ac:chgData name="Murilo Rocha Lemes" userId="7700fe1c617f09cb" providerId="LiveId" clId="{C548D5B6-D5F3-453F-8CC3-C5DF8477DFE9}" dt="2025-04-25T01:52:14.623" v="14427" actId="164"/>
          <ac:spMkLst>
            <pc:docMk/>
            <pc:sldMk cId="0" sldId="259"/>
            <ac:spMk id="1040" creationId="{4542BC2D-7BA8-EC72-3CC4-FFD971209957}"/>
          </ac:spMkLst>
        </pc:spChg>
        <pc:spChg chg="add mod">
          <ac:chgData name="Murilo Rocha Lemes" userId="7700fe1c617f09cb" providerId="LiveId" clId="{C548D5B6-D5F3-453F-8CC3-C5DF8477DFE9}" dt="2025-04-25T01:52:14.623" v="14427" actId="164"/>
          <ac:spMkLst>
            <pc:docMk/>
            <pc:sldMk cId="0" sldId="259"/>
            <ac:spMk id="1041" creationId="{24B39551-6656-081D-3BEB-5AB8785B99E8}"/>
          </ac:spMkLst>
        </pc:spChg>
        <pc:spChg chg="add mod">
          <ac:chgData name="Murilo Rocha Lemes" userId="7700fe1c617f09cb" providerId="LiveId" clId="{C548D5B6-D5F3-453F-8CC3-C5DF8477DFE9}" dt="2025-04-25T01:52:14.623" v="14427" actId="164"/>
          <ac:spMkLst>
            <pc:docMk/>
            <pc:sldMk cId="0" sldId="259"/>
            <ac:spMk id="1042" creationId="{0DFFF993-E0B6-09BF-612B-7DD0DDF845F8}"/>
          </ac:spMkLst>
        </pc:spChg>
        <pc:spChg chg="add mod">
          <ac:chgData name="Murilo Rocha Lemes" userId="7700fe1c617f09cb" providerId="LiveId" clId="{C548D5B6-D5F3-453F-8CC3-C5DF8477DFE9}" dt="2025-04-25T01:52:14.623" v="14427" actId="164"/>
          <ac:spMkLst>
            <pc:docMk/>
            <pc:sldMk cId="0" sldId="259"/>
            <ac:spMk id="1045" creationId="{14B86B40-0487-87C5-9CC5-F721A1BED399}"/>
          </ac:spMkLst>
        </pc:spChg>
        <pc:spChg chg="add mod">
          <ac:chgData name="Murilo Rocha Lemes" userId="7700fe1c617f09cb" providerId="LiveId" clId="{C548D5B6-D5F3-453F-8CC3-C5DF8477DFE9}" dt="2025-04-21T17:00:28.735" v="3051" actId="1035"/>
          <ac:spMkLst>
            <pc:docMk/>
            <pc:sldMk cId="0" sldId="259"/>
            <ac:spMk id="1048" creationId="{33D9C704-02A3-E67A-4B19-574E01638E3F}"/>
          </ac:spMkLst>
        </pc:spChg>
        <pc:spChg chg="add mod">
          <ac:chgData name="Murilo Rocha Lemes" userId="7700fe1c617f09cb" providerId="LiveId" clId="{C548D5B6-D5F3-453F-8CC3-C5DF8477DFE9}" dt="2025-04-21T22:31:52.855" v="5850" actId="1035"/>
          <ac:spMkLst>
            <pc:docMk/>
            <pc:sldMk cId="0" sldId="259"/>
            <ac:spMk id="1051" creationId="{AFA44B1D-A38F-2220-EF0A-EDEE67356DE1}"/>
          </ac:spMkLst>
        </pc:spChg>
        <pc:spChg chg="add mod ord">
          <ac:chgData name="Murilo Rocha Lemes" userId="7700fe1c617f09cb" providerId="LiveId" clId="{C548D5B6-D5F3-453F-8CC3-C5DF8477DFE9}" dt="2025-04-25T01:50:32.858" v="14421" actId="164"/>
          <ac:spMkLst>
            <pc:docMk/>
            <pc:sldMk cId="0" sldId="259"/>
            <ac:spMk id="1052" creationId="{E6AA3203-6FA8-B65B-8B69-A4994B790F3E}"/>
          </ac:spMkLst>
        </pc:spChg>
        <pc:spChg chg="add del mod ord">
          <ac:chgData name="Murilo Rocha Lemes" userId="7700fe1c617f09cb" providerId="LiveId" clId="{C548D5B6-D5F3-453F-8CC3-C5DF8477DFE9}" dt="2025-04-25T01:54:12.428" v="14437" actId="164"/>
          <ac:spMkLst>
            <pc:docMk/>
            <pc:sldMk cId="0" sldId="259"/>
            <ac:spMk id="1057" creationId="{111217D5-8529-5C8D-01E4-6D24C867474C}"/>
          </ac:spMkLst>
        </pc:spChg>
        <pc:spChg chg="add mod">
          <ac:chgData name="Murilo Rocha Lemes" userId="7700fe1c617f09cb" providerId="LiveId" clId="{C548D5B6-D5F3-453F-8CC3-C5DF8477DFE9}" dt="2025-04-22T02:00:19.132" v="7127" actId="20577"/>
          <ac:spMkLst>
            <pc:docMk/>
            <pc:sldMk cId="0" sldId="259"/>
            <ac:spMk id="1058" creationId="{FE730996-A1C1-530B-301B-D79FD432A755}"/>
          </ac:spMkLst>
        </pc:spChg>
        <pc:spChg chg="add mod topLvl">
          <ac:chgData name="Murilo Rocha Lemes" userId="7700fe1c617f09cb" providerId="LiveId" clId="{C548D5B6-D5F3-453F-8CC3-C5DF8477DFE9}" dt="2025-04-29T16:45:44.247" v="28924" actId="164"/>
          <ac:spMkLst>
            <pc:docMk/>
            <pc:sldMk cId="0" sldId="259"/>
            <ac:spMk id="1061" creationId="{F1CB3737-E857-D2B1-0F5F-4EEE56AD79F0}"/>
          </ac:spMkLst>
        </pc:spChg>
        <pc:spChg chg="add mod">
          <ac:chgData name="Murilo Rocha Lemes" userId="7700fe1c617f09cb" providerId="LiveId" clId="{C548D5B6-D5F3-453F-8CC3-C5DF8477DFE9}" dt="2025-04-21T21:17:20.514" v="4297" actId="1076"/>
          <ac:spMkLst>
            <pc:docMk/>
            <pc:sldMk cId="0" sldId="259"/>
            <ac:spMk id="1063" creationId="{4BC33C6E-CC45-15E5-4FA2-024DE7DA44E6}"/>
          </ac:spMkLst>
        </pc:spChg>
        <pc:spChg chg="add mod">
          <ac:chgData name="Murilo Rocha Lemes" userId="7700fe1c617f09cb" providerId="LiveId" clId="{C548D5B6-D5F3-453F-8CC3-C5DF8477DFE9}" dt="2025-04-28T03:58:17.513" v="27803" actId="2"/>
          <ac:spMkLst>
            <pc:docMk/>
            <pc:sldMk cId="0" sldId="259"/>
            <ac:spMk id="1064" creationId="{0D5ABE1F-DDD9-E288-798C-BC081F6AC132}"/>
          </ac:spMkLst>
        </pc:spChg>
        <pc:spChg chg="add mod">
          <ac:chgData name="Murilo Rocha Lemes" userId="7700fe1c617f09cb" providerId="LiveId" clId="{C548D5B6-D5F3-453F-8CC3-C5DF8477DFE9}" dt="2025-04-25T01:51:22.447" v="14424" actId="164"/>
          <ac:spMkLst>
            <pc:docMk/>
            <pc:sldMk cId="0" sldId="259"/>
            <ac:spMk id="1069" creationId="{11639F7D-D7B0-C906-E88D-5395FE8033EE}"/>
          </ac:spMkLst>
        </pc:spChg>
        <pc:spChg chg="add mod">
          <ac:chgData name="Murilo Rocha Lemes" userId="7700fe1c617f09cb" providerId="LiveId" clId="{C548D5B6-D5F3-453F-8CC3-C5DF8477DFE9}" dt="2025-04-21T17:12:43.169" v="3218" actId="1036"/>
          <ac:spMkLst>
            <pc:docMk/>
            <pc:sldMk cId="0" sldId="259"/>
            <ac:spMk id="1072" creationId="{CDBCC971-D05D-4869-5ACE-F78063B055A2}"/>
          </ac:spMkLst>
        </pc:spChg>
        <pc:spChg chg="add mod">
          <ac:chgData name="Murilo Rocha Lemes" userId="7700fe1c617f09cb" providerId="LiveId" clId="{C548D5B6-D5F3-453F-8CC3-C5DF8477DFE9}" dt="2025-04-21T17:13:38.460" v="3253" actId="1037"/>
          <ac:spMkLst>
            <pc:docMk/>
            <pc:sldMk cId="0" sldId="259"/>
            <ac:spMk id="1073" creationId="{63827915-28CC-68C1-C687-9BBDE7EC9EF3}"/>
          </ac:spMkLst>
        </pc:spChg>
        <pc:spChg chg="add mod">
          <ac:chgData name="Murilo Rocha Lemes" userId="7700fe1c617f09cb" providerId="LiveId" clId="{C548D5B6-D5F3-453F-8CC3-C5DF8477DFE9}" dt="2025-04-25T01:52:14.623" v="14427" actId="164"/>
          <ac:spMkLst>
            <pc:docMk/>
            <pc:sldMk cId="0" sldId="259"/>
            <ac:spMk id="1074" creationId="{AE676C06-2612-8561-9CE4-313F2B9B1CC1}"/>
          </ac:spMkLst>
        </pc:spChg>
        <pc:spChg chg="add mod ord">
          <ac:chgData name="Murilo Rocha Lemes" userId="7700fe1c617f09cb" providerId="LiveId" clId="{C548D5B6-D5F3-453F-8CC3-C5DF8477DFE9}" dt="2025-04-25T01:52:14.623" v="14427" actId="164"/>
          <ac:spMkLst>
            <pc:docMk/>
            <pc:sldMk cId="0" sldId="259"/>
            <ac:spMk id="1075" creationId="{7DC87564-AC1C-00CB-4362-753208EA84D2}"/>
          </ac:spMkLst>
        </pc:spChg>
        <pc:spChg chg="add mod ord">
          <ac:chgData name="Murilo Rocha Lemes" userId="7700fe1c617f09cb" providerId="LiveId" clId="{C548D5B6-D5F3-453F-8CC3-C5DF8477DFE9}" dt="2025-04-29T16:40:32.905" v="28776" actId="1076"/>
          <ac:spMkLst>
            <pc:docMk/>
            <pc:sldMk cId="0" sldId="259"/>
            <ac:spMk id="1866" creationId="{79E5964C-A37D-37F3-6529-B370DA648E34}"/>
          </ac:spMkLst>
        </pc:spChg>
        <pc:spChg chg="add mod topLvl">
          <ac:chgData name="Murilo Rocha Lemes" userId="7700fe1c617f09cb" providerId="LiveId" clId="{C548D5B6-D5F3-453F-8CC3-C5DF8477DFE9}" dt="2025-04-29T16:43:07.401" v="28913" actId="164"/>
          <ac:spMkLst>
            <pc:docMk/>
            <pc:sldMk cId="0" sldId="259"/>
            <ac:spMk id="1867" creationId="{CE32D3D2-2C11-42C1-2A94-DBF2D304E4CF}"/>
          </ac:spMkLst>
        </pc:spChg>
        <pc:spChg chg="add mod topLvl">
          <ac:chgData name="Murilo Rocha Lemes" userId="7700fe1c617f09cb" providerId="LiveId" clId="{C548D5B6-D5F3-453F-8CC3-C5DF8477DFE9}" dt="2025-04-29T16:21:17.803" v="28314" actId="165"/>
          <ac:spMkLst>
            <pc:docMk/>
            <pc:sldMk cId="0" sldId="259"/>
            <ac:spMk id="1868" creationId="{AF96CDCB-FF68-E4E4-C482-833B0B0723C5}"/>
          </ac:spMkLst>
        </pc:spChg>
        <pc:spChg chg="add mod">
          <ac:chgData name="Murilo Rocha Lemes" userId="7700fe1c617f09cb" providerId="LiveId" clId="{C548D5B6-D5F3-453F-8CC3-C5DF8477DFE9}" dt="2025-04-29T16:43:07.401" v="28913" actId="164"/>
          <ac:spMkLst>
            <pc:docMk/>
            <pc:sldMk cId="0" sldId="259"/>
            <ac:spMk id="1869" creationId="{66B3954F-D9B2-3202-655A-12AF67AE6E2F}"/>
          </ac:spMkLst>
        </pc:spChg>
        <pc:spChg chg="add mod ord topLvl">
          <ac:chgData name="Murilo Rocha Lemes" userId="7700fe1c617f09cb" providerId="LiveId" clId="{C548D5B6-D5F3-453F-8CC3-C5DF8477DFE9}" dt="2025-04-29T16:34:47.603" v="28589" actId="1076"/>
          <ac:spMkLst>
            <pc:docMk/>
            <pc:sldMk cId="0" sldId="259"/>
            <ac:spMk id="1870" creationId="{F6803030-B46E-5083-F5A9-C09EF2547807}"/>
          </ac:spMkLst>
        </pc:spChg>
        <pc:spChg chg="add mod topLvl">
          <ac:chgData name="Murilo Rocha Lemes" userId="7700fe1c617f09cb" providerId="LiveId" clId="{C548D5B6-D5F3-453F-8CC3-C5DF8477DFE9}" dt="2025-04-29T16:40:38.790" v="28787" actId="1035"/>
          <ac:spMkLst>
            <pc:docMk/>
            <pc:sldMk cId="0" sldId="259"/>
            <ac:spMk id="1872" creationId="{6EE7B0B3-6673-C695-891F-468F7F501758}"/>
          </ac:spMkLst>
        </pc:spChg>
        <pc:spChg chg="add mod topLvl">
          <ac:chgData name="Murilo Rocha Lemes" userId="7700fe1c617f09cb" providerId="LiveId" clId="{C548D5B6-D5F3-453F-8CC3-C5DF8477DFE9}" dt="2025-04-29T17:08:59.115" v="29550" actId="2"/>
          <ac:spMkLst>
            <pc:docMk/>
            <pc:sldMk cId="0" sldId="259"/>
            <ac:spMk id="1874" creationId="{D9FCCA8E-F596-5185-1CA2-BA6AA1E839A9}"/>
          </ac:spMkLst>
        </pc:spChg>
        <pc:spChg chg="add mod ord">
          <ac:chgData name="Murilo Rocha Lemes" userId="7700fe1c617f09cb" providerId="LiveId" clId="{C548D5B6-D5F3-453F-8CC3-C5DF8477DFE9}" dt="2025-04-29T16:35:09.626" v="28595" actId="1076"/>
          <ac:spMkLst>
            <pc:docMk/>
            <pc:sldMk cId="0" sldId="259"/>
            <ac:spMk id="1880" creationId="{290F5E1A-B4C0-2C1A-4F5E-533577BFCB0E}"/>
          </ac:spMkLst>
        </pc:spChg>
        <pc:spChg chg="add mod">
          <ac:chgData name="Murilo Rocha Lemes" userId="7700fe1c617f09cb" providerId="LiveId" clId="{C548D5B6-D5F3-453F-8CC3-C5DF8477DFE9}" dt="2025-04-29T16:43:07.401" v="28913" actId="164"/>
          <ac:spMkLst>
            <pc:docMk/>
            <pc:sldMk cId="0" sldId="259"/>
            <ac:spMk id="1881" creationId="{7E39EA86-86EA-CDBE-8D64-F19111354563}"/>
          </ac:spMkLst>
        </pc:spChg>
        <pc:spChg chg="add mod">
          <ac:chgData name="Murilo Rocha Lemes" userId="7700fe1c617f09cb" providerId="LiveId" clId="{C548D5B6-D5F3-453F-8CC3-C5DF8477DFE9}" dt="2025-04-25T01:51:22.447" v="14424" actId="164"/>
          <ac:spMkLst>
            <pc:docMk/>
            <pc:sldMk cId="0" sldId="259"/>
            <ac:spMk id="1883" creationId="{1E1432C7-641C-C8C1-4ADD-08897F702BC8}"/>
          </ac:spMkLst>
        </pc:spChg>
        <pc:spChg chg="add mod topLvl">
          <ac:chgData name="Murilo Rocha Lemes" userId="7700fe1c617f09cb" providerId="LiveId" clId="{C548D5B6-D5F3-453F-8CC3-C5DF8477DFE9}" dt="2025-04-29T16:43:07.401" v="28913" actId="164"/>
          <ac:spMkLst>
            <pc:docMk/>
            <pc:sldMk cId="0" sldId="259"/>
            <ac:spMk id="1888" creationId="{56E82F59-E208-47DA-8950-7396143D7B2C}"/>
          </ac:spMkLst>
        </pc:spChg>
        <pc:spChg chg="add mod">
          <ac:chgData name="Murilo Rocha Lemes" userId="7700fe1c617f09cb" providerId="LiveId" clId="{C548D5B6-D5F3-453F-8CC3-C5DF8477DFE9}" dt="2025-04-29T16:43:07.401" v="28913" actId="164"/>
          <ac:spMkLst>
            <pc:docMk/>
            <pc:sldMk cId="0" sldId="259"/>
            <ac:spMk id="1895" creationId="{F4F828B9-3409-8CBF-8BC3-1D03297D728A}"/>
          </ac:spMkLst>
        </pc:spChg>
        <pc:spChg chg="add mod topLvl">
          <ac:chgData name="Murilo Rocha Lemes" userId="7700fe1c617f09cb" providerId="LiveId" clId="{C548D5B6-D5F3-453F-8CC3-C5DF8477DFE9}" dt="2025-04-29T17:08:59.281" v="29551" actId="2"/>
          <ac:spMkLst>
            <pc:docMk/>
            <pc:sldMk cId="0" sldId="259"/>
            <ac:spMk id="1900" creationId="{690B3B6C-B5D6-C044-5120-6A7A6517AF94}"/>
          </ac:spMkLst>
        </pc:spChg>
        <pc:spChg chg="add mod">
          <ac:chgData name="Murilo Rocha Lemes" userId="7700fe1c617f09cb" providerId="LiveId" clId="{C548D5B6-D5F3-453F-8CC3-C5DF8477DFE9}" dt="2025-04-25T01:54:12.428" v="14437" actId="164"/>
          <ac:spMkLst>
            <pc:docMk/>
            <pc:sldMk cId="0" sldId="259"/>
            <ac:spMk id="1923" creationId="{C5269684-2D27-CA29-F610-86F6F65AF440}"/>
          </ac:spMkLst>
        </pc:spChg>
        <pc:spChg chg="add mod">
          <ac:chgData name="Murilo Rocha Lemes" userId="7700fe1c617f09cb" providerId="LiveId" clId="{C548D5B6-D5F3-453F-8CC3-C5DF8477DFE9}" dt="2025-04-25T01:54:12.428" v="14437" actId="164"/>
          <ac:spMkLst>
            <pc:docMk/>
            <pc:sldMk cId="0" sldId="259"/>
            <ac:spMk id="2010" creationId="{CE7DE2EC-BC8A-BB3B-F97A-66F970514421}"/>
          </ac:spMkLst>
        </pc:spChg>
        <pc:spChg chg="add mod ord">
          <ac:chgData name="Murilo Rocha Lemes" userId="7700fe1c617f09cb" providerId="LiveId" clId="{C548D5B6-D5F3-453F-8CC3-C5DF8477DFE9}" dt="2025-04-25T01:53:38.375" v="14435" actId="164"/>
          <ac:spMkLst>
            <pc:docMk/>
            <pc:sldMk cId="0" sldId="259"/>
            <ac:spMk id="2016" creationId="{54A25859-9489-D9F3-E131-E1CC4AE49630}"/>
          </ac:spMkLst>
        </pc:spChg>
        <pc:spChg chg="add mod">
          <ac:chgData name="Murilo Rocha Lemes" userId="7700fe1c617f09cb" providerId="LiveId" clId="{C548D5B6-D5F3-453F-8CC3-C5DF8477DFE9}" dt="2025-04-21T22:31:52.855" v="5850" actId="1035"/>
          <ac:spMkLst>
            <pc:docMk/>
            <pc:sldMk cId="0" sldId="259"/>
            <ac:spMk id="2017" creationId="{F5811CE6-7C0C-C2A4-97E5-81085B03BF8E}"/>
          </ac:spMkLst>
        </pc:spChg>
        <pc:spChg chg="add mod">
          <ac:chgData name="Murilo Rocha Lemes" userId="7700fe1c617f09cb" providerId="LiveId" clId="{C548D5B6-D5F3-453F-8CC3-C5DF8477DFE9}" dt="2025-04-25T01:54:12.428" v="14437" actId="164"/>
          <ac:spMkLst>
            <pc:docMk/>
            <pc:sldMk cId="0" sldId="259"/>
            <ac:spMk id="2018" creationId="{AFCFF163-4261-9B1F-3218-45D178CC5B20}"/>
          </ac:spMkLst>
        </pc:spChg>
        <pc:spChg chg="add mod ord">
          <ac:chgData name="Murilo Rocha Lemes" userId="7700fe1c617f09cb" providerId="LiveId" clId="{C548D5B6-D5F3-453F-8CC3-C5DF8477DFE9}" dt="2025-04-21T18:12:51.442" v="4016" actId="167"/>
          <ac:spMkLst>
            <pc:docMk/>
            <pc:sldMk cId="0" sldId="259"/>
            <ac:spMk id="2023" creationId="{F114B4F8-A9CB-332A-DCB0-9D0BE282739A}"/>
          </ac:spMkLst>
        </pc:spChg>
        <pc:spChg chg="add mod">
          <ac:chgData name="Murilo Rocha Lemes" userId="7700fe1c617f09cb" providerId="LiveId" clId="{C548D5B6-D5F3-453F-8CC3-C5DF8477DFE9}" dt="2025-04-21T21:30:43.462" v="4812" actId="2"/>
          <ac:spMkLst>
            <pc:docMk/>
            <pc:sldMk cId="0" sldId="259"/>
            <ac:spMk id="2024" creationId="{EF7EC1D8-ADEF-C26F-9F1F-A1991854D0DA}"/>
          </ac:spMkLst>
        </pc:spChg>
        <pc:spChg chg="add mod">
          <ac:chgData name="Murilo Rocha Lemes" userId="7700fe1c617f09cb" providerId="LiveId" clId="{C548D5B6-D5F3-453F-8CC3-C5DF8477DFE9}" dt="2025-04-21T21:36:11.710" v="4875" actId="790"/>
          <ac:spMkLst>
            <pc:docMk/>
            <pc:sldMk cId="0" sldId="259"/>
            <ac:spMk id="2025" creationId="{353CF742-59E9-A258-417E-9D231B077938}"/>
          </ac:spMkLst>
        </pc:spChg>
        <pc:spChg chg="add mod">
          <ac:chgData name="Murilo Rocha Lemes" userId="7700fe1c617f09cb" providerId="LiveId" clId="{C548D5B6-D5F3-453F-8CC3-C5DF8477DFE9}" dt="2025-04-25T01:54:12.428" v="14437" actId="164"/>
          <ac:spMkLst>
            <pc:docMk/>
            <pc:sldMk cId="0" sldId="259"/>
            <ac:spMk id="2026" creationId="{9738A974-D994-3545-DB6A-A6D79D98B8B9}"/>
          </ac:spMkLst>
        </pc:spChg>
        <pc:spChg chg="add mod ord">
          <ac:chgData name="Murilo Rocha Lemes" userId="7700fe1c617f09cb" providerId="LiveId" clId="{C548D5B6-D5F3-453F-8CC3-C5DF8477DFE9}" dt="2025-04-29T15:54:59.441" v="28232" actId="1035"/>
          <ac:spMkLst>
            <pc:docMk/>
            <pc:sldMk cId="0" sldId="259"/>
            <ac:spMk id="2027" creationId="{F960B1FF-A96A-0130-1992-669A920C29A2}"/>
          </ac:spMkLst>
        </pc:spChg>
        <pc:spChg chg="add mod">
          <ac:chgData name="Murilo Rocha Lemes" userId="7700fe1c617f09cb" providerId="LiveId" clId="{C548D5B6-D5F3-453F-8CC3-C5DF8477DFE9}" dt="2025-04-21T21:28:45.191" v="4758" actId="1037"/>
          <ac:spMkLst>
            <pc:docMk/>
            <pc:sldMk cId="0" sldId="259"/>
            <ac:spMk id="2032" creationId="{794D36B1-2F01-E0D7-3B54-11767D92EA26}"/>
          </ac:spMkLst>
        </pc:spChg>
        <pc:spChg chg="add mod">
          <ac:chgData name="Murilo Rocha Lemes" userId="7700fe1c617f09cb" providerId="LiveId" clId="{C548D5B6-D5F3-453F-8CC3-C5DF8477DFE9}" dt="2025-04-25T01:54:12.428" v="14437" actId="164"/>
          <ac:spMkLst>
            <pc:docMk/>
            <pc:sldMk cId="0" sldId="259"/>
            <ac:spMk id="2033" creationId="{5ADA70EA-C9F4-EE3D-2F2B-F20688FD2299}"/>
          </ac:spMkLst>
        </pc:spChg>
        <pc:spChg chg="add mod">
          <ac:chgData name="Murilo Rocha Lemes" userId="7700fe1c617f09cb" providerId="LiveId" clId="{C548D5B6-D5F3-453F-8CC3-C5DF8477DFE9}" dt="2025-04-25T01:54:12.428" v="14437" actId="164"/>
          <ac:spMkLst>
            <pc:docMk/>
            <pc:sldMk cId="0" sldId="259"/>
            <ac:spMk id="2034" creationId="{FB74AF89-6818-3C16-B0C1-573802855D33}"/>
          </ac:spMkLst>
        </pc:spChg>
        <pc:spChg chg="add mod">
          <ac:chgData name="Murilo Rocha Lemes" userId="7700fe1c617f09cb" providerId="LiveId" clId="{C548D5B6-D5F3-453F-8CC3-C5DF8477DFE9}" dt="2025-04-21T21:21:10.019" v="4468" actId="1038"/>
          <ac:spMkLst>
            <pc:docMk/>
            <pc:sldMk cId="0" sldId="259"/>
            <ac:spMk id="2035" creationId="{3C9C8606-A821-ED69-F2CD-86532F794492}"/>
          </ac:spMkLst>
        </pc:spChg>
        <pc:spChg chg="add mod">
          <ac:chgData name="Murilo Rocha Lemes" userId="7700fe1c617f09cb" providerId="LiveId" clId="{C548D5B6-D5F3-453F-8CC3-C5DF8477DFE9}" dt="2025-04-25T01:54:12.428" v="14437" actId="164"/>
          <ac:spMkLst>
            <pc:docMk/>
            <pc:sldMk cId="0" sldId="259"/>
            <ac:spMk id="2036" creationId="{F0D17D26-BFF8-6A1A-1783-2F0BA641B634}"/>
          </ac:spMkLst>
        </pc:spChg>
        <pc:spChg chg="add mod">
          <ac:chgData name="Murilo Rocha Lemes" userId="7700fe1c617f09cb" providerId="LiveId" clId="{C548D5B6-D5F3-453F-8CC3-C5DF8477DFE9}" dt="2025-04-21T21:21:10.019" v="4468" actId="1038"/>
          <ac:spMkLst>
            <pc:docMk/>
            <pc:sldMk cId="0" sldId="259"/>
            <ac:spMk id="2037" creationId="{A3142E6C-688A-0879-AC16-3CB92856D41A}"/>
          </ac:spMkLst>
        </pc:spChg>
        <pc:spChg chg="add mod">
          <ac:chgData name="Murilo Rocha Lemes" userId="7700fe1c617f09cb" providerId="LiveId" clId="{C548D5B6-D5F3-453F-8CC3-C5DF8477DFE9}" dt="2025-04-21T22:31:52.855" v="5850" actId="1035"/>
          <ac:spMkLst>
            <pc:docMk/>
            <pc:sldMk cId="0" sldId="259"/>
            <ac:spMk id="2038" creationId="{B9450A76-ACFB-45CB-7B02-8892C27658C4}"/>
          </ac:spMkLst>
        </pc:spChg>
        <pc:spChg chg="add mod">
          <ac:chgData name="Murilo Rocha Lemes" userId="7700fe1c617f09cb" providerId="LiveId" clId="{C548D5B6-D5F3-453F-8CC3-C5DF8477DFE9}" dt="2025-04-25T01:50:32.858" v="14421" actId="164"/>
          <ac:spMkLst>
            <pc:docMk/>
            <pc:sldMk cId="0" sldId="259"/>
            <ac:spMk id="2046" creationId="{CFB2490C-9864-97A7-48ED-C91AFC187D51}"/>
          </ac:spMkLst>
        </pc:spChg>
        <pc:spChg chg="add mod">
          <ac:chgData name="Murilo Rocha Lemes" userId="7700fe1c617f09cb" providerId="LiveId" clId="{C548D5B6-D5F3-453F-8CC3-C5DF8477DFE9}" dt="2025-04-25T01:54:12.428" v="14437" actId="164"/>
          <ac:spMkLst>
            <pc:docMk/>
            <pc:sldMk cId="0" sldId="259"/>
            <ac:spMk id="2047" creationId="{84686EFD-A6A6-BD77-DBCD-F0460A54A4C0}"/>
          </ac:spMkLst>
        </pc:spChg>
        <pc:spChg chg="add mod">
          <ac:chgData name="Murilo Rocha Lemes" userId="7700fe1c617f09cb" providerId="LiveId" clId="{C548D5B6-D5F3-453F-8CC3-C5DF8477DFE9}" dt="2025-04-25T01:50:32.858" v="14421" actId="164"/>
          <ac:spMkLst>
            <pc:docMk/>
            <pc:sldMk cId="0" sldId="259"/>
            <ac:spMk id="2053" creationId="{088A1AFD-BD0B-4462-521B-39C1AFAD4D86}"/>
          </ac:spMkLst>
        </pc:spChg>
        <pc:spChg chg="add mod">
          <ac:chgData name="Murilo Rocha Lemes" userId="7700fe1c617f09cb" providerId="LiveId" clId="{C548D5B6-D5F3-453F-8CC3-C5DF8477DFE9}" dt="2025-04-25T01:50:32.858" v="14421" actId="164"/>
          <ac:spMkLst>
            <pc:docMk/>
            <pc:sldMk cId="0" sldId="259"/>
            <ac:spMk id="2054" creationId="{8420CC55-A6E3-199C-4B13-B468CA8F46C4}"/>
          </ac:spMkLst>
        </pc:spChg>
        <pc:spChg chg="add mod">
          <ac:chgData name="Murilo Rocha Lemes" userId="7700fe1c617f09cb" providerId="LiveId" clId="{C548D5B6-D5F3-453F-8CC3-C5DF8477DFE9}" dt="2025-04-25T01:50:32.858" v="14421" actId="164"/>
          <ac:spMkLst>
            <pc:docMk/>
            <pc:sldMk cId="0" sldId="259"/>
            <ac:spMk id="2055" creationId="{0FDCC7C6-F2F9-1143-D268-3D4FE28D5797}"/>
          </ac:spMkLst>
        </pc:spChg>
        <pc:spChg chg="add mod">
          <ac:chgData name="Murilo Rocha Lemes" userId="7700fe1c617f09cb" providerId="LiveId" clId="{C548D5B6-D5F3-453F-8CC3-C5DF8477DFE9}" dt="2025-04-25T01:50:32.858" v="14421" actId="164"/>
          <ac:spMkLst>
            <pc:docMk/>
            <pc:sldMk cId="0" sldId="259"/>
            <ac:spMk id="2056" creationId="{73D02C66-3E06-D00C-5E30-8E40C51D77FA}"/>
          </ac:spMkLst>
        </pc:spChg>
        <pc:spChg chg="add mod">
          <ac:chgData name="Murilo Rocha Lemes" userId="7700fe1c617f09cb" providerId="LiveId" clId="{C548D5B6-D5F3-453F-8CC3-C5DF8477DFE9}" dt="2025-04-23T23:00:15.613" v="11178" actId="113"/>
          <ac:spMkLst>
            <pc:docMk/>
            <pc:sldMk cId="0" sldId="259"/>
            <ac:spMk id="2057" creationId="{27296B9B-BB9B-A601-1A30-9C887F5E67CD}"/>
          </ac:spMkLst>
        </pc:spChg>
        <pc:spChg chg="add mod">
          <ac:chgData name="Murilo Rocha Lemes" userId="7700fe1c617f09cb" providerId="LiveId" clId="{C548D5B6-D5F3-453F-8CC3-C5DF8477DFE9}" dt="2025-04-27T02:05:01.057" v="24623" actId="20577"/>
          <ac:spMkLst>
            <pc:docMk/>
            <pc:sldMk cId="0" sldId="259"/>
            <ac:spMk id="2058" creationId="{7BC2D08B-C71A-B2BD-415E-FD54763CF517}"/>
          </ac:spMkLst>
        </pc:spChg>
        <pc:spChg chg="add mod">
          <ac:chgData name="Murilo Rocha Lemes" userId="7700fe1c617f09cb" providerId="LiveId" clId="{C548D5B6-D5F3-453F-8CC3-C5DF8477DFE9}" dt="2025-04-21T22:34:22.521" v="5886" actId="1036"/>
          <ac:spMkLst>
            <pc:docMk/>
            <pc:sldMk cId="0" sldId="259"/>
            <ac:spMk id="2060" creationId="{8E528FD4-7542-2E76-1D0E-11FF8EC9083A}"/>
          </ac:spMkLst>
        </pc:spChg>
        <pc:spChg chg="add mod">
          <ac:chgData name="Murilo Rocha Lemes" userId="7700fe1c617f09cb" providerId="LiveId" clId="{C548D5B6-D5F3-453F-8CC3-C5DF8477DFE9}" dt="2025-04-25T01:52:14.623" v="14427" actId="164"/>
          <ac:spMkLst>
            <pc:docMk/>
            <pc:sldMk cId="0" sldId="259"/>
            <ac:spMk id="2065" creationId="{77C46CB6-8CBD-206F-7D97-0C13B80DEBD1}"/>
          </ac:spMkLst>
        </pc:spChg>
        <pc:spChg chg="add mod ord">
          <ac:chgData name="Murilo Rocha Lemes" userId="7700fe1c617f09cb" providerId="LiveId" clId="{C548D5B6-D5F3-453F-8CC3-C5DF8477DFE9}" dt="2025-04-25T01:53:38.375" v="14435" actId="164"/>
          <ac:spMkLst>
            <pc:docMk/>
            <pc:sldMk cId="0" sldId="259"/>
            <ac:spMk id="2067" creationId="{E74A124B-2E1F-0E2C-8D10-30B5F112CB2F}"/>
          </ac:spMkLst>
        </pc:spChg>
        <pc:spChg chg="add mod topLvl">
          <ac:chgData name="Murilo Rocha Lemes" userId="7700fe1c617f09cb" providerId="LiveId" clId="{C548D5B6-D5F3-453F-8CC3-C5DF8477DFE9}" dt="2025-04-29T16:21:17.803" v="28314" actId="165"/>
          <ac:spMkLst>
            <pc:docMk/>
            <pc:sldMk cId="0" sldId="259"/>
            <ac:spMk id="2085" creationId="{C239EE32-2209-E2C0-9808-397E601051A8}"/>
          </ac:spMkLst>
        </pc:spChg>
        <pc:spChg chg="add mod">
          <ac:chgData name="Murilo Rocha Lemes" userId="7700fe1c617f09cb" providerId="LiveId" clId="{C548D5B6-D5F3-453F-8CC3-C5DF8477DFE9}" dt="2025-04-29T16:43:07.401" v="28913" actId="164"/>
          <ac:spMkLst>
            <pc:docMk/>
            <pc:sldMk cId="0" sldId="259"/>
            <ac:spMk id="2086" creationId="{FFFEC91C-21F2-D847-0363-6BCAE6D018A4}"/>
          </ac:spMkLst>
        </pc:spChg>
        <pc:spChg chg="add mod topLvl">
          <ac:chgData name="Murilo Rocha Lemes" userId="7700fe1c617f09cb" providerId="LiveId" clId="{C548D5B6-D5F3-453F-8CC3-C5DF8477DFE9}" dt="2025-04-29T16:43:07.401" v="28913" actId="164"/>
          <ac:spMkLst>
            <pc:docMk/>
            <pc:sldMk cId="0" sldId="259"/>
            <ac:spMk id="2087" creationId="{FBA55C1A-DB25-1743-7D1F-B65DDAA37374}"/>
          </ac:spMkLst>
        </pc:spChg>
        <pc:spChg chg="add mod">
          <ac:chgData name="Murilo Rocha Lemes" userId="7700fe1c617f09cb" providerId="LiveId" clId="{C548D5B6-D5F3-453F-8CC3-C5DF8477DFE9}" dt="2025-04-25T01:52:14.623" v="14427" actId="164"/>
          <ac:spMkLst>
            <pc:docMk/>
            <pc:sldMk cId="0" sldId="259"/>
            <ac:spMk id="2088" creationId="{CE4F4B5A-099E-4A2E-ABF8-3783080BF2B7}"/>
          </ac:spMkLst>
        </pc:spChg>
        <pc:spChg chg="add mod">
          <ac:chgData name="Murilo Rocha Lemes" userId="7700fe1c617f09cb" providerId="LiveId" clId="{C548D5B6-D5F3-453F-8CC3-C5DF8477DFE9}" dt="2025-04-25T01:52:14.623" v="14427" actId="164"/>
          <ac:spMkLst>
            <pc:docMk/>
            <pc:sldMk cId="0" sldId="259"/>
            <ac:spMk id="2089" creationId="{5FF51421-CF87-134F-7B82-FDF07F0A2769}"/>
          </ac:spMkLst>
        </pc:spChg>
        <pc:spChg chg="add mod">
          <ac:chgData name="Murilo Rocha Lemes" userId="7700fe1c617f09cb" providerId="LiveId" clId="{C548D5B6-D5F3-453F-8CC3-C5DF8477DFE9}" dt="2025-04-22T01:30:00.863" v="6728" actId="207"/>
          <ac:spMkLst>
            <pc:docMk/>
            <pc:sldMk cId="0" sldId="259"/>
            <ac:spMk id="2090" creationId="{2B7DB0CB-2A1D-D558-2D08-91D768F68716}"/>
          </ac:spMkLst>
        </pc:spChg>
        <pc:spChg chg="add mod">
          <ac:chgData name="Murilo Rocha Lemes" userId="7700fe1c617f09cb" providerId="LiveId" clId="{C548D5B6-D5F3-453F-8CC3-C5DF8477DFE9}" dt="2025-04-22T01:30:08.627" v="6729" actId="207"/>
          <ac:spMkLst>
            <pc:docMk/>
            <pc:sldMk cId="0" sldId="259"/>
            <ac:spMk id="2091" creationId="{F0D29C8E-2483-8561-7A87-567919627355}"/>
          </ac:spMkLst>
        </pc:spChg>
        <pc:spChg chg="add mod">
          <ac:chgData name="Murilo Rocha Lemes" userId="7700fe1c617f09cb" providerId="LiveId" clId="{C548D5B6-D5F3-453F-8CC3-C5DF8477DFE9}" dt="2025-04-25T01:54:12.428" v="14437" actId="164"/>
          <ac:spMkLst>
            <pc:docMk/>
            <pc:sldMk cId="0" sldId="259"/>
            <ac:spMk id="2092" creationId="{5DC1F028-4FE3-4D1B-B1CB-80C41A71F9D7}"/>
          </ac:spMkLst>
        </pc:spChg>
        <pc:spChg chg="add mod">
          <ac:chgData name="Murilo Rocha Lemes" userId="7700fe1c617f09cb" providerId="LiveId" clId="{C548D5B6-D5F3-453F-8CC3-C5DF8477DFE9}" dt="2025-04-22T01:30:19.114" v="6730" actId="207"/>
          <ac:spMkLst>
            <pc:docMk/>
            <pc:sldMk cId="0" sldId="259"/>
            <ac:spMk id="2093" creationId="{E8A331EB-3A0A-8274-A9B7-86C817299658}"/>
          </ac:spMkLst>
        </pc:spChg>
        <pc:spChg chg="add mod">
          <ac:chgData name="Murilo Rocha Lemes" userId="7700fe1c617f09cb" providerId="LiveId" clId="{C548D5B6-D5F3-453F-8CC3-C5DF8477DFE9}" dt="2025-04-25T01:50:32.858" v="14421" actId="164"/>
          <ac:spMkLst>
            <pc:docMk/>
            <pc:sldMk cId="0" sldId="259"/>
            <ac:spMk id="2094" creationId="{4D5D0BF5-4FBB-FDB0-DC76-D4CC378FA1CA}"/>
          </ac:spMkLst>
        </pc:spChg>
        <pc:spChg chg="add mod ord">
          <ac:chgData name="Murilo Rocha Lemes" userId="7700fe1c617f09cb" providerId="LiveId" clId="{C548D5B6-D5F3-453F-8CC3-C5DF8477DFE9}" dt="2025-04-25T01:53:38.375" v="14435" actId="164"/>
          <ac:spMkLst>
            <pc:docMk/>
            <pc:sldMk cId="0" sldId="259"/>
            <ac:spMk id="2095" creationId="{E0A9F061-0F79-D15D-78B3-59C0AE4D3B64}"/>
          </ac:spMkLst>
        </pc:spChg>
        <pc:grpChg chg="add mod">
          <ac:chgData name="Murilo Rocha Lemes" userId="7700fe1c617f09cb" providerId="LiveId" clId="{C548D5B6-D5F3-453F-8CC3-C5DF8477DFE9}" dt="2025-04-29T16:41:49.774" v="28873" actId="1035"/>
          <ac:grpSpMkLst>
            <pc:docMk/>
            <pc:sldMk cId="0" sldId="259"/>
            <ac:grpSpMk id="7" creationId="{92CD6276-02BF-C560-7948-D78E6FE1F5D6}"/>
          </ac:grpSpMkLst>
        </pc:grpChg>
        <pc:grpChg chg="mod">
          <ac:chgData name="Murilo Rocha Lemes" userId="7700fe1c617f09cb" providerId="LiveId" clId="{C548D5B6-D5F3-453F-8CC3-C5DF8477DFE9}" dt="2025-04-29T16:00:47.216" v="28310" actId="1076"/>
          <ac:grpSpMkLst>
            <pc:docMk/>
            <pc:sldMk cId="0" sldId="259"/>
            <ac:grpSpMk id="17" creationId="{CEA552E8-37B1-B4D3-056A-3E6C7D3E0FFA}"/>
          </ac:grpSpMkLst>
        </pc:grpChg>
        <pc:grpChg chg="add mod">
          <ac:chgData name="Murilo Rocha Lemes" userId="7700fe1c617f09cb" providerId="LiveId" clId="{C548D5B6-D5F3-453F-8CC3-C5DF8477DFE9}" dt="2025-04-26T02:50:52.216" v="16599" actId="164"/>
          <ac:grpSpMkLst>
            <pc:docMk/>
            <pc:sldMk cId="0" sldId="259"/>
            <ac:grpSpMk id="20" creationId="{BB289E87-13A6-6CD7-22F2-71E0DEC70E0F}"/>
          </ac:grpSpMkLst>
        </pc:grpChg>
        <pc:grpChg chg="add mod">
          <ac:chgData name="Murilo Rocha Lemes" userId="7700fe1c617f09cb" providerId="LiveId" clId="{C548D5B6-D5F3-453F-8CC3-C5DF8477DFE9}" dt="2025-04-26T02:50:52.216" v="16599" actId="164"/>
          <ac:grpSpMkLst>
            <pc:docMk/>
            <pc:sldMk cId="0" sldId="259"/>
            <ac:grpSpMk id="24" creationId="{B6F597E6-58EA-3819-1A94-9E71429362E1}"/>
          </ac:grpSpMkLst>
        </pc:grpChg>
        <pc:grpChg chg="mod ord">
          <ac:chgData name="Murilo Rocha Lemes" userId="7700fe1c617f09cb" providerId="LiveId" clId="{C548D5B6-D5F3-453F-8CC3-C5DF8477DFE9}" dt="2025-04-29T16:45:04.157" v="28917" actId="164"/>
          <ac:grpSpMkLst>
            <pc:docMk/>
            <pc:sldMk cId="0" sldId="259"/>
            <ac:grpSpMk id="1877" creationId="{F7825439-D0AE-4860-6EBB-FA414A88D01C}"/>
          </ac:grpSpMkLst>
        </pc:grpChg>
        <pc:grpChg chg="add mod">
          <ac:chgData name="Murilo Rocha Lemes" userId="7700fe1c617f09cb" providerId="LiveId" clId="{C548D5B6-D5F3-453F-8CC3-C5DF8477DFE9}" dt="2025-04-29T16:45:44.247" v="28924" actId="164"/>
          <ac:grpSpMkLst>
            <pc:docMk/>
            <pc:sldMk cId="0" sldId="259"/>
            <ac:grpSpMk id="1878" creationId="{5D772D0D-EA40-685E-1FFC-5F3F6D7BAB85}"/>
          </ac:grpSpMkLst>
        </pc:grpChg>
        <pc:grpChg chg="add mod">
          <ac:chgData name="Murilo Rocha Lemes" userId="7700fe1c617f09cb" providerId="LiveId" clId="{C548D5B6-D5F3-453F-8CC3-C5DF8477DFE9}" dt="2025-04-29T16:51:50.394" v="29013" actId="164"/>
          <ac:grpSpMkLst>
            <pc:docMk/>
            <pc:sldMk cId="0" sldId="259"/>
            <ac:grpSpMk id="1879" creationId="{AC4AE4D2-F73F-E214-7334-9D12C85EDF3B}"/>
          </ac:grpSpMkLst>
        </pc:grpChg>
        <pc:grpChg chg="add mod ord">
          <ac:chgData name="Murilo Rocha Lemes" userId="7700fe1c617f09cb" providerId="LiveId" clId="{C548D5B6-D5F3-453F-8CC3-C5DF8477DFE9}" dt="2025-04-29T16:53:16.775" v="29023" actId="167"/>
          <ac:grpSpMkLst>
            <pc:docMk/>
            <pc:sldMk cId="0" sldId="259"/>
            <ac:grpSpMk id="1886" creationId="{EF7FFA7C-5CAA-35A2-95B5-BF380B494F86}"/>
          </ac:grpSpMkLst>
        </pc:grpChg>
        <pc:grpChg chg="add mod">
          <ac:chgData name="Murilo Rocha Lemes" userId="7700fe1c617f09cb" providerId="LiveId" clId="{C548D5B6-D5F3-453F-8CC3-C5DF8477DFE9}" dt="2025-04-21T21:13:52.881" v="4170" actId="1035"/>
          <ac:grpSpMkLst>
            <pc:docMk/>
            <pc:sldMk cId="0" sldId="259"/>
            <ac:grpSpMk id="2015" creationId="{37039979-37E8-DB72-BC45-EE612F1991FB}"/>
          </ac:grpSpMkLst>
        </pc:grpChg>
        <pc:grpChg chg="add mod">
          <ac:chgData name="Murilo Rocha Lemes" userId="7700fe1c617f09cb" providerId="LiveId" clId="{C548D5B6-D5F3-453F-8CC3-C5DF8477DFE9}" dt="2025-04-23T22:50:30.073" v="10745" actId="1037"/>
          <ac:grpSpMkLst>
            <pc:docMk/>
            <pc:sldMk cId="0" sldId="259"/>
            <ac:grpSpMk id="2099" creationId="{11FC3D11-64D8-E430-5873-3D68FDDF780C}"/>
          </ac:grpSpMkLst>
        </pc:grpChg>
        <pc:picChg chg="add mod">
          <ac:chgData name="Murilo Rocha Lemes" userId="7700fe1c617f09cb" providerId="LiveId" clId="{C548D5B6-D5F3-453F-8CC3-C5DF8477DFE9}" dt="2025-04-29T16:50:17.597" v="28995" actId="1035"/>
          <ac:picMkLst>
            <pc:docMk/>
            <pc:sldMk cId="0" sldId="259"/>
            <ac:picMk id="6" creationId="{C5C4B34A-3A6E-0666-4B1B-2D80930F9DA3}"/>
          </ac:picMkLst>
        </pc:picChg>
        <pc:picChg chg="add mod">
          <ac:chgData name="Murilo Rocha Lemes" userId="7700fe1c617f09cb" providerId="LiveId" clId="{C548D5B6-D5F3-453F-8CC3-C5DF8477DFE9}" dt="2025-04-29T16:47:06.226" v="28944" actId="1038"/>
          <ac:picMkLst>
            <pc:docMk/>
            <pc:sldMk cId="0" sldId="259"/>
            <ac:picMk id="10" creationId="{8F34661F-6F39-C64B-0AF2-ACED65001604}"/>
          </ac:picMkLst>
        </pc:picChg>
        <pc:picChg chg="add mod">
          <ac:chgData name="Murilo Rocha Lemes" userId="7700fe1c617f09cb" providerId="LiveId" clId="{C548D5B6-D5F3-453F-8CC3-C5DF8477DFE9}" dt="2025-04-29T16:21:43.594" v="28318" actId="164"/>
          <ac:picMkLst>
            <pc:docMk/>
            <pc:sldMk cId="0" sldId="259"/>
            <ac:picMk id="12" creationId="{968FB3D6-2633-E9E6-4050-2BCE91A98FC3}"/>
          </ac:picMkLst>
        </pc:picChg>
        <pc:picChg chg="add mod">
          <ac:chgData name="Murilo Rocha Lemes" userId="7700fe1c617f09cb" providerId="LiveId" clId="{C548D5B6-D5F3-453F-8CC3-C5DF8477DFE9}" dt="2025-04-26T02:51:15.517" v="16610" actId="1036"/>
          <ac:picMkLst>
            <pc:docMk/>
            <pc:sldMk cId="0" sldId="259"/>
            <ac:picMk id="22" creationId="{45EDFB60-8680-4B75-AECE-0DE3BD84B798}"/>
          </ac:picMkLst>
        </pc:picChg>
        <pc:picChg chg="add mod">
          <ac:chgData name="Murilo Rocha Lemes" userId="7700fe1c617f09cb" providerId="LiveId" clId="{C548D5B6-D5F3-453F-8CC3-C5DF8477DFE9}" dt="2025-04-26T02:51:19.349" v="16611" actId="14100"/>
          <ac:picMkLst>
            <pc:docMk/>
            <pc:sldMk cId="0" sldId="259"/>
            <ac:picMk id="23" creationId="{A381833C-C84F-C906-E46D-BF32C8E2DB95}"/>
          </ac:picMkLst>
        </pc:picChg>
        <pc:picChg chg="add mod">
          <ac:chgData name="Murilo Rocha Lemes" userId="7700fe1c617f09cb" providerId="LiveId" clId="{C548D5B6-D5F3-453F-8CC3-C5DF8477DFE9}" dt="2025-04-22T00:03:07.495" v="6037" actId="1036"/>
          <ac:picMkLst>
            <pc:docMk/>
            <pc:sldMk cId="0" sldId="259"/>
            <ac:picMk id="44" creationId="{69C311ED-0E66-AF7A-031E-F5A294246D84}"/>
          </ac:picMkLst>
        </pc:picChg>
        <pc:picChg chg="add mod">
          <ac:chgData name="Murilo Rocha Lemes" userId="7700fe1c617f09cb" providerId="LiveId" clId="{C548D5B6-D5F3-453F-8CC3-C5DF8477DFE9}" dt="2025-04-25T01:50:32.858" v="14421" actId="164"/>
          <ac:picMkLst>
            <pc:docMk/>
            <pc:sldMk cId="0" sldId="259"/>
            <ac:picMk id="46" creationId="{78D1A387-161F-AC7E-11F2-8E30C1A87E03}"/>
          </ac:picMkLst>
        </pc:picChg>
        <pc:picChg chg="add mod">
          <ac:chgData name="Murilo Rocha Lemes" userId="7700fe1c617f09cb" providerId="LiveId" clId="{C548D5B6-D5F3-453F-8CC3-C5DF8477DFE9}" dt="2025-04-23T21:12:40.038" v="9164" actId="1037"/>
          <ac:picMkLst>
            <pc:docMk/>
            <pc:sldMk cId="0" sldId="259"/>
            <ac:picMk id="59" creationId="{5C7CCDEE-4A2E-D821-637A-337889622FB2}"/>
          </ac:picMkLst>
        </pc:picChg>
        <pc:picChg chg="add mod">
          <ac:chgData name="Murilo Rocha Lemes" userId="7700fe1c617f09cb" providerId="LiveId" clId="{C548D5B6-D5F3-453F-8CC3-C5DF8477DFE9}" dt="2025-04-29T16:34:41.610" v="28586" actId="1076"/>
          <ac:picMkLst>
            <pc:docMk/>
            <pc:sldMk cId="0" sldId="259"/>
            <ac:picMk id="63" creationId="{4C526E01-35A6-24C6-E333-7A7DE1D91D1F}"/>
          </ac:picMkLst>
        </pc:picChg>
        <pc:picChg chg="add mod">
          <ac:chgData name="Murilo Rocha Lemes" userId="7700fe1c617f09cb" providerId="LiveId" clId="{C548D5B6-D5F3-453F-8CC3-C5DF8477DFE9}" dt="2025-04-25T01:50:32.858" v="14421" actId="164"/>
          <ac:picMkLst>
            <pc:docMk/>
            <pc:sldMk cId="0" sldId="259"/>
            <ac:picMk id="1034" creationId="{F989E9F2-A42D-0C0B-0D81-D9BA67290322}"/>
          </ac:picMkLst>
        </pc:picChg>
        <pc:picChg chg="add mod">
          <ac:chgData name="Murilo Rocha Lemes" userId="7700fe1c617f09cb" providerId="LiveId" clId="{C548D5B6-D5F3-453F-8CC3-C5DF8477DFE9}" dt="2025-04-21T15:50:07.440" v="2695" actId="1036"/>
          <ac:picMkLst>
            <pc:docMk/>
            <pc:sldMk cId="0" sldId="259"/>
            <ac:picMk id="1044" creationId="{D7E7B639-9DDC-013A-7C5E-A4AB06F13E42}"/>
          </ac:picMkLst>
        </pc:picChg>
        <pc:picChg chg="add mod">
          <ac:chgData name="Murilo Rocha Lemes" userId="7700fe1c617f09cb" providerId="LiveId" clId="{C548D5B6-D5F3-453F-8CC3-C5DF8477DFE9}" dt="2025-04-21T16:56:47.468" v="2943" actId="1035"/>
          <ac:picMkLst>
            <pc:docMk/>
            <pc:sldMk cId="0" sldId="259"/>
            <ac:picMk id="1047" creationId="{089BB7CD-9C7E-436B-8065-7021B95C477E}"/>
          </ac:picMkLst>
        </pc:picChg>
        <pc:picChg chg="add mod">
          <ac:chgData name="Murilo Rocha Lemes" userId="7700fe1c617f09cb" providerId="LiveId" clId="{C548D5B6-D5F3-453F-8CC3-C5DF8477DFE9}" dt="2025-04-21T16:56:51.753" v="2945" actId="1035"/>
          <ac:picMkLst>
            <pc:docMk/>
            <pc:sldMk cId="0" sldId="259"/>
            <ac:picMk id="1050" creationId="{3E823877-A41E-F98F-A376-C4020BE75A45}"/>
          </ac:picMkLst>
        </pc:picChg>
        <pc:picChg chg="add mod">
          <ac:chgData name="Murilo Rocha Lemes" userId="7700fe1c617f09cb" providerId="LiveId" clId="{C548D5B6-D5F3-453F-8CC3-C5DF8477DFE9}" dt="2025-04-21T18:04:55.060" v="3905" actId="1038"/>
          <ac:picMkLst>
            <pc:docMk/>
            <pc:sldMk cId="0" sldId="259"/>
            <ac:picMk id="1055" creationId="{B221F72C-B9C1-9574-FF29-0AB4EC9E9E28}"/>
          </ac:picMkLst>
        </pc:picChg>
        <pc:picChg chg="add mod">
          <ac:chgData name="Murilo Rocha Lemes" userId="7700fe1c617f09cb" providerId="LiveId" clId="{C548D5B6-D5F3-453F-8CC3-C5DF8477DFE9}" dt="2025-04-21T17:05:54.752" v="3138" actId="1076"/>
          <ac:picMkLst>
            <pc:docMk/>
            <pc:sldMk cId="0" sldId="259"/>
            <ac:picMk id="1060" creationId="{29D559E3-EAE8-9AA0-587F-9CA598D527C3}"/>
          </ac:picMkLst>
        </pc:picChg>
        <pc:picChg chg="add mod">
          <ac:chgData name="Murilo Rocha Lemes" userId="7700fe1c617f09cb" providerId="LiveId" clId="{C548D5B6-D5F3-453F-8CC3-C5DF8477DFE9}" dt="2025-04-21T17:13:28.486" v="3249" actId="1037"/>
          <ac:picMkLst>
            <pc:docMk/>
            <pc:sldMk cId="0" sldId="259"/>
            <ac:picMk id="1071" creationId="{2A773D7B-CD67-D9B8-86FA-CFCD749CB3C4}"/>
          </ac:picMkLst>
        </pc:picChg>
        <pc:picChg chg="add mod">
          <ac:chgData name="Murilo Rocha Lemes" userId="7700fe1c617f09cb" providerId="LiveId" clId="{C548D5B6-D5F3-453F-8CC3-C5DF8477DFE9}" dt="2025-04-21T21:21:10.019" v="4468" actId="1038"/>
          <ac:picMkLst>
            <pc:docMk/>
            <pc:sldMk cId="0" sldId="259"/>
            <ac:picMk id="1077" creationId="{87CEDEE6-9147-132A-AE76-305288498D62}"/>
          </ac:picMkLst>
        </pc:picChg>
        <pc:picChg chg="add mod">
          <ac:chgData name="Murilo Rocha Lemes" userId="7700fe1c617f09cb" providerId="LiveId" clId="{C548D5B6-D5F3-453F-8CC3-C5DF8477DFE9}" dt="2025-04-21T21:13:46.998" v="4158" actId="554"/>
          <ac:picMkLst>
            <pc:docMk/>
            <pc:sldMk cId="0" sldId="259"/>
            <ac:picMk id="1079" creationId="{0448FF01-E169-0537-A5C7-1AA9FF82CE5B}"/>
          </ac:picMkLst>
        </pc:picChg>
        <pc:picChg chg="add mod">
          <ac:chgData name="Murilo Rocha Lemes" userId="7700fe1c617f09cb" providerId="LiveId" clId="{C548D5B6-D5F3-453F-8CC3-C5DF8477DFE9}" dt="2025-04-21T14:35:04.875" v="1602" actId="1076"/>
          <ac:picMkLst>
            <pc:docMk/>
            <pc:sldMk cId="0" sldId="259"/>
            <ac:picMk id="1882" creationId="{F6513150-DE79-A43D-6748-2F46790A97A6}"/>
          </ac:picMkLst>
        </pc:picChg>
        <pc:picChg chg="add mod">
          <ac:chgData name="Murilo Rocha Lemes" userId="7700fe1c617f09cb" providerId="LiveId" clId="{C548D5B6-D5F3-453F-8CC3-C5DF8477DFE9}" dt="2025-04-29T16:51:50.394" v="29013" actId="164"/>
          <ac:picMkLst>
            <pc:docMk/>
            <pc:sldMk cId="0" sldId="259"/>
            <ac:picMk id="1885" creationId="{E2D685BE-16DC-92F9-41A9-1DDB59A77CA2}"/>
          </ac:picMkLst>
        </pc:picChg>
        <pc:picChg chg="add mod">
          <ac:chgData name="Murilo Rocha Lemes" userId="7700fe1c617f09cb" providerId="LiveId" clId="{C548D5B6-D5F3-453F-8CC3-C5DF8477DFE9}" dt="2025-04-29T16:49:05.933" v="28985" actId="1035"/>
          <ac:picMkLst>
            <pc:docMk/>
            <pc:sldMk cId="0" sldId="259"/>
            <ac:picMk id="1887" creationId="{8A8C401E-8EFB-4FC2-72CD-81CCB54F75B3}"/>
          </ac:picMkLst>
        </pc:picChg>
        <pc:picChg chg="add mod">
          <ac:chgData name="Murilo Rocha Lemes" userId="7700fe1c617f09cb" providerId="LiveId" clId="{C548D5B6-D5F3-453F-8CC3-C5DF8477DFE9}" dt="2025-04-21T14:49:10.707" v="1791" actId="14100"/>
          <ac:picMkLst>
            <pc:docMk/>
            <pc:sldMk cId="0" sldId="259"/>
            <ac:picMk id="1892" creationId="{5B8860D4-248F-F6B7-88E1-413214D7BCD6}"/>
          </ac:picMkLst>
        </pc:picChg>
        <pc:picChg chg="add mod">
          <ac:chgData name="Murilo Rocha Lemes" userId="7700fe1c617f09cb" providerId="LiveId" clId="{C548D5B6-D5F3-453F-8CC3-C5DF8477DFE9}" dt="2025-04-21T18:02:35.626" v="3863" actId="164"/>
          <ac:picMkLst>
            <pc:docMk/>
            <pc:sldMk cId="0" sldId="259"/>
            <ac:picMk id="1920" creationId="{E85D7C3B-5208-F415-875D-C25C17BE0AC3}"/>
          </ac:picMkLst>
        </pc:picChg>
        <pc:picChg chg="add mod">
          <ac:chgData name="Murilo Rocha Lemes" userId="7700fe1c617f09cb" providerId="LiveId" clId="{C548D5B6-D5F3-453F-8CC3-C5DF8477DFE9}" dt="2025-04-21T18:02:35.626" v="3863" actId="164"/>
          <ac:picMkLst>
            <pc:docMk/>
            <pc:sldMk cId="0" sldId="259"/>
            <ac:picMk id="1922" creationId="{3B22117C-4471-10CE-DAA8-8CEB125C215E}"/>
          </ac:picMkLst>
        </pc:picChg>
        <pc:picChg chg="add mod">
          <ac:chgData name="Murilo Rocha Lemes" userId="7700fe1c617f09cb" providerId="LiveId" clId="{C548D5B6-D5F3-453F-8CC3-C5DF8477DFE9}" dt="2025-04-21T21:28:59.381" v="4772" actId="1037"/>
          <ac:picMkLst>
            <pc:docMk/>
            <pc:sldMk cId="0" sldId="259"/>
            <ac:picMk id="1925" creationId="{10B20FA9-CA65-A1CF-F147-C9C5D1F2BE8E}"/>
          </ac:picMkLst>
        </pc:picChg>
        <pc:picChg chg="add mod">
          <ac:chgData name="Murilo Rocha Lemes" userId="7700fe1c617f09cb" providerId="LiveId" clId="{C548D5B6-D5F3-453F-8CC3-C5DF8477DFE9}" dt="2025-04-21T21:21:10.019" v="4468" actId="1038"/>
          <ac:picMkLst>
            <pc:docMk/>
            <pc:sldMk cId="0" sldId="259"/>
            <ac:picMk id="1927" creationId="{E559D2CD-587F-D768-38B3-F1A312E70BD1}"/>
          </ac:picMkLst>
        </pc:picChg>
        <pc:picChg chg="add mod">
          <ac:chgData name="Murilo Rocha Lemes" userId="7700fe1c617f09cb" providerId="LiveId" clId="{C548D5B6-D5F3-453F-8CC3-C5DF8477DFE9}" dt="2025-04-21T21:13:46.998" v="4158" actId="554"/>
          <ac:picMkLst>
            <pc:docMk/>
            <pc:sldMk cId="0" sldId="259"/>
            <ac:picMk id="1929" creationId="{3FAE2F07-4E04-EB5B-4F44-0784847BC53E}"/>
          </ac:picMkLst>
        </pc:picChg>
        <pc:picChg chg="mod">
          <ac:chgData name="Murilo Rocha Lemes" userId="7700fe1c617f09cb" providerId="LiveId" clId="{C548D5B6-D5F3-453F-8CC3-C5DF8477DFE9}" dt="2025-04-21T21:28:45.191" v="4758" actId="1037"/>
          <ac:picMkLst>
            <pc:docMk/>
            <pc:sldMk cId="0" sldId="259"/>
            <ac:picMk id="1985" creationId="{0E699F7F-DF00-8881-EFC4-089D3E8A51CF}"/>
          </ac:picMkLst>
        </pc:picChg>
        <pc:picChg chg="mod ord">
          <ac:chgData name="Murilo Rocha Lemes" userId="7700fe1c617f09cb" providerId="LiveId" clId="{C548D5B6-D5F3-453F-8CC3-C5DF8477DFE9}" dt="2025-04-25T01:53:38.375" v="14435" actId="164"/>
          <ac:picMkLst>
            <pc:docMk/>
            <pc:sldMk cId="0" sldId="259"/>
            <ac:picMk id="1993" creationId="{C7F23DAA-6E1B-B55E-6CC9-F960334B8ADD}"/>
          </ac:picMkLst>
        </pc:picChg>
        <pc:picChg chg="add mod">
          <ac:chgData name="Murilo Rocha Lemes" userId="7700fe1c617f09cb" providerId="LiveId" clId="{C548D5B6-D5F3-453F-8CC3-C5DF8477DFE9}" dt="2025-04-21T18:02:10.012" v="3862" actId="1038"/>
          <ac:picMkLst>
            <pc:docMk/>
            <pc:sldMk cId="0" sldId="259"/>
            <ac:picMk id="2013" creationId="{4359AA02-C243-B148-420C-52C1CF438941}"/>
          </ac:picMkLst>
        </pc:picChg>
        <pc:picChg chg="add mod">
          <ac:chgData name="Murilo Rocha Lemes" userId="7700fe1c617f09cb" providerId="LiveId" clId="{C548D5B6-D5F3-453F-8CC3-C5DF8477DFE9}" dt="2025-04-21T18:02:10.012" v="3862" actId="1038"/>
          <ac:picMkLst>
            <pc:docMk/>
            <pc:sldMk cId="0" sldId="259"/>
            <ac:picMk id="2014" creationId="{A0A5C546-4A02-411F-FE7C-150A7827DA5A}"/>
          </ac:picMkLst>
        </pc:picChg>
        <pc:picChg chg="add mod">
          <ac:chgData name="Murilo Rocha Lemes" userId="7700fe1c617f09cb" providerId="LiveId" clId="{C548D5B6-D5F3-453F-8CC3-C5DF8477DFE9}" dt="2025-04-21T18:13:02.506" v="4018" actId="1076"/>
          <ac:picMkLst>
            <pc:docMk/>
            <pc:sldMk cId="0" sldId="259"/>
            <ac:picMk id="2020" creationId="{9620C422-2E9A-77C9-CDA2-D4838CC5BD8F}"/>
          </ac:picMkLst>
        </pc:picChg>
        <pc:picChg chg="add mod">
          <ac:chgData name="Murilo Rocha Lemes" userId="7700fe1c617f09cb" providerId="LiveId" clId="{C548D5B6-D5F3-453F-8CC3-C5DF8477DFE9}" dt="2025-04-21T18:12:56.919" v="4017" actId="1076"/>
          <ac:picMkLst>
            <pc:docMk/>
            <pc:sldMk cId="0" sldId="259"/>
            <ac:picMk id="2022" creationId="{D33C745A-E4D4-DE7D-DF03-17841C12311E}"/>
          </ac:picMkLst>
        </pc:picChg>
        <pc:picChg chg="add mod">
          <ac:chgData name="Murilo Rocha Lemes" userId="7700fe1c617f09cb" providerId="LiveId" clId="{C548D5B6-D5F3-453F-8CC3-C5DF8477DFE9}" dt="2025-04-21T21:33:20.670" v="4852" actId="14100"/>
          <ac:picMkLst>
            <pc:docMk/>
            <pc:sldMk cId="0" sldId="259"/>
            <ac:picMk id="2049" creationId="{3AE4E9CD-83ED-9BCA-E807-0B4869623B14}"/>
          </ac:picMkLst>
        </pc:picChg>
        <pc:picChg chg="add mod topLvl">
          <ac:chgData name="Murilo Rocha Lemes" userId="7700fe1c617f09cb" providerId="LiveId" clId="{C548D5B6-D5F3-453F-8CC3-C5DF8477DFE9}" dt="2025-04-22T01:52:23.014" v="7028" actId="164"/>
          <ac:picMkLst>
            <pc:docMk/>
            <pc:sldMk cId="0" sldId="259"/>
            <ac:picMk id="2077" creationId="{7CD30A0E-96EC-FBB3-D3A3-8A0177EA604C}"/>
          </ac:picMkLst>
        </pc:picChg>
        <pc:picChg chg="add mod topLvl">
          <ac:chgData name="Murilo Rocha Lemes" userId="7700fe1c617f09cb" providerId="LiveId" clId="{C548D5B6-D5F3-453F-8CC3-C5DF8477DFE9}" dt="2025-04-22T01:52:23.014" v="7028" actId="164"/>
          <ac:picMkLst>
            <pc:docMk/>
            <pc:sldMk cId="0" sldId="259"/>
            <ac:picMk id="2081" creationId="{82749424-2BCC-3C57-7133-76AA5C35E376}"/>
          </ac:picMkLst>
        </pc:picChg>
        <pc:cxnChg chg="add del mod">
          <ac:chgData name="Murilo Rocha Lemes" userId="7700fe1c617f09cb" providerId="LiveId" clId="{C548D5B6-D5F3-453F-8CC3-C5DF8477DFE9}" dt="2025-04-29T16:25:53.640" v="28391" actId="478"/>
          <ac:cxnSpMkLst>
            <pc:docMk/>
            <pc:sldMk cId="0" sldId="259"/>
            <ac:cxnSpMk id="9" creationId="{9D35E40E-5396-E36D-D4CE-9EC96B176347}"/>
          </ac:cxnSpMkLst>
        </pc:cxnChg>
        <pc:cxnChg chg="add del mod">
          <ac:chgData name="Murilo Rocha Lemes" userId="7700fe1c617f09cb" providerId="LiveId" clId="{C548D5B6-D5F3-453F-8CC3-C5DF8477DFE9}" dt="2025-04-29T16:30:30.614" v="28547" actId="478"/>
          <ac:cxnSpMkLst>
            <pc:docMk/>
            <pc:sldMk cId="0" sldId="259"/>
            <ac:cxnSpMk id="27" creationId="{19C0FC46-3592-FEC6-D166-D9D6CE133BC3}"/>
          </ac:cxnSpMkLst>
        </pc:cxnChg>
        <pc:cxnChg chg="add del mod">
          <ac:chgData name="Murilo Rocha Lemes" userId="7700fe1c617f09cb" providerId="LiveId" clId="{C548D5B6-D5F3-453F-8CC3-C5DF8477DFE9}" dt="2025-04-29T16:32:04.362" v="28560" actId="478"/>
          <ac:cxnSpMkLst>
            <pc:docMk/>
            <pc:sldMk cId="0" sldId="259"/>
            <ac:cxnSpMk id="29" creationId="{B9BC013C-DBF3-D457-57E0-E799308772A2}"/>
          </ac:cxnSpMkLst>
        </pc:cxnChg>
        <pc:cxnChg chg="add mod">
          <ac:chgData name="Murilo Rocha Lemes" userId="7700fe1c617f09cb" providerId="LiveId" clId="{C548D5B6-D5F3-453F-8CC3-C5DF8477DFE9}" dt="2025-04-29T16:41:45.116" v="28865" actId="1037"/>
          <ac:cxnSpMkLst>
            <pc:docMk/>
            <pc:sldMk cId="0" sldId="259"/>
            <ac:cxnSpMk id="31" creationId="{AF78DAAC-2708-209B-36AB-62BE5A7A4F09}"/>
          </ac:cxnSpMkLst>
        </pc:cxnChg>
        <pc:cxnChg chg="add del mod">
          <ac:chgData name="Murilo Rocha Lemes" userId="7700fe1c617f09cb" providerId="LiveId" clId="{C548D5B6-D5F3-453F-8CC3-C5DF8477DFE9}" dt="2025-04-29T16:32:03.520" v="28559" actId="478"/>
          <ac:cxnSpMkLst>
            <pc:docMk/>
            <pc:sldMk cId="0" sldId="259"/>
            <ac:cxnSpMk id="38" creationId="{44195C07-AA6C-FEEF-EFCB-CF5DB13010DC}"/>
          </ac:cxnSpMkLst>
        </pc:cxnChg>
        <pc:cxnChg chg="add del mod">
          <ac:chgData name="Murilo Rocha Lemes" userId="7700fe1c617f09cb" providerId="LiveId" clId="{C548D5B6-D5F3-453F-8CC3-C5DF8477DFE9}" dt="2025-04-29T16:38:14.377" v="28636" actId="478"/>
          <ac:cxnSpMkLst>
            <pc:docMk/>
            <pc:sldMk cId="0" sldId="259"/>
            <ac:cxnSpMk id="53" creationId="{321DC979-C5A3-1980-9E94-770B2693AA9B}"/>
          </ac:cxnSpMkLst>
        </pc:cxnChg>
        <pc:cxnChg chg="add mod">
          <ac:chgData name="Murilo Rocha Lemes" userId="7700fe1c617f09cb" providerId="LiveId" clId="{C548D5B6-D5F3-453F-8CC3-C5DF8477DFE9}" dt="2025-04-22T00:03:07.495" v="6037" actId="1036"/>
          <ac:cxnSpMkLst>
            <pc:docMk/>
            <pc:sldMk cId="0" sldId="259"/>
            <ac:cxnSpMk id="54" creationId="{BF5DA574-C4CD-79B3-1637-8BBC2671FD28}"/>
          </ac:cxnSpMkLst>
        </pc:cxnChg>
        <pc:cxnChg chg="add del mod">
          <ac:chgData name="Murilo Rocha Lemes" userId="7700fe1c617f09cb" providerId="LiveId" clId="{C548D5B6-D5F3-453F-8CC3-C5DF8477DFE9}" dt="2025-04-29T16:35:31.254" v="28599" actId="478"/>
          <ac:cxnSpMkLst>
            <pc:docMk/>
            <pc:sldMk cId="0" sldId="259"/>
            <ac:cxnSpMk id="56" creationId="{4E5F95A2-AC92-3768-963C-71F083304B51}"/>
          </ac:cxnSpMkLst>
        </pc:cxnChg>
        <pc:cxnChg chg="add del mod">
          <ac:chgData name="Murilo Rocha Lemes" userId="7700fe1c617f09cb" providerId="LiveId" clId="{C548D5B6-D5F3-453F-8CC3-C5DF8477DFE9}" dt="2025-04-29T16:25:52.716" v="28390" actId="478"/>
          <ac:cxnSpMkLst>
            <pc:docMk/>
            <pc:sldMk cId="0" sldId="259"/>
            <ac:cxnSpMk id="1024" creationId="{4D3562EF-4F4E-473F-FF94-1A8E347A6E8F}"/>
          </ac:cxnSpMkLst>
        </pc:cxnChg>
        <pc:cxnChg chg="add mod ord">
          <ac:chgData name="Murilo Rocha Lemes" userId="7700fe1c617f09cb" providerId="LiveId" clId="{C548D5B6-D5F3-453F-8CC3-C5DF8477DFE9}" dt="2025-04-29T16:45:04.157" v="28917" actId="164"/>
          <ac:cxnSpMkLst>
            <pc:docMk/>
            <pc:sldMk cId="0" sldId="259"/>
            <ac:cxnSpMk id="1065" creationId="{A9A63364-2D4E-F1DF-1F66-59109E3B8C3D}"/>
          </ac:cxnSpMkLst>
        </pc:cxnChg>
        <pc:cxnChg chg="add mod ord">
          <ac:chgData name="Murilo Rocha Lemes" userId="7700fe1c617f09cb" providerId="LiveId" clId="{C548D5B6-D5F3-453F-8CC3-C5DF8477DFE9}" dt="2025-04-29T16:33:07.450" v="28568" actId="692"/>
          <ac:cxnSpMkLst>
            <pc:docMk/>
            <pc:sldMk cId="0" sldId="259"/>
            <ac:cxnSpMk id="1066" creationId="{5C8A0BC4-903D-F794-E02D-BC1BA03A2E1E}"/>
          </ac:cxnSpMkLst>
        </pc:cxnChg>
        <pc:cxnChg chg="add del mod ord">
          <ac:chgData name="Murilo Rocha Lemes" userId="7700fe1c617f09cb" providerId="LiveId" clId="{C548D5B6-D5F3-453F-8CC3-C5DF8477DFE9}" dt="2025-04-29T16:33:07.450" v="28568" actId="692"/>
          <ac:cxnSpMkLst>
            <pc:docMk/>
            <pc:sldMk cId="0" sldId="259"/>
            <ac:cxnSpMk id="1067" creationId="{D6897BA9-D8D5-14C4-AD75-C4510E9EA275}"/>
          </ac:cxnSpMkLst>
        </pc:cxnChg>
        <pc:cxnChg chg="add del mod ord">
          <ac:chgData name="Murilo Rocha Lemes" userId="7700fe1c617f09cb" providerId="LiveId" clId="{C548D5B6-D5F3-453F-8CC3-C5DF8477DFE9}" dt="2025-04-29T16:33:07.450" v="28568" actId="692"/>
          <ac:cxnSpMkLst>
            <pc:docMk/>
            <pc:sldMk cId="0" sldId="259"/>
            <ac:cxnSpMk id="1068" creationId="{D2B62694-4B4E-460F-FA40-A069D2658DBE}"/>
          </ac:cxnSpMkLst>
        </pc:cxnChg>
        <pc:cxnChg chg="add del mod">
          <ac:chgData name="Murilo Rocha Lemes" userId="7700fe1c617f09cb" providerId="LiveId" clId="{C548D5B6-D5F3-453F-8CC3-C5DF8477DFE9}" dt="2025-04-29T16:36:52.171" v="28617" actId="478"/>
          <ac:cxnSpMkLst>
            <pc:docMk/>
            <pc:sldMk cId="0" sldId="259"/>
            <ac:cxnSpMk id="1858" creationId="{A6A1E498-63E5-B1A7-89F7-602FC06574DD}"/>
          </ac:cxnSpMkLst>
        </pc:cxnChg>
        <pc:cxnChg chg="add del mod">
          <ac:chgData name="Murilo Rocha Lemes" userId="7700fe1c617f09cb" providerId="LiveId" clId="{C548D5B6-D5F3-453F-8CC3-C5DF8477DFE9}" dt="2025-04-29T16:36:43.204" v="28616" actId="478"/>
          <ac:cxnSpMkLst>
            <pc:docMk/>
            <pc:sldMk cId="0" sldId="259"/>
            <ac:cxnSpMk id="1862" creationId="{F618D9D0-90F6-D592-FD9B-9B8E52AF7379}"/>
          </ac:cxnSpMkLst>
        </pc:cxnChg>
        <pc:cxnChg chg="add del mod">
          <ac:chgData name="Murilo Rocha Lemes" userId="7700fe1c617f09cb" providerId="LiveId" clId="{C548D5B6-D5F3-453F-8CC3-C5DF8477DFE9}" dt="2025-04-29T16:38:11.296" v="28635" actId="478"/>
          <ac:cxnSpMkLst>
            <pc:docMk/>
            <pc:sldMk cId="0" sldId="259"/>
            <ac:cxnSpMk id="1864" creationId="{D86F9D6B-8AB0-725A-6B15-85F1B3AC158A}"/>
          </ac:cxnSpMkLst>
        </pc:cxnChg>
        <pc:cxnChg chg="add mod">
          <ac:chgData name="Murilo Rocha Lemes" userId="7700fe1c617f09cb" providerId="LiveId" clId="{C548D5B6-D5F3-453F-8CC3-C5DF8477DFE9}" dt="2025-04-29T16:41:40.476" v="28859" actId="14100"/>
          <ac:cxnSpMkLst>
            <pc:docMk/>
            <pc:sldMk cId="0" sldId="259"/>
            <ac:cxnSpMk id="1875" creationId="{FF0E19D2-10F5-617A-74A9-71258E007995}"/>
          </ac:cxnSpMkLst>
        </pc:cxnChg>
        <pc:cxnChg chg="add mod">
          <ac:chgData name="Murilo Rocha Lemes" userId="7700fe1c617f09cb" providerId="LiveId" clId="{C548D5B6-D5F3-453F-8CC3-C5DF8477DFE9}" dt="2025-04-29T16:41:40.476" v="28859" actId="14100"/>
          <ac:cxnSpMkLst>
            <pc:docMk/>
            <pc:sldMk cId="0" sldId="259"/>
            <ac:cxnSpMk id="1876" creationId="{567CF720-CC94-6402-4832-17BD33A374CD}"/>
          </ac:cxnSpMkLst>
        </pc:cxnChg>
        <pc:cxnChg chg="add mod">
          <ac:chgData name="Murilo Rocha Lemes" userId="7700fe1c617f09cb" providerId="LiveId" clId="{C548D5B6-D5F3-453F-8CC3-C5DF8477DFE9}" dt="2025-04-29T16:32:54.828" v="28567" actId="692"/>
          <ac:cxnSpMkLst>
            <pc:docMk/>
            <pc:sldMk cId="0" sldId="259"/>
            <ac:cxnSpMk id="1904" creationId="{51B7CFF5-9D23-1A9A-0ADB-6F6BC130F5B2}"/>
          </ac:cxnSpMkLst>
        </pc:cxnChg>
        <pc:cxnChg chg="add mod">
          <ac:chgData name="Murilo Rocha Lemes" userId="7700fe1c617f09cb" providerId="LiveId" clId="{C548D5B6-D5F3-453F-8CC3-C5DF8477DFE9}" dt="2025-04-21T21:24:21.894" v="4519" actId="1035"/>
          <ac:cxnSpMkLst>
            <pc:docMk/>
            <pc:sldMk cId="0" sldId="259"/>
            <ac:cxnSpMk id="2040" creationId="{B6EB152C-2218-E7A1-1168-09D46C9D152B}"/>
          </ac:cxnSpMkLst>
        </pc:cxnChg>
        <pc:cxnChg chg="add mod">
          <ac:chgData name="Murilo Rocha Lemes" userId="7700fe1c617f09cb" providerId="LiveId" clId="{C548D5B6-D5F3-453F-8CC3-C5DF8477DFE9}" dt="2025-04-21T21:24:25.987" v="4523" actId="1035"/>
          <ac:cxnSpMkLst>
            <pc:docMk/>
            <pc:sldMk cId="0" sldId="259"/>
            <ac:cxnSpMk id="2042" creationId="{7AE9DF18-B164-1E6E-9B9B-6816CA05F7D4}"/>
          </ac:cxnSpMkLst>
        </pc:cxnChg>
        <pc:cxnChg chg="add mod">
          <ac:chgData name="Murilo Rocha Lemes" userId="7700fe1c617f09cb" providerId="LiveId" clId="{C548D5B6-D5F3-453F-8CC3-C5DF8477DFE9}" dt="2025-04-21T21:25:10.674" v="4592" actId="1035"/>
          <ac:cxnSpMkLst>
            <pc:docMk/>
            <pc:sldMk cId="0" sldId="259"/>
            <ac:cxnSpMk id="2043" creationId="{18D22594-CC3B-D2AE-3A53-084262A8E521}"/>
          </ac:cxnSpMkLst>
        </pc:cxnChg>
        <pc:cxnChg chg="add mod">
          <ac:chgData name="Murilo Rocha Lemes" userId="7700fe1c617f09cb" providerId="LiveId" clId="{C548D5B6-D5F3-453F-8CC3-C5DF8477DFE9}" dt="2025-04-21T21:26:25.048" v="4662" actId="1036"/>
          <ac:cxnSpMkLst>
            <pc:docMk/>
            <pc:sldMk cId="0" sldId="259"/>
            <ac:cxnSpMk id="2044" creationId="{C9848B1D-B305-C277-32A7-5BBFBCE03A28}"/>
          </ac:cxnSpMkLst>
        </pc:cxnChg>
        <pc:cxnChg chg="add mod">
          <ac:chgData name="Murilo Rocha Lemes" userId="7700fe1c617f09cb" providerId="LiveId" clId="{C548D5B6-D5F3-453F-8CC3-C5DF8477DFE9}" dt="2025-04-21T21:26:29.100" v="4665" actId="1036"/>
          <ac:cxnSpMkLst>
            <pc:docMk/>
            <pc:sldMk cId="0" sldId="259"/>
            <ac:cxnSpMk id="2045" creationId="{3C60245F-A1A0-12B9-F88C-FB664D1C868A}"/>
          </ac:cxnSpMkLst>
        </pc:cxnChg>
        <pc:cxnChg chg="add del mod ord">
          <ac:chgData name="Murilo Rocha Lemes" userId="7700fe1c617f09cb" providerId="LiveId" clId="{C548D5B6-D5F3-453F-8CC3-C5DF8477DFE9}" dt="2025-04-29T15:52:14.962" v="28151" actId="478"/>
          <ac:cxnSpMkLst>
            <pc:docMk/>
            <pc:sldMk cId="0" sldId="259"/>
            <ac:cxnSpMk id="2050" creationId="{6FC22DCF-A49A-CC14-12A6-4E32877258C3}"/>
          </ac:cxnSpMkLst>
        </pc:cxnChg>
        <pc:cxnChg chg="add del mod ord">
          <ac:chgData name="Murilo Rocha Lemes" userId="7700fe1c617f09cb" providerId="LiveId" clId="{C548D5B6-D5F3-453F-8CC3-C5DF8477DFE9}" dt="2025-04-29T15:52:17.220" v="28152" actId="478"/>
          <ac:cxnSpMkLst>
            <pc:docMk/>
            <pc:sldMk cId="0" sldId="259"/>
            <ac:cxnSpMk id="2051" creationId="{B5B9E674-5B06-C08E-3A5A-CCAC3731704C}"/>
          </ac:cxnSpMkLst>
        </pc:cxnChg>
        <pc:cxnChg chg="add mod ord">
          <ac:chgData name="Murilo Rocha Lemes" userId="7700fe1c617f09cb" providerId="LiveId" clId="{C548D5B6-D5F3-453F-8CC3-C5DF8477DFE9}" dt="2025-04-29T16:33:10.603" v="28569" actId="692"/>
          <ac:cxnSpMkLst>
            <pc:docMk/>
            <pc:sldMk cId="0" sldId="259"/>
            <ac:cxnSpMk id="2052" creationId="{BD896E90-5F6C-A5A0-A1FB-1457C30C38A3}"/>
          </ac:cxnSpMkLst>
        </pc:cxnChg>
      </pc:sldChg>
      <pc:sldChg chg="modSp add del mod">
        <pc:chgData name="Murilo Rocha Lemes" userId="7700fe1c617f09cb" providerId="LiveId" clId="{C548D5B6-D5F3-453F-8CC3-C5DF8477DFE9}" dt="2025-04-26T18:27:10.053" v="17910"/>
        <pc:sldMkLst>
          <pc:docMk/>
          <pc:sldMk cId="0" sldId="260"/>
        </pc:sldMkLst>
      </pc:sldChg>
      <pc:sldChg chg="modSp del">
        <pc:chgData name="Murilo Rocha Lemes" userId="7700fe1c617f09cb" providerId="LiveId" clId="{C548D5B6-D5F3-453F-8CC3-C5DF8477DFE9}" dt="2025-04-21T21:14:19.808" v="4176" actId="47"/>
        <pc:sldMkLst>
          <pc:docMk/>
          <pc:sldMk cId="0" sldId="261"/>
        </pc:sldMkLst>
      </pc:sldChg>
      <pc:sldChg chg="modSp del">
        <pc:chgData name="Murilo Rocha Lemes" userId="7700fe1c617f09cb" providerId="LiveId" clId="{C548D5B6-D5F3-453F-8CC3-C5DF8477DFE9}" dt="2025-04-21T21:14:16.355" v="4175" actId="47"/>
        <pc:sldMkLst>
          <pc:docMk/>
          <pc:sldMk cId="0" sldId="262"/>
        </pc:sldMkLst>
      </pc:sldChg>
      <pc:sldChg chg="modSp del mod">
        <pc:chgData name="Murilo Rocha Lemes" userId="7700fe1c617f09cb" providerId="LiveId" clId="{C548D5B6-D5F3-453F-8CC3-C5DF8477DFE9}" dt="2025-04-21T21:14:15.055" v="4174" actId="47"/>
        <pc:sldMkLst>
          <pc:docMk/>
          <pc:sldMk cId="0" sldId="263"/>
        </pc:sldMkLst>
      </pc:sldChg>
      <pc:sldChg chg="modSp del mod">
        <pc:chgData name="Murilo Rocha Lemes" userId="7700fe1c617f09cb" providerId="LiveId" clId="{C548D5B6-D5F3-453F-8CC3-C5DF8477DFE9}" dt="2025-04-21T21:14:13.525" v="4173" actId="47"/>
        <pc:sldMkLst>
          <pc:docMk/>
          <pc:sldMk cId="0" sldId="264"/>
        </pc:sldMkLst>
      </pc:sldChg>
      <pc:sldChg chg="modSp del mod">
        <pc:chgData name="Murilo Rocha Lemes" userId="7700fe1c617f09cb" providerId="LiveId" clId="{C548D5B6-D5F3-453F-8CC3-C5DF8477DFE9}" dt="2025-04-21T21:14:12.606" v="4172" actId="47"/>
        <pc:sldMkLst>
          <pc:docMk/>
          <pc:sldMk cId="0" sldId="265"/>
        </pc:sldMkLst>
      </pc:sldChg>
      <pc:sldChg chg="modSp del">
        <pc:chgData name="Murilo Rocha Lemes" userId="7700fe1c617f09cb" providerId="LiveId" clId="{C548D5B6-D5F3-453F-8CC3-C5DF8477DFE9}" dt="2025-04-21T21:14:11.340" v="4171" actId="47"/>
        <pc:sldMkLst>
          <pc:docMk/>
          <pc:sldMk cId="0" sldId="266"/>
        </pc:sldMkLst>
      </pc:sldChg>
      <pc:sldChg chg="addSp delSp modSp del mod ord modTransition chgLayout">
        <pc:chgData name="Murilo Rocha Lemes" userId="7700fe1c617f09cb" providerId="LiveId" clId="{C548D5B6-D5F3-453F-8CC3-C5DF8477DFE9}" dt="2025-04-28T01:30:56.208" v="26025" actId="47"/>
        <pc:sldMkLst>
          <pc:docMk/>
          <pc:sldMk cId="0" sldId="267"/>
        </pc:sldMkLst>
        <pc:spChg chg="mod ord">
          <ac:chgData name="Murilo Rocha Lemes" userId="7700fe1c617f09cb" providerId="LiveId" clId="{C548D5B6-D5F3-453F-8CC3-C5DF8477DFE9}" dt="2025-04-28T01:23:20.498" v="25966" actId="20577"/>
          <ac:spMkLst>
            <pc:docMk/>
            <pc:sldMk cId="0" sldId="267"/>
            <ac:spMk id="1945" creationId="{00000000-0000-0000-0000-000000000000}"/>
          </ac:spMkLst>
        </pc:spChg>
      </pc:sldChg>
      <pc:sldChg chg="addSp delSp modSp new del mod">
        <pc:chgData name="Murilo Rocha Lemes" userId="7700fe1c617f09cb" providerId="LiveId" clId="{C548D5B6-D5F3-453F-8CC3-C5DF8477DFE9}" dt="2025-04-21T22:35:30.663" v="5891" actId="47"/>
        <pc:sldMkLst>
          <pc:docMk/>
          <pc:sldMk cId="661054776" sldId="268"/>
        </pc:sldMkLst>
      </pc:sldChg>
      <pc:sldChg chg="addSp delSp modSp add del mod modClrScheme chgLayout">
        <pc:chgData name="Murilo Rocha Lemes" userId="7700fe1c617f09cb" providerId="LiveId" clId="{C548D5B6-D5F3-453F-8CC3-C5DF8477DFE9}" dt="2025-04-23T01:39:52.466" v="9003" actId="47"/>
        <pc:sldMkLst>
          <pc:docMk/>
          <pc:sldMk cId="1393154262" sldId="268"/>
        </pc:sldMkLst>
      </pc:sldChg>
      <pc:sldChg chg="add del">
        <pc:chgData name="Murilo Rocha Lemes" userId="7700fe1c617f09cb" providerId="LiveId" clId="{C548D5B6-D5F3-453F-8CC3-C5DF8477DFE9}" dt="2025-04-21T03:22:33.479" v="6"/>
        <pc:sldMkLst>
          <pc:docMk/>
          <pc:sldMk cId="1569695293" sldId="268"/>
        </pc:sldMkLst>
      </pc:sldChg>
      <pc:sldChg chg="add del">
        <pc:chgData name="Murilo Rocha Lemes" userId="7700fe1c617f09cb" providerId="LiveId" clId="{C548D5B6-D5F3-453F-8CC3-C5DF8477DFE9}" dt="2025-04-21T03:23:41.744" v="10"/>
        <pc:sldMkLst>
          <pc:docMk/>
          <pc:sldMk cId="3591053110" sldId="268"/>
        </pc:sldMkLst>
      </pc:sldChg>
      <pc:sldChg chg="add del">
        <pc:chgData name="Murilo Rocha Lemes" userId="7700fe1c617f09cb" providerId="LiveId" clId="{C548D5B6-D5F3-453F-8CC3-C5DF8477DFE9}" dt="2025-04-22T02:07:42.913" v="7275" actId="47"/>
        <pc:sldMkLst>
          <pc:docMk/>
          <pc:sldMk cId="1933234188" sldId="269"/>
        </pc:sldMkLst>
      </pc:sldChg>
      <pc:sldChg chg="addSp delSp modSp new del mod">
        <pc:chgData name="Murilo Rocha Lemes" userId="7700fe1c617f09cb" providerId="LiveId" clId="{C548D5B6-D5F3-453F-8CC3-C5DF8477DFE9}" dt="2025-04-21T21:12:04.717" v="4137" actId="680"/>
        <pc:sldMkLst>
          <pc:docMk/>
          <pc:sldMk cId="2681327832" sldId="269"/>
        </pc:sldMkLst>
      </pc:sldChg>
      <pc:sldChg chg="add ord modTransition">
        <pc:chgData name="Murilo Rocha Lemes" userId="7700fe1c617f09cb" providerId="LiveId" clId="{C548D5B6-D5F3-453F-8CC3-C5DF8477DFE9}" dt="2025-04-28T23:45:33.025" v="28148"/>
        <pc:sldMkLst>
          <pc:docMk/>
          <pc:sldMk cId="2782879785" sldId="269"/>
        </pc:sldMkLst>
      </pc:sldChg>
      <pc:sldChg chg="addSp delSp modSp add mod modAnim">
        <pc:chgData name="Murilo Rocha Lemes" userId="7700fe1c617f09cb" providerId="LiveId" clId="{C548D5B6-D5F3-453F-8CC3-C5DF8477DFE9}" dt="2025-04-29T15:59:38.108" v="28299" actId="2"/>
        <pc:sldMkLst>
          <pc:docMk/>
          <pc:sldMk cId="2869630549" sldId="270"/>
        </pc:sldMkLst>
        <pc:spChg chg="add del mod">
          <ac:chgData name="Murilo Rocha Lemes" userId="7700fe1c617f09cb" providerId="LiveId" clId="{C548D5B6-D5F3-453F-8CC3-C5DF8477DFE9}" dt="2025-04-28T03:29:54.918" v="27725" actId="478"/>
          <ac:spMkLst>
            <pc:docMk/>
            <pc:sldMk cId="2869630549" sldId="270"/>
            <ac:spMk id="2" creationId="{6F92831C-F50A-5575-18A9-6B79694F9453}"/>
          </ac:spMkLst>
        </pc:spChg>
        <pc:spChg chg="add mod">
          <ac:chgData name="Murilo Rocha Lemes" userId="7700fe1c617f09cb" providerId="LiveId" clId="{C548D5B6-D5F3-453F-8CC3-C5DF8477DFE9}" dt="2025-04-28T03:29:40.096" v="27713"/>
          <ac:spMkLst>
            <pc:docMk/>
            <pc:sldMk cId="2869630549" sldId="270"/>
            <ac:spMk id="3" creationId="{B6D6BB4C-E371-296D-71BC-DF5CC249E4D1}"/>
          </ac:spMkLst>
        </pc:spChg>
        <pc:spChg chg="mod">
          <ac:chgData name="Murilo Rocha Lemes" userId="7700fe1c617f09cb" providerId="LiveId" clId="{C548D5B6-D5F3-453F-8CC3-C5DF8477DFE9}" dt="2025-04-28T03:30:43.747" v="27727"/>
          <ac:spMkLst>
            <pc:docMk/>
            <pc:sldMk cId="2869630549" sldId="270"/>
            <ac:spMk id="16" creationId="{9457D412-7517-4906-098E-56874FDD54F5}"/>
          </ac:spMkLst>
        </pc:spChg>
        <pc:spChg chg="add mod">
          <ac:chgData name="Murilo Rocha Lemes" userId="7700fe1c617f09cb" providerId="LiveId" clId="{C548D5B6-D5F3-453F-8CC3-C5DF8477DFE9}" dt="2025-04-24T00:30:29.218" v="11694" actId="1035"/>
          <ac:spMkLst>
            <pc:docMk/>
            <pc:sldMk cId="2869630549" sldId="270"/>
            <ac:spMk id="28" creationId="{08B18D91-C828-0BDD-1C06-74B89F638348}"/>
          </ac:spMkLst>
        </pc:spChg>
        <pc:spChg chg="add mod">
          <ac:chgData name="Murilo Rocha Lemes" userId="7700fe1c617f09cb" providerId="LiveId" clId="{C548D5B6-D5F3-453F-8CC3-C5DF8477DFE9}" dt="2025-04-24T00:30:29.218" v="11694" actId="1035"/>
          <ac:spMkLst>
            <pc:docMk/>
            <pc:sldMk cId="2869630549" sldId="270"/>
            <ac:spMk id="29" creationId="{E788050A-2C3A-67A1-C75C-3DE00EEAC243}"/>
          </ac:spMkLst>
        </pc:spChg>
        <pc:spChg chg="add mod">
          <ac:chgData name="Murilo Rocha Lemes" userId="7700fe1c617f09cb" providerId="LiveId" clId="{C548D5B6-D5F3-453F-8CC3-C5DF8477DFE9}" dt="2025-04-24T00:30:29.218" v="11694" actId="1035"/>
          <ac:spMkLst>
            <pc:docMk/>
            <pc:sldMk cId="2869630549" sldId="270"/>
            <ac:spMk id="30" creationId="{1023AFEA-D085-BFDC-9209-AD228B67B164}"/>
          </ac:spMkLst>
        </pc:spChg>
        <pc:spChg chg="add mod">
          <ac:chgData name="Murilo Rocha Lemes" userId="7700fe1c617f09cb" providerId="LiveId" clId="{C548D5B6-D5F3-453F-8CC3-C5DF8477DFE9}" dt="2025-04-24T00:30:29.218" v="11694" actId="1035"/>
          <ac:spMkLst>
            <pc:docMk/>
            <pc:sldMk cId="2869630549" sldId="270"/>
            <ac:spMk id="33" creationId="{E3B7ED8D-8FD5-63F3-91D5-E1C92AB290C9}"/>
          </ac:spMkLst>
        </pc:spChg>
        <pc:spChg chg="add mod">
          <ac:chgData name="Murilo Rocha Lemes" userId="7700fe1c617f09cb" providerId="LiveId" clId="{C548D5B6-D5F3-453F-8CC3-C5DF8477DFE9}" dt="2025-04-24T00:30:29.218" v="11694" actId="1035"/>
          <ac:spMkLst>
            <pc:docMk/>
            <pc:sldMk cId="2869630549" sldId="270"/>
            <ac:spMk id="34" creationId="{AA0CEDAF-2EC9-BD2F-E28A-E5814747930F}"/>
          </ac:spMkLst>
        </pc:spChg>
        <pc:spChg chg="add mod">
          <ac:chgData name="Murilo Rocha Lemes" userId="7700fe1c617f09cb" providerId="LiveId" clId="{C548D5B6-D5F3-453F-8CC3-C5DF8477DFE9}" dt="2025-04-24T00:30:29.218" v="11694" actId="1035"/>
          <ac:spMkLst>
            <pc:docMk/>
            <pc:sldMk cId="2869630549" sldId="270"/>
            <ac:spMk id="35" creationId="{ADDF82BB-C17F-6937-0486-31AE6FC6A172}"/>
          </ac:spMkLst>
        </pc:spChg>
        <pc:spChg chg="add mod">
          <ac:chgData name="Murilo Rocha Lemes" userId="7700fe1c617f09cb" providerId="LiveId" clId="{C548D5B6-D5F3-453F-8CC3-C5DF8477DFE9}" dt="2025-04-23T21:32:01.118" v="9327" actId="1076"/>
          <ac:spMkLst>
            <pc:docMk/>
            <pc:sldMk cId="2869630549" sldId="270"/>
            <ac:spMk id="40" creationId="{5A55321C-1C92-69AA-75E4-42122242667D}"/>
          </ac:spMkLst>
        </pc:spChg>
        <pc:spChg chg="add mod">
          <ac:chgData name="Murilo Rocha Lemes" userId="7700fe1c617f09cb" providerId="LiveId" clId="{C548D5B6-D5F3-453F-8CC3-C5DF8477DFE9}" dt="2025-04-24T00:26:59.162" v="11685" actId="1036"/>
          <ac:spMkLst>
            <pc:docMk/>
            <pc:sldMk cId="2869630549" sldId="270"/>
            <ac:spMk id="43" creationId="{4F32C136-1272-61BB-22AF-84805D995584}"/>
          </ac:spMkLst>
        </pc:spChg>
        <pc:spChg chg="add mod">
          <ac:chgData name="Murilo Rocha Lemes" userId="7700fe1c617f09cb" providerId="LiveId" clId="{C548D5B6-D5F3-453F-8CC3-C5DF8477DFE9}" dt="2025-04-24T18:57:48.423" v="12341" actId="14100"/>
          <ac:spMkLst>
            <pc:docMk/>
            <pc:sldMk cId="2869630549" sldId="270"/>
            <ac:spMk id="44" creationId="{ECF916C2-B921-3751-1470-D841A0193B0F}"/>
          </ac:spMkLst>
        </pc:spChg>
        <pc:spChg chg="add mod">
          <ac:chgData name="Murilo Rocha Lemes" userId="7700fe1c617f09cb" providerId="LiveId" clId="{C548D5B6-D5F3-453F-8CC3-C5DF8477DFE9}" dt="2025-04-23T22:55:50.379" v="10894" actId="1037"/>
          <ac:spMkLst>
            <pc:docMk/>
            <pc:sldMk cId="2869630549" sldId="270"/>
            <ac:spMk id="57" creationId="{C0DFCEEB-6DD8-52DD-83A1-597367EBB066}"/>
          </ac:spMkLst>
        </pc:spChg>
        <pc:spChg chg="add mod">
          <ac:chgData name="Murilo Rocha Lemes" userId="7700fe1c617f09cb" providerId="LiveId" clId="{C548D5B6-D5F3-453F-8CC3-C5DF8477DFE9}" dt="2025-04-23T22:17:43.222" v="10211" actId="1076"/>
          <ac:spMkLst>
            <pc:docMk/>
            <pc:sldMk cId="2869630549" sldId="270"/>
            <ac:spMk id="58" creationId="{521F7680-14E3-932F-1698-1523AE421DA8}"/>
          </ac:spMkLst>
        </pc:spChg>
        <pc:spChg chg="add mod">
          <ac:chgData name="Murilo Rocha Lemes" userId="7700fe1c617f09cb" providerId="LiveId" clId="{C548D5B6-D5F3-453F-8CC3-C5DF8477DFE9}" dt="2025-04-23T22:53:23.709" v="10768" actId="2"/>
          <ac:spMkLst>
            <pc:docMk/>
            <pc:sldMk cId="2869630549" sldId="270"/>
            <ac:spMk id="62" creationId="{AB5A4E03-C754-55AB-8740-F0417C3F89A7}"/>
          </ac:spMkLst>
        </pc:spChg>
        <pc:spChg chg="add mod">
          <ac:chgData name="Murilo Rocha Lemes" userId="7700fe1c617f09cb" providerId="LiveId" clId="{C548D5B6-D5F3-453F-8CC3-C5DF8477DFE9}" dt="2025-04-23T22:21:56.889" v="10244" actId="20577"/>
          <ac:spMkLst>
            <pc:docMk/>
            <pc:sldMk cId="2869630549" sldId="270"/>
            <ac:spMk id="63" creationId="{021DFF87-92B3-7211-B2CD-EB94C107AC4B}"/>
          </ac:spMkLst>
        </pc:spChg>
        <pc:spChg chg="add mod">
          <ac:chgData name="Murilo Rocha Lemes" userId="7700fe1c617f09cb" providerId="LiveId" clId="{C548D5B6-D5F3-453F-8CC3-C5DF8477DFE9}" dt="2025-04-23T22:53:25.415" v="10769" actId="2"/>
          <ac:spMkLst>
            <pc:docMk/>
            <pc:sldMk cId="2869630549" sldId="270"/>
            <ac:spMk id="2053" creationId="{9706B80C-212B-A733-5CA7-9E9B3E55B702}"/>
          </ac:spMkLst>
        </pc:spChg>
        <pc:spChg chg="add mod">
          <ac:chgData name="Murilo Rocha Lemes" userId="7700fe1c617f09cb" providerId="LiveId" clId="{C548D5B6-D5F3-453F-8CC3-C5DF8477DFE9}" dt="2025-04-29T15:59:38.108" v="28299" actId="2"/>
          <ac:spMkLst>
            <pc:docMk/>
            <pc:sldMk cId="2869630549" sldId="270"/>
            <ac:spMk id="2057" creationId="{00E8557F-B6D0-96E4-7D34-9D247CF40E00}"/>
          </ac:spMkLst>
        </pc:spChg>
        <pc:spChg chg="mod">
          <ac:chgData name="Murilo Rocha Lemes" userId="7700fe1c617f09cb" providerId="LiveId" clId="{C548D5B6-D5F3-453F-8CC3-C5DF8477DFE9}" dt="2025-04-27T02:05:18.260" v="24629" actId="20577"/>
          <ac:spMkLst>
            <pc:docMk/>
            <pc:sldMk cId="2869630549" sldId="270"/>
            <ac:spMk id="2058" creationId="{81D81952-524F-998B-6C5D-83208EFE3F62}"/>
          </ac:spMkLst>
        </pc:spChg>
        <pc:spChg chg="add mod">
          <ac:chgData name="Murilo Rocha Lemes" userId="7700fe1c617f09cb" providerId="LiveId" clId="{C548D5B6-D5F3-453F-8CC3-C5DF8477DFE9}" dt="2025-04-27T14:30:14.202" v="25903" actId="20577"/>
          <ac:spMkLst>
            <pc:docMk/>
            <pc:sldMk cId="2869630549" sldId="270"/>
            <ac:spMk id="2059" creationId="{5A6C5102-7242-095C-ABE8-9409C2B975DF}"/>
          </ac:spMkLst>
        </pc:spChg>
        <pc:spChg chg="add mod">
          <ac:chgData name="Murilo Rocha Lemes" userId="7700fe1c617f09cb" providerId="LiveId" clId="{C548D5B6-D5F3-453F-8CC3-C5DF8477DFE9}" dt="2025-04-23T23:10:07.838" v="11281" actId="5793"/>
          <ac:spMkLst>
            <pc:docMk/>
            <pc:sldMk cId="2869630549" sldId="270"/>
            <ac:spMk id="2061" creationId="{B214834C-0DB1-6975-0F46-3FEE433F3153}"/>
          </ac:spMkLst>
        </pc:spChg>
        <pc:spChg chg="add mod">
          <ac:chgData name="Murilo Rocha Lemes" userId="7700fe1c617f09cb" providerId="LiveId" clId="{C548D5B6-D5F3-453F-8CC3-C5DF8477DFE9}" dt="2025-04-24T00:41:32.744" v="11956" actId="2"/>
          <ac:spMkLst>
            <pc:docMk/>
            <pc:sldMk cId="2869630549" sldId="270"/>
            <ac:spMk id="2063" creationId="{FAF3BBC9-48FC-B55D-F80C-3DBFEA6A5B12}"/>
          </ac:spMkLst>
        </pc:spChg>
        <pc:spChg chg="add mod">
          <ac:chgData name="Murilo Rocha Lemes" userId="7700fe1c617f09cb" providerId="LiveId" clId="{C548D5B6-D5F3-453F-8CC3-C5DF8477DFE9}" dt="2025-04-24T00:30:29.218" v="11694" actId="1035"/>
          <ac:spMkLst>
            <pc:docMk/>
            <pc:sldMk cId="2869630549" sldId="270"/>
            <ac:spMk id="2064" creationId="{A8C93F8C-E040-DD9D-22B9-D3A654058681}"/>
          </ac:spMkLst>
        </pc:spChg>
        <pc:spChg chg="add mod">
          <ac:chgData name="Murilo Rocha Lemes" userId="7700fe1c617f09cb" providerId="LiveId" clId="{C548D5B6-D5F3-453F-8CC3-C5DF8477DFE9}" dt="2025-04-23T23:13:34.600" v="11396"/>
          <ac:spMkLst>
            <pc:docMk/>
            <pc:sldMk cId="2869630549" sldId="270"/>
            <ac:spMk id="2065" creationId="{85518642-2BB8-7F7C-AB7A-BB8AB1AF39EE}"/>
          </ac:spMkLst>
        </pc:spChg>
        <pc:spChg chg="add mod">
          <ac:chgData name="Murilo Rocha Lemes" userId="7700fe1c617f09cb" providerId="LiveId" clId="{C548D5B6-D5F3-453F-8CC3-C5DF8477DFE9}" dt="2025-04-23T23:14:01.466" v="11456" actId="20577"/>
          <ac:spMkLst>
            <pc:docMk/>
            <pc:sldMk cId="2869630549" sldId="270"/>
            <ac:spMk id="2066" creationId="{A132EE78-F7FC-1372-6CC0-107AED1C5124}"/>
          </ac:spMkLst>
        </pc:spChg>
        <pc:spChg chg="add mod">
          <ac:chgData name="Murilo Rocha Lemes" userId="7700fe1c617f09cb" providerId="LiveId" clId="{C548D5B6-D5F3-453F-8CC3-C5DF8477DFE9}" dt="2025-04-24T00:15:18.157" v="11574" actId="1037"/>
          <ac:spMkLst>
            <pc:docMk/>
            <pc:sldMk cId="2869630549" sldId="270"/>
            <ac:spMk id="2073" creationId="{685D8FE7-E1BB-AA31-9B45-24FC5919B594}"/>
          </ac:spMkLst>
        </pc:spChg>
        <pc:spChg chg="add mod">
          <ac:chgData name="Murilo Rocha Lemes" userId="7700fe1c617f09cb" providerId="LiveId" clId="{C548D5B6-D5F3-453F-8CC3-C5DF8477DFE9}" dt="2025-04-24T00:15:42.778" v="11578" actId="13822"/>
          <ac:spMkLst>
            <pc:docMk/>
            <pc:sldMk cId="2869630549" sldId="270"/>
            <ac:spMk id="2075" creationId="{A6965A77-C81A-1284-3BE4-0D58F24A6132}"/>
          </ac:spMkLst>
        </pc:spChg>
        <pc:spChg chg="add mod">
          <ac:chgData name="Murilo Rocha Lemes" userId="7700fe1c617f09cb" providerId="LiveId" clId="{C548D5B6-D5F3-453F-8CC3-C5DF8477DFE9}" dt="2025-04-24T00:17:01.057" v="11586"/>
          <ac:spMkLst>
            <pc:docMk/>
            <pc:sldMk cId="2869630549" sldId="270"/>
            <ac:spMk id="2076" creationId="{5BEA24B5-727B-6D6E-DF70-C1D281A6DD7E}"/>
          </ac:spMkLst>
        </pc:spChg>
        <pc:spChg chg="add mod">
          <ac:chgData name="Murilo Rocha Lemes" userId="7700fe1c617f09cb" providerId="LiveId" clId="{C548D5B6-D5F3-453F-8CC3-C5DF8477DFE9}" dt="2025-04-24T00:26:53.113" v="11672" actId="1035"/>
          <ac:spMkLst>
            <pc:docMk/>
            <pc:sldMk cId="2869630549" sldId="270"/>
            <ac:spMk id="2085" creationId="{EBDB3D3A-E2B0-2AE5-60E5-697F05CCB9ED}"/>
          </ac:spMkLst>
        </pc:spChg>
        <pc:spChg chg="add mod">
          <ac:chgData name="Murilo Rocha Lemes" userId="7700fe1c617f09cb" providerId="LiveId" clId="{C548D5B6-D5F3-453F-8CC3-C5DF8477DFE9}" dt="2025-04-24T00:26:45.855" v="11658" actId="1035"/>
          <ac:spMkLst>
            <pc:docMk/>
            <pc:sldMk cId="2869630549" sldId="270"/>
            <ac:spMk id="2087" creationId="{2C0EC276-806E-C980-BD53-3AA779B5F343}"/>
          </ac:spMkLst>
        </pc:spChg>
        <pc:spChg chg="add mod">
          <ac:chgData name="Murilo Rocha Lemes" userId="7700fe1c617f09cb" providerId="LiveId" clId="{C548D5B6-D5F3-453F-8CC3-C5DF8477DFE9}" dt="2025-04-24T00:48:10.600" v="11985" actId="1035"/>
          <ac:spMkLst>
            <pc:docMk/>
            <pc:sldMk cId="2869630549" sldId="270"/>
            <ac:spMk id="2088" creationId="{7D15BCEB-BF33-D74D-CE35-D2A6F4699569}"/>
          </ac:spMkLst>
        </pc:spChg>
        <pc:spChg chg="add mod">
          <ac:chgData name="Murilo Rocha Lemes" userId="7700fe1c617f09cb" providerId="LiveId" clId="{C548D5B6-D5F3-453F-8CC3-C5DF8477DFE9}" dt="2025-04-24T00:48:16.152" v="11994" actId="1035"/>
          <ac:spMkLst>
            <pc:docMk/>
            <pc:sldMk cId="2869630549" sldId="270"/>
            <ac:spMk id="2089" creationId="{A84402B8-DC79-0C55-FE9C-8E9C1B423A50}"/>
          </ac:spMkLst>
        </pc:spChg>
        <pc:spChg chg="add mod">
          <ac:chgData name="Murilo Rocha Lemes" userId="7700fe1c617f09cb" providerId="LiveId" clId="{C548D5B6-D5F3-453F-8CC3-C5DF8477DFE9}" dt="2025-04-24T00:46:48.958" v="11974" actId="1036"/>
          <ac:spMkLst>
            <pc:docMk/>
            <pc:sldMk cId="2869630549" sldId="270"/>
            <ac:spMk id="2091" creationId="{633094F2-1C48-0FF7-78F2-311CAF6B2D74}"/>
          </ac:spMkLst>
        </pc:spChg>
        <pc:picChg chg="add mod">
          <ac:chgData name="Murilo Rocha Lemes" userId="7700fe1c617f09cb" providerId="LiveId" clId="{C548D5B6-D5F3-453F-8CC3-C5DF8477DFE9}" dt="2025-04-24T00:26:59.162" v="11685" actId="1036"/>
          <ac:picMkLst>
            <pc:docMk/>
            <pc:sldMk cId="2869630549" sldId="270"/>
            <ac:picMk id="42" creationId="{44B695B7-7818-FB99-75B1-B22A7A015DFA}"/>
          </ac:picMkLst>
        </pc:picChg>
        <pc:picChg chg="add mod">
          <ac:chgData name="Murilo Rocha Lemes" userId="7700fe1c617f09cb" providerId="LiveId" clId="{C548D5B6-D5F3-453F-8CC3-C5DF8477DFE9}" dt="2025-04-23T22:22:14.960" v="10254" actId="1038"/>
          <ac:picMkLst>
            <pc:docMk/>
            <pc:sldMk cId="2869630549" sldId="270"/>
            <ac:picMk id="60" creationId="{64CE53AC-E87F-6142-7315-DEC5C1A70911}"/>
          </ac:picMkLst>
        </pc:picChg>
        <pc:picChg chg="add mod">
          <ac:chgData name="Murilo Rocha Lemes" userId="7700fe1c617f09cb" providerId="LiveId" clId="{C548D5B6-D5F3-453F-8CC3-C5DF8477DFE9}" dt="2025-04-23T22:22:14.960" v="10254" actId="1038"/>
          <ac:picMkLst>
            <pc:docMk/>
            <pc:sldMk cId="2869630549" sldId="270"/>
            <ac:picMk id="61" creationId="{ACA5CA9A-B05E-A05A-B397-3FF50AC26F16}"/>
          </ac:picMkLst>
        </pc:picChg>
        <pc:picChg chg="add mod">
          <ac:chgData name="Murilo Rocha Lemes" userId="7700fe1c617f09cb" providerId="LiveId" clId="{C548D5B6-D5F3-453F-8CC3-C5DF8477DFE9}" dt="2025-04-23T22:22:38.304" v="10258" actId="1037"/>
          <ac:picMkLst>
            <pc:docMk/>
            <pc:sldMk cId="2869630549" sldId="270"/>
            <ac:picMk id="2051" creationId="{351EAC75-1DE9-45A9-D662-097367A0334E}"/>
          </ac:picMkLst>
        </pc:picChg>
        <pc:picChg chg="add mod">
          <ac:chgData name="Murilo Rocha Lemes" userId="7700fe1c617f09cb" providerId="LiveId" clId="{C548D5B6-D5F3-453F-8CC3-C5DF8477DFE9}" dt="2025-04-23T22:22:14.960" v="10254" actId="1038"/>
          <ac:picMkLst>
            <pc:docMk/>
            <pc:sldMk cId="2869630549" sldId="270"/>
            <ac:picMk id="2054" creationId="{541F4509-D405-9437-8AE6-3E90FDA5794C}"/>
          </ac:picMkLst>
        </pc:picChg>
        <pc:picChg chg="add mod">
          <ac:chgData name="Murilo Rocha Lemes" userId="7700fe1c617f09cb" providerId="LiveId" clId="{C548D5B6-D5F3-453F-8CC3-C5DF8477DFE9}" dt="2025-04-23T22:22:38.304" v="10258" actId="1037"/>
          <ac:picMkLst>
            <pc:docMk/>
            <pc:sldMk cId="2869630549" sldId="270"/>
            <ac:picMk id="2056" creationId="{8811F0BE-6B47-EEEB-6869-E49FD303F147}"/>
          </ac:picMkLst>
        </pc:picChg>
        <pc:picChg chg="add mod">
          <ac:chgData name="Murilo Rocha Lemes" userId="7700fe1c617f09cb" providerId="LiveId" clId="{C548D5B6-D5F3-453F-8CC3-C5DF8477DFE9}" dt="2025-04-24T00:19:23.873" v="11630" actId="14100"/>
          <ac:picMkLst>
            <pc:docMk/>
            <pc:sldMk cId="2869630549" sldId="270"/>
            <ac:picMk id="2067" creationId="{989AC013-9898-3A0D-E5EF-05374943354B}"/>
          </ac:picMkLst>
        </pc:picChg>
        <pc:picChg chg="add mod">
          <ac:chgData name="Murilo Rocha Lemes" userId="7700fe1c617f09cb" providerId="LiveId" clId="{C548D5B6-D5F3-453F-8CC3-C5DF8477DFE9}" dt="2025-04-24T00:19:22.530" v="11628" actId="14100"/>
          <ac:picMkLst>
            <pc:docMk/>
            <pc:sldMk cId="2869630549" sldId="270"/>
            <ac:picMk id="2069" creationId="{3C44B53B-F33A-82F6-595B-001D44C66D78}"/>
          </ac:picMkLst>
        </pc:picChg>
        <pc:picChg chg="add mod">
          <ac:chgData name="Murilo Rocha Lemes" userId="7700fe1c617f09cb" providerId="LiveId" clId="{C548D5B6-D5F3-453F-8CC3-C5DF8477DFE9}" dt="2025-04-24T00:15:18.157" v="11574" actId="1037"/>
          <ac:picMkLst>
            <pc:docMk/>
            <pc:sldMk cId="2869630549" sldId="270"/>
            <ac:picMk id="2071" creationId="{3CE0545A-5CF7-2E70-C95F-FE5749567963}"/>
          </ac:picMkLst>
        </pc:picChg>
        <pc:picChg chg="add mod">
          <ac:chgData name="Murilo Rocha Lemes" userId="7700fe1c617f09cb" providerId="LiveId" clId="{C548D5B6-D5F3-453F-8CC3-C5DF8477DFE9}" dt="2025-04-24T00:15:18.157" v="11574" actId="1037"/>
          <ac:picMkLst>
            <pc:docMk/>
            <pc:sldMk cId="2869630549" sldId="270"/>
            <ac:picMk id="2072" creationId="{22E9E948-EB03-1820-A942-22E20876ED53}"/>
          </ac:picMkLst>
        </pc:picChg>
        <pc:picChg chg="add mod">
          <ac:chgData name="Murilo Rocha Lemes" userId="7700fe1c617f09cb" providerId="LiveId" clId="{C548D5B6-D5F3-453F-8CC3-C5DF8477DFE9}" dt="2025-04-24T00:15:18.157" v="11574" actId="1037"/>
          <ac:picMkLst>
            <pc:docMk/>
            <pc:sldMk cId="2869630549" sldId="270"/>
            <ac:picMk id="2074" creationId="{C4F5513C-0128-E8DE-F4C1-5828AC01712B}"/>
          </ac:picMkLst>
        </pc:picChg>
        <pc:picChg chg="add mod topLvl">
          <ac:chgData name="Murilo Rocha Lemes" userId="7700fe1c617f09cb" providerId="LiveId" clId="{C548D5B6-D5F3-453F-8CC3-C5DF8477DFE9}" dt="2025-04-24T21:51:16.236" v="13829" actId="165"/>
          <ac:picMkLst>
            <pc:docMk/>
            <pc:sldMk cId="2869630549" sldId="270"/>
            <ac:picMk id="2077" creationId="{6EDA131A-317F-DBD8-1C56-F1830BEB5DC5}"/>
          </ac:picMkLst>
        </pc:picChg>
        <pc:picChg chg="add mod">
          <ac:chgData name="Murilo Rocha Lemes" userId="7700fe1c617f09cb" providerId="LiveId" clId="{C548D5B6-D5F3-453F-8CC3-C5DF8477DFE9}" dt="2025-04-24T00:20:14.097" v="11631" actId="14100"/>
          <ac:picMkLst>
            <pc:docMk/>
            <pc:sldMk cId="2869630549" sldId="270"/>
            <ac:picMk id="2081" creationId="{7906E4F8-C56B-E703-EDFF-CF8F5D04CA11}"/>
          </ac:picMkLst>
        </pc:picChg>
        <pc:picChg chg="add mod">
          <ac:chgData name="Murilo Rocha Lemes" userId="7700fe1c617f09cb" providerId="LiveId" clId="{C548D5B6-D5F3-453F-8CC3-C5DF8477DFE9}" dt="2025-04-24T21:51:56.841" v="13884" actId="1036"/>
          <ac:picMkLst>
            <pc:docMk/>
            <pc:sldMk cId="2869630549" sldId="270"/>
            <ac:picMk id="2083" creationId="{0C497688-D7B6-D6CF-FE4C-52EA01B658B1}"/>
          </ac:picMkLst>
        </pc:picChg>
        <pc:picChg chg="add mod">
          <ac:chgData name="Murilo Rocha Lemes" userId="7700fe1c617f09cb" providerId="LiveId" clId="{C548D5B6-D5F3-453F-8CC3-C5DF8477DFE9}" dt="2025-04-24T00:26:53.113" v="11672" actId="1035"/>
          <ac:picMkLst>
            <pc:docMk/>
            <pc:sldMk cId="2869630549" sldId="270"/>
            <ac:picMk id="2084" creationId="{71DBB3FC-9299-848D-4F05-AD6131ED20DD}"/>
          </ac:picMkLst>
        </pc:picChg>
        <pc:picChg chg="add mod">
          <ac:chgData name="Murilo Rocha Lemes" userId="7700fe1c617f09cb" providerId="LiveId" clId="{C548D5B6-D5F3-453F-8CC3-C5DF8477DFE9}" dt="2025-04-24T00:26:27.115" v="11653" actId="1076"/>
          <ac:picMkLst>
            <pc:docMk/>
            <pc:sldMk cId="2869630549" sldId="270"/>
            <ac:picMk id="2086" creationId="{63142D70-EEC9-1A27-D334-5B1965E93E1F}"/>
          </ac:picMkLst>
        </pc:picChg>
        <pc:picChg chg="add mod">
          <ac:chgData name="Murilo Rocha Lemes" userId="7700fe1c617f09cb" providerId="LiveId" clId="{C548D5B6-D5F3-453F-8CC3-C5DF8477DFE9}" dt="2025-04-24T21:52:03.110" v="13885" actId="1037"/>
          <ac:picMkLst>
            <pc:docMk/>
            <pc:sldMk cId="2869630549" sldId="270"/>
            <ac:picMk id="2092" creationId="{A5FF316C-FA5C-4274-8EAE-564970B64505}"/>
          </ac:picMkLst>
        </pc:picChg>
        <pc:cxnChg chg="add mod">
          <ac:chgData name="Murilo Rocha Lemes" userId="7700fe1c617f09cb" providerId="LiveId" clId="{C548D5B6-D5F3-453F-8CC3-C5DF8477DFE9}" dt="2025-04-23T21:30:54.752" v="9308" actId="14100"/>
          <ac:cxnSpMkLst>
            <pc:docMk/>
            <pc:sldMk cId="2869630549" sldId="270"/>
            <ac:cxnSpMk id="38" creationId="{69203502-6E73-4C3C-2982-C0CBEAA329EF}"/>
          </ac:cxnSpMkLst>
        </pc:cxnChg>
        <pc:cxnChg chg="add mod">
          <ac:chgData name="Murilo Rocha Lemes" userId="7700fe1c617f09cb" providerId="LiveId" clId="{C548D5B6-D5F3-453F-8CC3-C5DF8477DFE9}" dt="2025-04-23T21:31:00.775" v="9322" actId="1036"/>
          <ac:cxnSpMkLst>
            <pc:docMk/>
            <pc:sldMk cId="2869630549" sldId="270"/>
            <ac:cxnSpMk id="39" creationId="{0E1F5D5A-881A-6333-0716-5C275446868A}"/>
          </ac:cxnSpMkLst>
        </pc:cxnChg>
        <pc:cxnChg chg="add mod">
          <ac:chgData name="Murilo Rocha Lemes" userId="7700fe1c617f09cb" providerId="LiveId" clId="{C548D5B6-D5F3-453F-8CC3-C5DF8477DFE9}" dt="2025-04-23T21:31:16.480" v="9325" actId="1076"/>
          <ac:cxnSpMkLst>
            <pc:docMk/>
            <pc:sldMk cId="2869630549" sldId="270"/>
            <ac:cxnSpMk id="41" creationId="{43082660-3BFF-F8BF-A8F2-4D7882ED2EAD}"/>
          </ac:cxnSpMkLst>
        </pc:cxnChg>
        <pc:cxnChg chg="add mod">
          <ac:chgData name="Murilo Rocha Lemes" userId="7700fe1c617f09cb" providerId="LiveId" clId="{C548D5B6-D5F3-453F-8CC3-C5DF8477DFE9}" dt="2025-04-23T22:15:16.041" v="10150" actId="14100"/>
          <ac:cxnSpMkLst>
            <pc:docMk/>
            <pc:sldMk cId="2869630549" sldId="270"/>
            <ac:cxnSpMk id="50" creationId="{34B9DA64-6092-B002-0A41-7DBF44FEA6C1}"/>
          </ac:cxnSpMkLst>
        </pc:cxnChg>
        <pc:cxnChg chg="add mod">
          <ac:chgData name="Murilo Rocha Lemes" userId="7700fe1c617f09cb" providerId="LiveId" clId="{C548D5B6-D5F3-453F-8CC3-C5DF8477DFE9}" dt="2025-04-23T21:56:34.212" v="9790" actId="14100"/>
          <ac:cxnSpMkLst>
            <pc:docMk/>
            <pc:sldMk cId="2869630549" sldId="270"/>
            <ac:cxnSpMk id="53" creationId="{52328997-0347-BF83-C05F-467130612655}"/>
          </ac:cxnSpMkLst>
        </pc:cxnChg>
        <pc:cxnChg chg="add mod">
          <ac:chgData name="Murilo Rocha Lemes" userId="7700fe1c617f09cb" providerId="LiveId" clId="{C548D5B6-D5F3-453F-8CC3-C5DF8477DFE9}" dt="2025-04-23T22:14:42.218" v="10108" actId="14100"/>
          <ac:cxnSpMkLst>
            <pc:docMk/>
            <pc:sldMk cId="2869630549" sldId="270"/>
            <ac:cxnSpMk id="54" creationId="{C82990DE-85B7-02AA-C981-0559241474AE}"/>
          </ac:cxnSpMkLst>
        </pc:cxnChg>
        <pc:cxnChg chg="add mod">
          <ac:chgData name="Murilo Rocha Lemes" userId="7700fe1c617f09cb" providerId="LiveId" clId="{C548D5B6-D5F3-453F-8CC3-C5DF8477DFE9}" dt="2025-04-23T23:10:25.843" v="11315" actId="1035"/>
          <ac:cxnSpMkLst>
            <pc:docMk/>
            <pc:sldMk cId="2869630549" sldId="270"/>
            <ac:cxnSpMk id="55" creationId="{2EA19E0C-7139-E22A-B640-0AC715C230FC}"/>
          </ac:cxnSpMkLst>
        </pc:cxnChg>
        <pc:cxnChg chg="add mod">
          <ac:chgData name="Murilo Rocha Lemes" userId="7700fe1c617f09cb" providerId="LiveId" clId="{C548D5B6-D5F3-453F-8CC3-C5DF8477DFE9}" dt="2025-04-23T22:22:14.960" v="10254" actId="1038"/>
          <ac:cxnSpMkLst>
            <pc:docMk/>
            <pc:sldMk cId="2869630549" sldId="270"/>
            <ac:cxnSpMk id="2048" creationId="{BF771740-14B6-2E8C-FF3E-BC7CC6340E65}"/>
          </ac:cxnSpMkLst>
        </pc:cxnChg>
        <pc:cxnChg chg="add mod">
          <ac:chgData name="Murilo Rocha Lemes" userId="7700fe1c617f09cb" providerId="LiveId" clId="{C548D5B6-D5F3-453F-8CC3-C5DF8477DFE9}" dt="2025-04-23T22:14:08.381" v="10043" actId="1076"/>
          <ac:cxnSpMkLst>
            <pc:docMk/>
            <pc:sldMk cId="2869630549" sldId="270"/>
            <ac:cxnSpMk id="2050" creationId="{592E9D9C-9E6C-3293-3475-BE97A3CC2E5C}"/>
          </ac:cxnSpMkLst>
        </pc:cxnChg>
        <pc:cxnChg chg="add mod">
          <ac:chgData name="Murilo Rocha Lemes" userId="7700fe1c617f09cb" providerId="LiveId" clId="{C548D5B6-D5F3-453F-8CC3-C5DF8477DFE9}" dt="2025-04-23T22:22:38.304" v="10258" actId="1037"/>
          <ac:cxnSpMkLst>
            <pc:docMk/>
            <pc:sldMk cId="2869630549" sldId="270"/>
            <ac:cxnSpMk id="2052" creationId="{4E6DA956-DC91-6075-8108-B46179B414DE}"/>
          </ac:cxnSpMkLst>
        </pc:cxnChg>
        <pc:cxnChg chg="add mod">
          <ac:chgData name="Murilo Rocha Lemes" userId="7700fe1c617f09cb" providerId="LiveId" clId="{C548D5B6-D5F3-453F-8CC3-C5DF8477DFE9}" dt="2025-04-23T23:11:00.628" v="11370" actId="1076"/>
          <ac:cxnSpMkLst>
            <pc:docMk/>
            <pc:sldMk cId="2869630549" sldId="270"/>
            <ac:cxnSpMk id="2062" creationId="{FE7CE417-0058-5877-DE42-FFEF4B38AF28}"/>
          </ac:cxnSpMkLst>
        </pc:cxnChg>
        <pc:cxnChg chg="add mod">
          <ac:chgData name="Murilo Rocha Lemes" userId="7700fe1c617f09cb" providerId="LiveId" clId="{C548D5B6-D5F3-453F-8CC3-C5DF8477DFE9}" dt="2025-04-24T00:13:55.112" v="11545" actId="1076"/>
          <ac:cxnSpMkLst>
            <pc:docMk/>
            <pc:sldMk cId="2869630549" sldId="270"/>
            <ac:cxnSpMk id="2070" creationId="{AD4E21D5-AB61-72AC-8A99-D194A5646B36}"/>
          </ac:cxnSpMkLst>
        </pc:cxnChg>
        <pc:cxnChg chg="add mod">
          <ac:chgData name="Murilo Rocha Lemes" userId="7700fe1c617f09cb" providerId="LiveId" clId="{C548D5B6-D5F3-453F-8CC3-C5DF8477DFE9}" dt="2025-04-24T00:17:54.462" v="11594" actId="1038"/>
          <ac:cxnSpMkLst>
            <pc:docMk/>
            <pc:sldMk cId="2869630549" sldId="270"/>
            <ac:cxnSpMk id="2080" creationId="{4AD1B063-9E1C-3359-6BFB-1842CD9A2BCD}"/>
          </ac:cxnSpMkLst>
        </pc:cxnChg>
      </pc:sldChg>
      <pc:sldChg chg="addSp delSp modSp add mod ord">
        <pc:chgData name="Murilo Rocha Lemes" userId="7700fe1c617f09cb" providerId="LiveId" clId="{C548D5B6-D5F3-453F-8CC3-C5DF8477DFE9}" dt="2025-04-28T03:58:17.692" v="27804" actId="2"/>
        <pc:sldMkLst>
          <pc:docMk/>
          <pc:sldMk cId="2003020755" sldId="271"/>
        </pc:sldMkLst>
        <pc:spChg chg="add mod">
          <ac:chgData name="Murilo Rocha Lemes" userId="7700fe1c617f09cb" providerId="LiveId" clId="{C548D5B6-D5F3-453F-8CC3-C5DF8477DFE9}" dt="2025-04-23T00:41:06.262" v="8180" actId="1036"/>
          <ac:spMkLst>
            <pc:docMk/>
            <pc:sldMk cId="2003020755" sldId="271"/>
            <ac:spMk id="3" creationId="{A068D62D-41A1-963C-69AB-A78E7556A32C}"/>
          </ac:spMkLst>
        </pc:spChg>
        <pc:spChg chg="add mod">
          <ac:chgData name="Murilo Rocha Lemes" userId="7700fe1c617f09cb" providerId="LiveId" clId="{C548D5B6-D5F3-453F-8CC3-C5DF8477DFE9}" dt="2025-04-22T19:58:35.700" v="8019"/>
          <ac:spMkLst>
            <pc:docMk/>
            <pc:sldMk cId="2003020755" sldId="271"/>
            <ac:spMk id="25" creationId="{11E88F52-4109-64A2-6ED9-EACF67B573A6}"/>
          </ac:spMkLst>
        </pc:spChg>
        <pc:spChg chg="add mod">
          <ac:chgData name="Murilo Rocha Lemes" userId="7700fe1c617f09cb" providerId="LiveId" clId="{C548D5B6-D5F3-453F-8CC3-C5DF8477DFE9}" dt="2025-04-22T19:58:35.700" v="8019"/>
          <ac:spMkLst>
            <pc:docMk/>
            <pc:sldMk cId="2003020755" sldId="271"/>
            <ac:spMk id="28" creationId="{1DEEA838-1D5B-6818-D519-62AF4D7BB4D9}"/>
          </ac:spMkLst>
        </pc:spChg>
        <pc:spChg chg="add mod">
          <ac:chgData name="Murilo Rocha Lemes" userId="7700fe1c617f09cb" providerId="LiveId" clId="{C548D5B6-D5F3-453F-8CC3-C5DF8477DFE9}" dt="2025-04-23T00:41:06.262" v="8180" actId="1036"/>
          <ac:spMkLst>
            <pc:docMk/>
            <pc:sldMk cId="2003020755" sldId="271"/>
            <ac:spMk id="29" creationId="{3A5ABB40-7F2F-A88A-93AA-C3C1B024FD9D}"/>
          </ac:spMkLst>
        </pc:spChg>
        <pc:spChg chg="add mod">
          <ac:chgData name="Murilo Rocha Lemes" userId="7700fe1c617f09cb" providerId="LiveId" clId="{C548D5B6-D5F3-453F-8CC3-C5DF8477DFE9}" dt="2025-04-22T22:17:14.922" v="8076" actId="1035"/>
          <ac:spMkLst>
            <pc:docMk/>
            <pc:sldMk cId="2003020755" sldId="271"/>
            <ac:spMk id="30" creationId="{5A410D19-E207-5524-D029-99E7A97C0AD3}"/>
          </ac:spMkLst>
        </pc:spChg>
        <pc:spChg chg="add mod">
          <ac:chgData name="Murilo Rocha Lemes" userId="7700fe1c617f09cb" providerId="LiveId" clId="{C548D5B6-D5F3-453F-8CC3-C5DF8477DFE9}" dt="2025-04-22T22:17:14.922" v="8076" actId="1035"/>
          <ac:spMkLst>
            <pc:docMk/>
            <pc:sldMk cId="2003020755" sldId="271"/>
            <ac:spMk id="31" creationId="{42EA4915-4611-24F6-3475-E59D190038E2}"/>
          </ac:spMkLst>
        </pc:spChg>
        <pc:spChg chg="add mod">
          <ac:chgData name="Murilo Rocha Lemes" userId="7700fe1c617f09cb" providerId="LiveId" clId="{C548D5B6-D5F3-453F-8CC3-C5DF8477DFE9}" dt="2025-04-22T22:17:14.922" v="8076" actId="1035"/>
          <ac:spMkLst>
            <pc:docMk/>
            <pc:sldMk cId="2003020755" sldId="271"/>
            <ac:spMk id="32" creationId="{7EABF6D4-2180-8682-51C5-3AD01EA18B62}"/>
          </ac:spMkLst>
        </pc:spChg>
        <pc:spChg chg="add mod">
          <ac:chgData name="Murilo Rocha Lemes" userId="7700fe1c617f09cb" providerId="LiveId" clId="{C548D5B6-D5F3-453F-8CC3-C5DF8477DFE9}" dt="2025-04-23T00:41:06.262" v="8180" actId="1036"/>
          <ac:spMkLst>
            <pc:docMk/>
            <pc:sldMk cId="2003020755" sldId="271"/>
            <ac:spMk id="33" creationId="{4347996B-2CA5-AE83-FA0E-A606426FCD89}"/>
          </ac:spMkLst>
        </pc:spChg>
        <pc:spChg chg="add mod">
          <ac:chgData name="Murilo Rocha Lemes" userId="7700fe1c617f09cb" providerId="LiveId" clId="{C548D5B6-D5F3-453F-8CC3-C5DF8477DFE9}" dt="2025-04-23T01:13:33.291" v="8618" actId="1037"/>
          <ac:spMkLst>
            <pc:docMk/>
            <pc:sldMk cId="2003020755" sldId="271"/>
            <ac:spMk id="36" creationId="{02D688BE-3648-DD5E-A46E-7C07112E0699}"/>
          </ac:spMkLst>
        </pc:spChg>
        <pc:spChg chg="add mod">
          <ac:chgData name="Murilo Rocha Lemes" userId="7700fe1c617f09cb" providerId="LiveId" clId="{C548D5B6-D5F3-453F-8CC3-C5DF8477DFE9}" dt="2025-04-23T01:13:33.291" v="8618" actId="1037"/>
          <ac:spMkLst>
            <pc:docMk/>
            <pc:sldMk cId="2003020755" sldId="271"/>
            <ac:spMk id="37" creationId="{99E4EB95-8BDA-0DAF-9F3E-149DDF21FAEE}"/>
          </ac:spMkLst>
        </pc:spChg>
        <pc:spChg chg="add mod">
          <ac:chgData name="Murilo Rocha Lemes" userId="7700fe1c617f09cb" providerId="LiveId" clId="{C548D5B6-D5F3-453F-8CC3-C5DF8477DFE9}" dt="2025-04-23T00:41:06.262" v="8180" actId="1036"/>
          <ac:spMkLst>
            <pc:docMk/>
            <pc:sldMk cId="2003020755" sldId="271"/>
            <ac:spMk id="38" creationId="{37CFBE73-CBE8-393E-ABBF-D5C09B7065D5}"/>
          </ac:spMkLst>
        </pc:spChg>
        <pc:spChg chg="add mod">
          <ac:chgData name="Murilo Rocha Lemes" userId="7700fe1c617f09cb" providerId="LiveId" clId="{C548D5B6-D5F3-453F-8CC3-C5DF8477DFE9}" dt="2025-04-23T00:41:06.262" v="8180" actId="1036"/>
          <ac:spMkLst>
            <pc:docMk/>
            <pc:sldMk cId="2003020755" sldId="271"/>
            <ac:spMk id="39" creationId="{50912C19-FFB7-53DF-6767-57B8CFA1C7C9}"/>
          </ac:spMkLst>
        </pc:spChg>
        <pc:spChg chg="add mod">
          <ac:chgData name="Murilo Rocha Lemes" userId="7700fe1c617f09cb" providerId="LiveId" clId="{C548D5B6-D5F3-453F-8CC3-C5DF8477DFE9}" dt="2025-04-23T01:13:33.291" v="8618" actId="1037"/>
          <ac:spMkLst>
            <pc:docMk/>
            <pc:sldMk cId="2003020755" sldId="271"/>
            <ac:spMk id="40" creationId="{F4885CB2-2C50-C7CA-66A6-A7516A3638B3}"/>
          </ac:spMkLst>
        </pc:spChg>
        <pc:spChg chg="add mod ord">
          <ac:chgData name="Murilo Rocha Lemes" userId="7700fe1c617f09cb" providerId="LiveId" clId="{C548D5B6-D5F3-453F-8CC3-C5DF8477DFE9}" dt="2025-04-23T00:41:06.262" v="8180" actId="1036"/>
          <ac:spMkLst>
            <pc:docMk/>
            <pc:sldMk cId="2003020755" sldId="271"/>
            <ac:spMk id="42" creationId="{06FB4BE7-24F9-7DE5-62A0-FB2A36A5257F}"/>
          </ac:spMkLst>
        </pc:spChg>
        <pc:spChg chg="add mod">
          <ac:chgData name="Murilo Rocha Lemes" userId="7700fe1c617f09cb" providerId="LiveId" clId="{C548D5B6-D5F3-453F-8CC3-C5DF8477DFE9}" dt="2025-04-26T02:55:15.845" v="16625" actId="14100"/>
          <ac:spMkLst>
            <pc:docMk/>
            <pc:sldMk cId="2003020755" sldId="271"/>
            <ac:spMk id="43" creationId="{70F4558C-FB87-3B5C-B609-3F9948B8745A}"/>
          </ac:spMkLst>
        </pc:spChg>
        <pc:spChg chg="add mod">
          <ac:chgData name="Murilo Rocha Lemes" userId="7700fe1c617f09cb" providerId="LiveId" clId="{C548D5B6-D5F3-453F-8CC3-C5DF8477DFE9}" dt="2025-04-26T02:58:34.744" v="16842" actId="14100"/>
          <ac:spMkLst>
            <pc:docMk/>
            <pc:sldMk cId="2003020755" sldId="271"/>
            <ac:spMk id="44" creationId="{C605F3CB-BDBF-CDDE-0C4D-8A519E0653D9}"/>
          </ac:spMkLst>
        </pc:spChg>
        <pc:spChg chg="add mod">
          <ac:chgData name="Murilo Rocha Lemes" userId="7700fe1c617f09cb" providerId="LiveId" clId="{C548D5B6-D5F3-453F-8CC3-C5DF8477DFE9}" dt="2025-04-28T03:58:17.692" v="27804" actId="2"/>
          <ac:spMkLst>
            <pc:docMk/>
            <pc:sldMk cId="2003020755" sldId="271"/>
            <ac:spMk id="45" creationId="{CE375D4B-4A99-42CF-070B-71059006C0B4}"/>
          </ac:spMkLst>
        </pc:spChg>
        <pc:spChg chg="add mod">
          <ac:chgData name="Murilo Rocha Lemes" userId="7700fe1c617f09cb" providerId="LiveId" clId="{C548D5B6-D5F3-453F-8CC3-C5DF8477DFE9}" dt="2025-04-26T02:56:43.580" v="16787" actId="554"/>
          <ac:spMkLst>
            <pc:docMk/>
            <pc:sldMk cId="2003020755" sldId="271"/>
            <ac:spMk id="46" creationId="{2D93C07A-D5C0-3585-1DA3-FF22559F9C35}"/>
          </ac:spMkLst>
        </pc:spChg>
        <pc:spChg chg="add mod">
          <ac:chgData name="Murilo Rocha Lemes" userId="7700fe1c617f09cb" providerId="LiveId" clId="{C548D5B6-D5F3-453F-8CC3-C5DF8477DFE9}" dt="2025-04-23T01:13:33.291" v="8618" actId="1037"/>
          <ac:spMkLst>
            <pc:docMk/>
            <pc:sldMk cId="2003020755" sldId="271"/>
            <ac:spMk id="47" creationId="{6D991993-1E1C-9A24-AEF7-1FCA7DCEE731}"/>
          </ac:spMkLst>
        </pc:spChg>
        <pc:spChg chg="add mod">
          <ac:chgData name="Murilo Rocha Lemes" userId="7700fe1c617f09cb" providerId="LiveId" clId="{C548D5B6-D5F3-453F-8CC3-C5DF8477DFE9}" dt="2025-04-26T02:58:41.860" v="16856" actId="1038"/>
          <ac:spMkLst>
            <pc:docMk/>
            <pc:sldMk cId="2003020755" sldId="271"/>
            <ac:spMk id="48" creationId="{AB5B81D9-08E5-1E67-1368-4ACB623F9E2B}"/>
          </ac:spMkLst>
        </pc:spChg>
        <pc:spChg chg="add mod">
          <ac:chgData name="Murilo Rocha Lemes" userId="7700fe1c617f09cb" providerId="LiveId" clId="{C548D5B6-D5F3-453F-8CC3-C5DF8477DFE9}" dt="2025-04-26T02:56:01.760" v="16769" actId="1035"/>
          <ac:spMkLst>
            <pc:docMk/>
            <pc:sldMk cId="2003020755" sldId="271"/>
            <ac:spMk id="49" creationId="{B00DFE19-78D5-BC0C-2B9A-99AE75830A9F}"/>
          </ac:spMkLst>
        </pc:spChg>
        <pc:spChg chg="add mod">
          <ac:chgData name="Murilo Rocha Lemes" userId="7700fe1c617f09cb" providerId="LiveId" clId="{C548D5B6-D5F3-453F-8CC3-C5DF8477DFE9}" dt="2025-04-26T02:55:28.423" v="16677" actId="1037"/>
          <ac:spMkLst>
            <pc:docMk/>
            <pc:sldMk cId="2003020755" sldId="271"/>
            <ac:spMk id="50" creationId="{3466E97D-CCD9-6A3B-E2B9-30C5BDFD4BB2}"/>
          </ac:spMkLst>
        </pc:spChg>
        <pc:spChg chg="add mod">
          <ac:chgData name="Murilo Rocha Lemes" userId="7700fe1c617f09cb" providerId="LiveId" clId="{C548D5B6-D5F3-453F-8CC3-C5DF8477DFE9}" dt="2025-04-23T02:29:38.658" v="9086" actId="404"/>
          <ac:spMkLst>
            <pc:docMk/>
            <pc:sldMk cId="2003020755" sldId="271"/>
            <ac:spMk id="51" creationId="{DDAE1742-8E27-2BE6-1597-24D78DBADC11}"/>
          </ac:spMkLst>
        </pc:spChg>
        <pc:spChg chg="add mod">
          <ac:chgData name="Murilo Rocha Lemes" userId="7700fe1c617f09cb" providerId="LiveId" clId="{C548D5B6-D5F3-453F-8CC3-C5DF8477DFE9}" dt="2025-04-23T01:28:00.966" v="8893" actId="6549"/>
          <ac:spMkLst>
            <pc:docMk/>
            <pc:sldMk cId="2003020755" sldId="271"/>
            <ac:spMk id="58" creationId="{B7AD0AA0-5D63-4A69-305E-95D070FC050A}"/>
          </ac:spMkLst>
        </pc:spChg>
        <pc:spChg chg="add mod">
          <ac:chgData name="Murilo Rocha Lemes" userId="7700fe1c617f09cb" providerId="LiveId" clId="{C548D5B6-D5F3-453F-8CC3-C5DF8477DFE9}" dt="2025-04-26T02:56:21.421" v="16784" actId="6549"/>
          <ac:spMkLst>
            <pc:docMk/>
            <pc:sldMk cId="2003020755" sldId="271"/>
            <ac:spMk id="59" creationId="{DFDA4D27-01C2-F876-F9B3-3F33B33B5997}"/>
          </ac:spMkLst>
        </pc:spChg>
        <pc:spChg chg="add mod">
          <ac:chgData name="Murilo Rocha Lemes" userId="7700fe1c617f09cb" providerId="LiveId" clId="{C548D5B6-D5F3-453F-8CC3-C5DF8477DFE9}" dt="2025-04-23T22:53:48.647" v="10789" actId="2"/>
          <ac:spMkLst>
            <pc:docMk/>
            <pc:sldMk cId="2003020755" sldId="271"/>
            <ac:spMk id="60" creationId="{3C3E08CA-1258-D073-D6C9-98DC4D4A5A53}"/>
          </ac:spMkLst>
        </pc:spChg>
        <pc:spChg chg="add mod">
          <ac:chgData name="Murilo Rocha Lemes" userId="7700fe1c617f09cb" providerId="LiveId" clId="{C548D5B6-D5F3-453F-8CC3-C5DF8477DFE9}" dt="2025-04-23T22:50:50.326" v="10746" actId="20577"/>
          <ac:spMkLst>
            <pc:docMk/>
            <pc:sldMk cId="2003020755" sldId="271"/>
            <ac:spMk id="61" creationId="{86698B32-E51F-A25F-1B29-5AC1CB650569}"/>
          </ac:spMkLst>
        </pc:spChg>
        <pc:spChg chg="add mod">
          <ac:chgData name="Murilo Rocha Lemes" userId="7700fe1c617f09cb" providerId="LiveId" clId="{C548D5B6-D5F3-453F-8CC3-C5DF8477DFE9}" dt="2025-04-23T22:24:29.297" v="10588" actId="1035"/>
          <ac:spMkLst>
            <pc:docMk/>
            <pc:sldMk cId="2003020755" sldId="271"/>
            <ac:spMk id="62" creationId="{A1D93E3D-7A81-1258-D8D8-0F47ED747258}"/>
          </ac:spMkLst>
        </pc:spChg>
        <pc:spChg chg="add mod">
          <ac:chgData name="Murilo Rocha Lemes" userId="7700fe1c617f09cb" providerId="LiveId" clId="{C548D5B6-D5F3-453F-8CC3-C5DF8477DFE9}" dt="2025-04-28T03:55:47.207" v="27779" actId="164"/>
          <ac:spMkLst>
            <pc:docMk/>
            <pc:sldMk cId="2003020755" sldId="271"/>
            <ac:spMk id="63" creationId="{C7FBDCAE-ECA1-7A8F-DA2A-41D10DF49B11}"/>
          </ac:spMkLst>
        </pc:spChg>
        <pc:spChg chg="add mod">
          <ac:chgData name="Murilo Rocha Lemes" userId="7700fe1c617f09cb" providerId="LiveId" clId="{C548D5B6-D5F3-453F-8CC3-C5DF8477DFE9}" dt="2025-04-28T03:56:28.175" v="27788" actId="164"/>
          <ac:spMkLst>
            <pc:docMk/>
            <pc:sldMk cId="2003020755" sldId="271"/>
            <ac:spMk id="2050" creationId="{E2C77C1D-012E-1022-065E-C2C425E44F8A}"/>
          </ac:spMkLst>
        </pc:spChg>
        <pc:spChg chg="add mod topLvl">
          <ac:chgData name="Murilo Rocha Lemes" userId="7700fe1c617f09cb" providerId="LiveId" clId="{C548D5B6-D5F3-453F-8CC3-C5DF8477DFE9}" dt="2025-04-28T03:56:06.693" v="27785" actId="164"/>
          <ac:spMkLst>
            <pc:docMk/>
            <pc:sldMk cId="2003020755" sldId="271"/>
            <ac:spMk id="2051" creationId="{C6E1D73C-4A3A-6C00-969A-971A52407E10}"/>
          </ac:spMkLst>
        </pc:spChg>
        <pc:spChg chg="add mod">
          <ac:chgData name="Murilo Rocha Lemes" userId="7700fe1c617f09cb" providerId="LiveId" clId="{C548D5B6-D5F3-453F-8CC3-C5DF8477DFE9}" dt="2025-04-26T02:58:55.313" v="16857" actId="554"/>
          <ac:spMkLst>
            <pc:docMk/>
            <pc:sldMk cId="2003020755" sldId="271"/>
            <ac:spMk id="2057" creationId="{AEE98241-3D6D-F157-3E14-716D407298E6}"/>
          </ac:spMkLst>
        </pc:spChg>
        <pc:spChg chg="mod">
          <ac:chgData name="Murilo Rocha Lemes" userId="7700fe1c617f09cb" providerId="LiveId" clId="{C548D5B6-D5F3-453F-8CC3-C5DF8477DFE9}" dt="2025-04-27T02:05:10.453" v="24626" actId="20577"/>
          <ac:spMkLst>
            <pc:docMk/>
            <pc:sldMk cId="2003020755" sldId="271"/>
            <ac:spMk id="2058" creationId="{C60828BE-0985-1AAB-0E7B-2925653D4D41}"/>
          </ac:spMkLst>
        </pc:spChg>
        <pc:spChg chg="add mod">
          <ac:chgData name="Murilo Rocha Lemes" userId="7700fe1c617f09cb" providerId="LiveId" clId="{C548D5B6-D5F3-453F-8CC3-C5DF8477DFE9}" dt="2025-04-26T02:59:12.508" v="16859" actId="403"/>
          <ac:spMkLst>
            <pc:docMk/>
            <pc:sldMk cId="2003020755" sldId="271"/>
            <ac:spMk id="2059" creationId="{B4CFE7A0-DDF0-1209-0CF2-22498D7F7550}"/>
          </ac:spMkLst>
        </pc:spChg>
        <pc:spChg chg="add mod">
          <ac:chgData name="Murilo Rocha Lemes" userId="7700fe1c617f09cb" providerId="LiveId" clId="{C548D5B6-D5F3-453F-8CC3-C5DF8477DFE9}" dt="2025-04-26T02:59:03.453" v="16858" actId="403"/>
          <ac:spMkLst>
            <pc:docMk/>
            <pc:sldMk cId="2003020755" sldId="271"/>
            <ac:spMk id="2061" creationId="{188CF252-285A-8239-298A-9F6095514D71}"/>
          </ac:spMkLst>
        </pc:spChg>
        <pc:spChg chg="add mod">
          <ac:chgData name="Murilo Rocha Lemes" userId="7700fe1c617f09cb" providerId="LiveId" clId="{C548D5B6-D5F3-453F-8CC3-C5DF8477DFE9}" dt="2025-04-26T02:58:55.313" v="16857" actId="554"/>
          <ac:spMkLst>
            <pc:docMk/>
            <pc:sldMk cId="2003020755" sldId="271"/>
            <ac:spMk id="2062" creationId="{5CA27DE3-6203-3E14-3594-E39D5C8EF087}"/>
          </ac:spMkLst>
        </pc:spChg>
        <pc:spChg chg="add mod">
          <ac:chgData name="Murilo Rocha Lemes" userId="7700fe1c617f09cb" providerId="LiveId" clId="{C548D5B6-D5F3-453F-8CC3-C5DF8477DFE9}" dt="2025-04-23T22:24:58.827" v="10639" actId="1035"/>
          <ac:spMkLst>
            <pc:docMk/>
            <pc:sldMk cId="2003020755" sldId="271"/>
            <ac:spMk id="2066" creationId="{29F4C768-0536-CF86-BB2B-1C2E6291E504}"/>
          </ac:spMkLst>
        </pc:spChg>
        <pc:spChg chg="add mod">
          <ac:chgData name="Murilo Rocha Lemes" userId="7700fe1c617f09cb" providerId="LiveId" clId="{C548D5B6-D5F3-453F-8CC3-C5DF8477DFE9}" dt="2025-04-23T22:24:58.827" v="10639" actId="1035"/>
          <ac:spMkLst>
            <pc:docMk/>
            <pc:sldMk cId="2003020755" sldId="271"/>
            <ac:spMk id="2067" creationId="{FB7AD849-FD6C-4F1F-E87A-D0CAB1165F01}"/>
          </ac:spMkLst>
        </pc:spChg>
        <pc:spChg chg="add mod">
          <ac:chgData name="Murilo Rocha Lemes" userId="7700fe1c617f09cb" providerId="LiveId" clId="{C548D5B6-D5F3-453F-8CC3-C5DF8477DFE9}" dt="2025-04-23T22:25:23.630" v="10669" actId="20577"/>
          <ac:spMkLst>
            <pc:docMk/>
            <pc:sldMk cId="2003020755" sldId="271"/>
            <ac:spMk id="2069" creationId="{89945124-CC67-815A-5B98-2DBB26359359}"/>
          </ac:spMkLst>
        </pc:spChg>
        <pc:spChg chg="add mod">
          <ac:chgData name="Murilo Rocha Lemes" userId="7700fe1c617f09cb" providerId="LiveId" clId="{C548D5B6-D5F3-453F-8CC3-C5DF8477DFE9}" dt="2025-04-23T22:25:13.189" v="10659" actId="1037"/>
          <ac:spMkLst>
            <pc:docMk/>
            <pc:sldMk cId="2003020755" sldId="271"/>
            <ac:spMk id="2070" creationId="{E948E8CE-0EB6-194B-089F-FE5BB063B9A3}"/>
          </ac:spMkLst>
        </pc:spChg>
        <pc:spChg chg="add mod">
          <ac:chgData name="Murilo Rocha Lemes" userId="7700fe1c617f09cb" providerId="LiveId" clId="{C548D5B6-D5F3-453F-8CC3-C5DF8477DFE9}" dt="2025-04-24T01:12:18.361" v="12270" actId="1076"/>
          <ac:spMkLst>
            <pc:docMk/>
            <pc:sldMk cId="2003020755" sldId="271"/>
            <ac:spMk id="2071" creationId="{29C87206-202F-24B8-9F3A-B396196BA565}"/>
          </ac:spMkLst>
        </pc:spChg>
        <pc:spChg chg="add mod">
          <ac:chgData name="Murilo Rocha Lemes" userId="7700fe1c617f09cb" providerId="LiveId" clId="{C548D5B6-D5F3-453F-8CC3-C5DF8477DFE9}" dt="2025-04-24T00:37:25.743" v="11849" actId="120"/>
          <ac:spMkLst>
            <pc:docMk/>
            <pc:sldMk cId="2003020755" sldId="271"/>
            <ac:spMk id="2072" creationId="{886C51E5-D79A-F652-160A-1912D03DB067}"/>
          </ac:spMkLst>
        </pc:spChg>
        <pc:spChg chg="add mod">
          <ac:chgData name="Murilo Rocha Lemes" userId="7700fe1c617f09cb" providerId="LiveId" clId="{C548D5B6-D5F3-453F-8CC3-C5DF8477DFE9}" dt="2025-04-24T00:38:59.139" v="11860" actId="255"/>
          <ac:spMkLst>
            <pc:docMk/>
            <pc:sldMk cId="2003020755" sldId="271"/>
            <ac:spMk id="2073" creationId="{A31246C1-5E1D-932C-526B-5EA499001902}"/>
          </ac:spMkLst>
        </pc:spChg>
        <pc:grpChg chg="add mod">
          <ac:chgData name="Murilo Rocha Lemes" userId="7700fe1c617f09cb" providerId="LiveId" clId="{C548D5B6-D5F3-453F-8CC3-C5DF8477DFE9}" dt="2025-04-28T03:56:34.693" v="27789" actId="554"/>
          <ac:grpSpMkLst>
            <pc:docMk/>
            <pc:sldMk cId="2003020755" sldId="271"/>
            <ac:grpSpMk id="2" creationId="{7E2EB49B-B3BC-7048-ED60-8A3A9E9E7455}"/>
          </ac:grpSpMkLst>
        </pc:grpChg>
        <pc:grpChg chg="add del mod">
          <ac:chgData name="Murilo Rocha Lemes" userId="7700fe1c617f09cb" providerId="LiveId" clId="{C548D5B6-D5F3-453F-8CC3-C5DF8477DFE9}" dt="2025-04-28T03:56:04.074" v="27784" actId="165"/>
          <ac:grpSpMkLst>
            <pc:docMk/>
            <pc:sldMk cId="2003020755" sldId="271"/>
            <ac:grpSpMk id="4" creationId="{3171FD0F-F350-7012-2673-002C593AEFC8}"/>
          </ac:grpSpMkLst>
        </pc:grpChg>
        <pc:grpChg chg="add mod">
          <ac:chgData name="Murilo Rocha Lemes" userId="7700fe1c617f09cb" providerId="LiveId" clId="{C548D5B6-D5F3-453F-8CC3-C5DF8477DFE9}" dt="2025-04-28T03:56:34.693" v="27789" actId="554"/>
          <ac:grpSpMkLst>
            <pc:docMk/>
            <pc:sldMk cId="2003020755" sldId="271"/>
            <ac:grpSpMk id="5" creationId="{2072FDEC-B9CA-6CB1-18A5-0A6FD15456E3}"/>
          </ac:grpSpMkLst>
        </pc:grpChg>
        <pc:grpChg chg="add mod">
          <ac:chgData name="Murilo Rocha Lemes" userId="7700fe1c617f09cb" providerId="LiveId" clId="{C548D5B6-D5F3-453F-8CC3-C5DF8477DFE9}" dt="2025-04-28T03:56:34.693" v="27789" actId="554"/>
          <ac:grpSpMkLst>
            <pc:docMk/>
            <pc:sldMk cId="2003020755" sldId="271"/>
            <ac:grpSpMk id="6" creationId="{32E971DA-3CA6-1CB5-EFC5-990ABB0E47AA}"/>
          </ac:grpSpMkLst>
        </pc:grpChg>
        <pc:picChg chg="mod topLvl">
          <ac:chgData name="Murilo Rocha Lemes" userId="7700fe1c617f09cb" providerId="LiveId" clId="{C548D5B6-D5F3-453F-8CC3-C5DF8477DFE9}" dt="2025-04-28T03:56:06.693" v="27785" actId="164"/>
          <ac:picMkLst>
            <pc:docMk/>
            <pc:sldMk cId="2003020755" sldId="271"/>
            <ac:picMk id="2053" creationId="{1181A842-3C25-4D57-CC28-772719C70EDE}"/>
          </ac:picMkLst>
        </pc:picChg>
        <pc:picChg chg="mod topLvl">
          <ac:chgData name="Murilo Rocha Lemes" userId="7700fe1c617f09cb" providerId="LiveId" clId="{C548D5B6-D5F3-453F-8CC3-C5DF8477DFE9}" dt="2025-04-28T03:56:28.175" v="27788" actId="164"/>
          <ac:picMkLst>
            <pc:docMk/>
            <pc:sldMk cId="2003020755" sldId="271"/>
            <ac:picMk id="2054" creationId="{21C0DF8D-EECA-8118-CA94-13CA391AE0DD}"/>
          </ac:picMkLst>
        </pc:picChg>
        <pc:picChg chg="mod topLvl">
          <ac:chgData name="Murilo Rocha Lemes" userId="7700fe1c617f09cb" providerId="LiveId" clId="{C548D5B6-D5F3-453F-8CC3-C5DF8477DFE9}" dt="2025-04-28T03:55:47.207" v="27779" actId="164"/>
          <ac:picMkLst>
            <pc:docMk/>
            <pc:sldMk cId="2003020755" sldId="271"/>
            <ac:picMk id="2055" creationId="{6C002A0D-B147-834D-B3C3-B2B3AC4DF7DC}"/>
          </ac:picMkLst>
        </pc:picChg>
        <pc:picChg chg="add mod">
          <ac:chgData name="Murilo Rocha Lemes" userId="7700fe1c617f09cb" providerId="LiveId" clId="{C548D5B6-D5F3-453F-8CC3-C5DF8477DFE9}" dt="2025-04-23T22:24:58.827" v="10639" actId="1035"/>
          <ac:picMkLst>
            <pc:docMk/>
            <pc:sldMk cId="2003020755" sldId="271"/>
            <ac:picMk id="2065" creationId="{82A3268B-21C1-CF91-D932-B2F6FCEC8B03}"/>
          </ac:picMkLst>
        </pc:picChg>
        <pc:picChg chg="add mod">
          <ac:chgData name="Murilo Rocha Lemes" userId="7700fe1c617f09cb" providerId="LiveId" clId="{C548D5B6-D5F3-453F-8CC3-C5DF8477DFE9}" dt="2025-04-23T22:25:13.189" v="10659" actId="1037"/>
          <ac:picMkLst>
            <pc:docMk/>
            <pc:sldMk cId="2003020755" sldId="271"/>
            <ac:picMk id="2068" creationId="{90B6625A-7167-1261-606D-BAE973A77C7F}"/>
          </ac:picMkLst>
        </pc:picChg>
        <pc:cxnChg chg="add mod">
          <ac:chgData name="Murilo Rocha Lemes" userId="7700fe1c617f09cb" providerId="LiveId" clId="{C548D5B6-D5F3-453F-8CC3-C5DF8477DFE9}" dt="2025-04-22T19:58:35.700" v="8019"/>
          <ac:cxnSpMkLst>
            <pc:docMk/>
            <pc:sldMk cId="2003020755" sldId="271"/>
            <ac:cxnSpMk id="8" creationId="{C4C5B619-F746-6B35-17B9-926F7D8D450B}"/>
          </ac:cxnSpMkLst>
        </pc:cxnChg>
        <pc:cxnChg chg="add mod">
          <ac:chgData name="Murilo Rocha Lemes" userId="7700fe1c617f09cb" providerId="LiveId" clId="{C548D5B6-D5F3-453F-8CC3-C5DF8477DFE9}" dt="2025-04-22T19:58:35.700" v="8019"/>
          <ac:cxnSpMkLst>
            <pc:docMk/>
            <pc:sldMk cId="2003020755" sldId="271"/>
            <ac:cxnSpMk id="9" creationId="{9B8D3648-8BCB-3888-2C97-D13C34BE71E0}"/>
          </ac:cxnSpMkLst>
        </pc:cxnChg>
        <pc:cxnChg chg="add mod">
          <ac:chgData name="Murilo Rocha Lemes" userId="7700fe1c617f09cb" providerId="LiveId" clId="{C548D5B6-D5F3-453F-8CC3-C5DF8477DFE9}" dt="2025-04-22T19:58:35.700" v="8019"/>
          <ac:cxnSpMkLst>
            <pc:docMk/>
            <pc:sldMk cId="2003020755" sldId="271"/>
            <ac:cxnSpMk id="10" creationId="{FD1BAB27-9F96-4699-54F5-F1C6531D7A7F}"/>
          </ac:cxnSpMkLst>
        </pc:cxnChg>
        <pc:cxnChg chg="add mod">
          <ac:chgData name="Murilo Rocha Lemes" userId="7700fe1c617f09cb" providerId="LiveId" clId="{C548D5B6-D5F3-453F-8CC3-C5DF8477DFE9}" dt="2025-04-22T19:58:35.700" v="8019"/>
          <ac:cxnSpMkLst>
            <pc:docMk/>
            <pc:sldMk cId="2003020755" sldId="271"/>
            <ac:cxnSpMk id="15" creationId="{0E4A694D-3442-3B2E-187F-9B2914E18E51}"/>
          </ac:cxnSpMkLst>
        </pc:cxnChg>
        <pc:cxnChg chg="add mod">
          <ac:chgData name="Murilo Rocha Lemes" userId="7700fe1c617f09cb" providerId="LiveId" clId="{C548D5B6-D5F3-453F-8CC3-C5DF8477DFE9}" dt="2025-04-22T19:58:35.700" v="8019"/>
          <ac:cxnSpMkLst>
            <pc:docMk/>
            <pc:sldMk cId="2003020755" sldId="271"/>
            <ac:cxnSpMk id="17" creationId="{9AA290C2-A53B-BF7E-9BD2-7DBBCD99C64C}"/>
          </ac:cxnSpMkLst>
        </pc:cxnChg>
        <pc:cxnChg chg="add mod">
          <ac:chgData name="Murilo Rocha Lemes" userId="7700fe1c617f09cb" providerId="LiveId" clId="{C548D5B6-D5F3-453F-8CC3-C5DF8477DFE9}" dt="2025-04-23T22:24:20.096" v="10571" actId="1037"/>
          <ac:cxnSpMkLst>
            <pc:docMk/>
            <pc:sldMk cId="2003020755" sldId="271"/>
            <ac:cxnSpMk id="2063" creationId="{C2FF365A-A757-3599-6F39-EF3800FB2E64}"/>
          </ac:cxnSpMkLst>
        </pc:cxnChg>
        <pc:cxnChg chg="add mod">
          <ac:chgData name="Murilo Rocha Lemes" userId="7700fe1c617f09cb" providerId="LiveId" clId="{C548D5B6-D5F3-453F-8CC3-C5DF8477DFE9}" dt="2025-04-24T01:13:25.782" v="12274" actId="1036"/>
          <ac:cxnSpMkLst>
            <pc:docMk/>
            <pc:sldMk cId="2003020755" sldId="271"/>
            <ac:cxnSpMk id="2064" creationId="{8315DE07-F86B-C7D6-0588-53A2C295B61B}"/>
          </ac:cxnSpMkLst>
        </pc:cxnChg>
      </pc:sldChg>
      <pc:sldChg chg="addSp delSp modSp new mod ord modAnim">
        <pc:chgData name="Murilo Rocha Lemes" userId="7700fe1c617f09cb" providerId="LiveId" clId="{C548D5B6-D5F3-453F-8CC3-C5DF8477DFE9}" dt="2025-04-27T02:05:26.278" v="24632" actId="20577"/>
        <pc:sldMkLst>
          <pc:docMk/>
          <pc:sldMk cId="1613044202" sldId="272"/>
        </pc:sldMkLst>
        <pc:spChg chg="add mod">
          <ac:chgData name="Murilo Rocha Lemes" userId="7700fe1c617f09cb" providerId="LiveId" clId="{C548D5B6-D5F3-453F-8CC3-C5DF8477DFE9}" dt="2025-04-25T01:58:48.720" v="14465"/>
          <ac:spMkLst>
            <pc:docMk/>
            <pc:sldMk cId="1613044202" sldId="272"/>
            <ac:spMk id="4" creationId="{DAC457BA-8E77-D7B9-F04F-7DD870B27053}"/>
          </ac:spMkLst>
        </pc:spChg>
        <pc:spChg chg="add mod">
          <ac:chgData name="Murilo Rocha Lemes" userId="7700fe1c617f09cb" providerId="LiveId" clId="{C548D5B6-D5F3-453F-8CC3-C5DF8477DFE9}" dt="2025-04-26T03:33:00.250" v="17452" actId="164"/>
          <ac:spMkLst>
            <pc:docMk/>
            <pc:sldMk cId="1613044202" sldId="272"/>
            <ac:spMk id="5" creationId="{3D0F5950-89C2-5EA7-49E2-DA6A264181B7}"/>
          </ac:spMkLst>
        </pc:spChg>
        <pc:spChg chg="add mod">
          <ac:chgData name="Murilo Rocha Lemes" userId="7700fe1c617f09cb" providerId="LiveId" clId="{C548D5B6-D5F3-453F-8CC3-C5DF8477DFE9}" dt="2025-04-26T03:33:00.250" v="17452" actId="164"/>
          <ac:spMkLst>
            <pc:docMk/>
            <pc:sldMk cId="1613044202" sldId="272"/>
            <ac:spMk id="7" creationId="{A08AB7F0-7368-16F4-68BF-1E1BDC9B22C3}"/>
          </ac:spMkLst>
        </pc:spChg>
        <pc:spChg chg="add mod">
          <ac:chgData name="Murilo Rocha Lemes" userId="7700fe1c617f09cb" providerId="LiveId" clId="{C548D5B6-D5F3-453F-8CC3-C5DF8477DFE9}" dt="2025-04-26T03:34:42.725" v="17468" actId="164"/>
          <ac:spMkLst>
            <pc:docMk/>
            <pc:sldMk cId="1613044202" sldId="272"/>
            <ac:spMk id="10" creationId="{0C743D6A-4C18-27F9-30E2-D6BA0EFB6F8E}"/>
          </ac:spMkLst>
        </pc:spChg>
        <pc:spChg chg="add mod">
          <ac:chgData name="Murilo Rocha Lemes" userId="7700fe1c617f09cb" providerId="LiveId" clId="{C548D5B6-D5F3-453F-8CC3-C5DF8477DFE9}" dt="2025-04-26T03:34:42.725" v="17468" actId="164"/>
          <ac:spMkLst>
            <pc:docMk/>
            <pc:sldMk cId="1613044202" sldId="272"/>
            <ac:spMk id="11" creationId="{E7E0342E-D839-C4D0-D140-5A3866D10E8E}"/>
          </ac:spMkLst>
        </pc:spChg>
        <pc:spChg chg="add mod">
          <ac:chgData name="Murilo Rocha Lemes" userId="7700fe1c617f09cb" providerId="LiveId" clId="{C548D5B6-D5F3-453F-8CC3-C5DF8477DFE9}" dt="2025-04-27T02:05:26.278" v="24632" actId="20577"/>
          <ac:spMkLst>
            <pc:docMk/>
            <pc:sldMk cId="1613044202" sldId="272"/>
            <ac:spMk id="16" creationId="{6BC42741-DEE4-3D7B-0D4F-A5A3E000D572}"/>
          </ac:spMkLst>
        </pc:spChg>
        <pc:spChg chg="add mod">
          <ac:chgData name="Murilo Rocha Lemes" userId="7700fe1c617f09cb" providerId="LiveId" clId="{C548D5B6-D5F3-453F-8CC3-C5DF8477DFE9}" dt="2025-04-25T01:34:29.444" v="14289" actId="207"/>
          <ac:spMkLst>
            <pc:docMk/>
            <pc:sldMk cId="1613044202" sldId="272"/>
            <ac:spMk id="17" creationId="{4A9FCC43-9088-4513-7EFA-9E0130FC6369}"/>
          </ac:spMkLst>
        </pc:spChg>
        <pc:spChg chg="add mod">
          <ac:chgData name="Murilo Rocha Lemes" userId="7700fe1c617f09cb" providerId="LiveId" clId="{C548D5B6-D5F3-453F-8CC3-C5DF8477DFE9}" dt="2025-04-25T01:34:48.995" v="14290" actId="207"/>
          <ac:spMkLst>
            <pc:docMk/>
            <pc:sldMk cId="1613044202" sldId="272"/>
            <ac:spMk id="18" creationId="{3101A605-302A-2884-076B-35C82DF01ED4}"/>
          </ac:spMkLst>
        </pc:spChg>
        <pc:spChg chg="add mod">
          <ac:chgData name="Murilo Rocha Lemes" userId="7700fe1c617f09cb" providerId="LiveId" clId="{C548D5B6-D5F3-453F-8CC3-C5DF8477DFE9}" dt="2025-04-25T01:34:48.995" v="14290" actId="207"/>
          <ac:spMkLst>
            <pc:docMk/>
            <pc:sldMk cId="1613044202" sldId="272"/>
            <ac:spMk id="19" creationId="{6513CD2A-F959-B735-ECB9-C27EED1EB97D}"/>
          </ac:spMkLst>
        </pc:spChg>
        <pc:spChg chg="add mod">
          <ac:chgData name="Murilo Rocha Lemes" userId="7700fe1c617f09cb" providerId="LiveId" clId="{C548D5B6-D5F3-453F-8CC3-C5DF8477DFE9}" dt="2025-04-25T01:34:48.995" v="14290" actId="207"/>
          <ac:spMkLst>
            <pc:docMk/>
            <pc:sldMk cId="1613044202" sldId="272"/>
            <ac:spMk id="20" creationId="{37FC05A7-3CC3-6F86-5F8E-FFC2E2C4BA05}"/>
          </ac:spMkLst>
        </pc:spChg>
        <pc:spChg chg="add mod">
          <ac:chgData name="Murilo Rocha Lemes" userId="7700fe1c617f09cb" providerId="LiveId" clId="{C548D5B6-D5F3-453F-8CC3-C5DF8477DFE9}" dt="2025-04-25T01:34:48.995" v="14290" actId="207"/>
          <ac:spMkLst>
            <pc:docMk/>
            <pc:sldMk cId="1613044202" sldId="272"/>
            <ac:spMk id="21" creationId="{A5AAEF56-6E0E-47B0-9714-339C27234E0C}"/>
          </ac:spMkLst>
        </pc:spChg>
        <pc:spChg chg="add mod">
          <ac:chgData name="Murilo Rocha Lemes" userId="7700fe1c617f09cb" providerId="LiveId" clId="{C548D5B6-D5F3-453F-8CC3-C5DF8477DFE9}" dt="2025-04-25T01:34:48.995" v="14290" actId="207"/>
          <ac:spMkLst>
            <pc:docMk/>
            <pc:sldMk cId="1613044202" sldId="272"/>
            <ac:spMk id="22" creationId="{AED4FA90-DCA7-3145-4E9F-0492CD04BBB1}"/>
          </ac:spMkLst>
        </pc:spChg>
        <pc:spChg chg="add mod">
          <ac:chgData name="Murilo Rocha Lemes" userId="7700fe1c617f09cb" providerId="LiveId" clId="{C548D5B6-D5F3-453F-8CC3-C5DF8477DFE9}" dt="2025-04-24T21:27:06.889" v="13347" actId="14100"/>
          <ac:spMkLst>
            <pc:docMk/>
            <pc:sldMk cId="1613044202" sldId="272"/>
            <ac:spMk id="54" creationId="{C001BF2E-5CC1-F2B9-620A-A25539E6EB0B}"/>
          </ac:spMkLst>
        </pc:spChg>
        <pc:spChg chg="add mod">
          <ac:chgData name="Murilo Rocha Lemes" userId="7700fe1c617f09cb" providerId="LiveId" clId="{C548D5B6-D5F3-453F-8CC3-C5DF8477DFE9}" dt="2025-04-24T21:31:47.255" v="13450" actId="14100"/>
          <ac:spMkLst>
            <pc:docMk/>
            <pc:sldMk cId="1613044202" sldId="272"/>
            <ac:spMk id="57" creationId="{0330C413-38D5-B99B-AF5D-3343A0DA2444}"/>
          </ac:spMkLst>
        </pc:spChg>
        <pc:spChg chg="add mod">
          <ac:chgData name="Murilo Rocha Lemes" userId="7700fe1c617f09cb" providerId="LiveId" clId="{C548D5B6-D5F3-453F-8CC3-C5DF8477DFE9}" dt="2025-04-26T02:31:35.673" v="16487" actId="1036"/>
          <ac:spMkLst>
            <pc:docMk/>
            <pc:sldMk cId="1613044202" sldId="272"/>
            <ac:spMk id="59" creationId="{42EE3A90-9862-9194-D722-9DDD93AE069E}"/>
          </ac:spMkLst>
        </pc:spChg>
        <pc:spChg chg="add mod">
          <ac:chgData name="Murilo Rocha Lemes" userId="7700fe1c617f09cb" providerId="LiveId" clId="{C548D5B6-D5F3-453F-8CC3-C5DF8477DFE9}" dt="2025-04-24T21:29:37.336" v="13397" actId="14100"/>
          <ac:spMkLst>
            <pc:docMk/>
            <pc:sldMk cId="1613044202" sldId="272"/>
            <ac:spMk id="60" creationId="{A16A450F-58C9-C737-4A6F-4EFACF45E4E3}"/>
          </ac:spMkLst>
        </pc:spChg>
        <pc:spChg chg="add mod">
          <ac:chgData name="Murilo Rocha Lemes" userId="7700fe1c617f09cb" providerId="LiveId" clId="{C548D5B6-D5F3-453F-8CC3-C5DF8477DFE9}" dt="2025-04-24T21:33:10.888" v="13531" actId="14100"/>
          <ac:spMkLst>
            <pc:docMk/>
            <pc:sldMk cId="1613044202" sldId="272"/>
            <ac:spMk id="61" creationId="{096305E3-5E5C-C254-FC97-EB82351E87DC}"/>
          </ac:spMkLst>
        </pc:spChg>
        <pc:spChg chg="add mod">
          <ac:chgData name="Murilo Rocha Lemes" userId="7700fe1c617f09cb" providerId="LiveId" clId="{C548D5B6-D5F3-453F-8CC3-C5DF8477DFE9}" dt="2025-04-24T21:22:07.214" v="13146" actId="1076"/>
          <ac:spMkLst>
            <pc:docMk/>
            <pc:sldMk cId="1613044202" sldId="272"/>
            <ac:spMk id="71" creationId="{CAECE7F5-51FF-2873-6A6E-818C7EA16DB7}"/>
          </ac:spMkLst>
        </pc:spChg>
        <pc:spChg chg="add mod ord">
          <ac:chgData name="Murilo Rocha Lemes" userId="7700fe1c617f09cb" providerId="LiveId" clId="{C548D5B6-D5F3-453F-8CC3-C5DF8477DFE9}" dt="2025-04-26T03:36:30.896" v="17472" actId="164"/>
          <ac:spMkLst>
            <pc:docMk/>
            <pc:sldMk cId="1613044202" sldId="272"/>
            <ac:spMk id="81" creationId="{FAF7692A-7D39-015A-C8BA-9CAA353CEA72}"/>
          </ac:spMkLst>
        </pc:spChg>
        <pc:spChg chg="add mod">
          <ac:chgData name="Murilo Rocha Lemes" userId="7700fe1c617f09cb" providerId="LiveId" clId="{C548D5B6-D5F3-453F-8CC3-C5DF8477DFE9}" dt="2025-04-26T03:36:30.896" v="17472" actId="164"/>
          <ac:spMkLst>
            <pc:docMk/>
            <pc:sldMk cId="1613044202" sldId="272"/>
            <ac:spMk id="83" creationId="{B85C7440-F471-02BA-8675-50CBE4CEF9AD}"/>
          </ac:spMkLst>
        </pc:spChg>
        <pc:spChg chg="add mod">
          <ac:chgData name="Murilo Rocha Lemes" userId="7700fe1c617f09cb" providerId="LiveId" clId="{C548D5B6-D5F3-453F-8CC3-C5DF8477DFE9}" dt="2025-04-26T03:33:00.250" v="17452" actId="164"/>
          <ac:spMkLst>
            <pc:docMk/>
            <pc:sldMk cId="1613044202" sldId="272"/>
            <ac:spMk id="84" creationId="{7FDC79A0-D5C2-778E-5CFB-47C672A2DE5A}"/>
          </ac:spMkLst>
        </pc:spChg>
        <pc:spChg chg="add mod">
          <ac:chgData name="Murilo Rocha Lemes" userId="7700fe1c617f09cb" providerId="LiveId" clId="{C548D5B6-D5F3-453F-8CC3-C5DF8477DFE9}" dt="2025-04-26T03:34:42.725" v="17468" actId="164"/>
          <ac:spMkLst>
            <pc:docMk/>
            <pc:sldMk cId="1613044202" sldId="272"/>
            <ac:spMk id="85" creationId="{4A70D2E1-A8B7-4F10-EBFE-9C53E11087A5}"/>
          </ac:spMkLst>
        </pc:spChg>
        <pc:spChg chg="add mod">
          <ac:chgData name="Murilo Rocha Lemes" userId="7700fe1c617f09cb" providerId="LiveId" clId="{C548D5B6-D5F3-453F-8CC3-C5DF8477DFE9}" dt="2025-04-25T02:29:20.332" v="14492" actId="2"/>
          <ac:spMkLst>
            <pc:docMk/>
            <pc:sldMk cId="1613044202" sldId="272"/>
            <ac:spMk id="87" creationId="{0207453E-F7CC-6547-7C77-B09B21EF695D}"/>
          </ac:spMkLst>
        </pc:spChg>
        <pc:spChg chg="add mod">
          <ac:chgData name="Murilo Rocha Lemes" userId="7700fe1c617f09cb" providerId="LiveId" clId="{C548D5B6-D5F3-453F-8CC3-C5DF8477DFE9}" dt="2025-04-26T02:31:42.479" v="16492" actId="1035"/>
          <ac:spMkLst>
            <pc:docMk/>
            <pc:sldMk cId="1613044202" sldId="272"/>
            <ac:spMk id="89" creationId="{C40F9AB1-2628-6486-2D52-BBFD6BFD63A5}"/>
          </ac:spMkLst>
        </pc:spChg>
        <pc:spChg chg="add mod">
          <ac:chgData name="Murilo Rocha Lemes" userId="7700fe1c617f09cb" providerId="LiveId" clId="{C548D5B6-D5F3-453F-8CC3-C5DF8477DFE9}" dt="2025-04-26T02:18:43.668" v="16380" actId="2"/>
          <ac:spMkLst>
            <pc:docMk/>
            <pc:sldMk cId="1613044202" sldId="272"/>
            <ac:spMk id="90" creationId="{CFAEBFC9-1DB0-8E24-E7D7-A031F235A46C}"/>
          </ac:spMkLst>
        </pc:spChg>
        <pc:spChg chg="add mod">
          <ac:chgData name="Murilo Rocha Lemes" userId="7700fe1c617f09cb" providerId="LiveId" clId="{C548D5B6-D5F3-453F-8CC3-C5DF8477DFE9}" dt="2025-04-26T02:18:44.672" v="16384" actId="2"/>
          <ac:spMkLst>
            <pc:docMk/>
            <pc:sldMk cId="1613044202" sldId="272"/>
            <ac:spMk id="91" creationId="{7BE1547C-F690-5BE3-6818-2F1DB4E52C12}"/>
          </ac:spMkLst>
        </pc:spChg>
        <pc:spChg chg="add mod">
          <ac:chgData name="Murilo Rocha Lemes" userId="7700fe1c617f09cb" providerId="LiveId" clId="{C548D5B6-D5F3-453F-8CC3-C5DF8477DFE9}" dt="2025-04-26T02:18:45.231" v="16385" actId="2"/>
          <ac:spMkLst>
            <pc:docMk/>
            <pc:sldMk cId="1613044202" sldId="272"/>
            <ac:spMk id="96" creationId="{D8F033B9-19C8-4E97-0976-46825AF22DBD}"/>
          </ac:spMkLst>
        </pc:spChg>
        <pc:spChg chg="add mod">
          <ac:chgData name="Murilo Rocha Lemes" userId="7700fe1c617f09cb" providerId="LiveId" clId="{C548D5B6-D5F3-453F-8CC3-C5DF8477DFE9}" dt="2025-04-24T21:33:04.987" v="13530" actId="1036"/>
          <ac:spMkLst>
            <pc:docMk/>
            <pc:sldMk cId="1613044202" sldId="272"/>
            <ac:spMk id="97" creationId="{79FCE70E-90F6-4D34-59DB-7CE8AE817425}"/>
          </ac:spMkLst>
        </pc:spChg>
        <pc:spChg chg="add mod">
          <ac:chgData name="Murilo Rocha Lemes" userId="7700fe1c617f09cb" providerId="LiveId" clId="{C548D5B6-D5F3-453F-8CC3-C5DF8477DFE9}" dt="2025-04-26T03:28:47.739" v="17431" actId="1037"/>
          <ac:spMkLst>
            <pc:docMk/>
            <pc:sldMk cId="1613044202" sldId="272"/>
            <ac:spMk id="110" creationId="{0F9C1D5A-9E45-F1BA-B654-F2915536300C}"/>
          </ac:spMkLst>
        </pc:spChg>
        <pc:spChg chg="add mod">
          <ac:chgData name="Murilo Rocha Lemes" userId="7700fe1c617f09cb" providerId="LiveId" clId="{C548D5B6-D5F3-453F-8CC3-C5DF8477DFE9}" dt="2025-04-24T22:06:01.478" v="14166"/>
          <ac:spMkLst>
            <pc:docMk/>
            <pc:sldMk cId="1613044202" sldId="272"/>
            <ac:spMk id="111" creationId="{6963E244-25B8-EA7C-F29E-3F4161098053}"/>
          </ac:spMkLst>
        </pc:spChg>
        <pc:spChg chg="add mod">
          <ac:chgData name="Murilo Rocha Lemes" userId="7700fe1c617f09cb" providerId="LiveId" clId="{C548D5B6-D5F3-453F-8CC3-C5DF8477DFE9}" dt="2025-04-26T03:32:20.769" v="17448" actId="164"/>
          <ac:spMkLst>
            <pc:docMk/>
            <pc:sldMk cId="1613044202" sldId="272"/>
            <ac:spMk id="112" creationId="{57C5912D-EB22-F97F-529C-0B690A5F1079}"/>
          </ac:spMkLst>
        </pc:spChg>
        <pc:spChg chg="add mod">
          <ac:chgData name="Murilo Rocha Lemes" userId="7700fe1c617f09cb" providerId="LiveId" clId="{C548D5B6-D5F3-453F-8CC3-C5DF8477DFE9}" dt="2025-04-26T03:32:31.792" v="17451" actId="164"/>
          <ac:spMkLst>
            <pc:docMk/>
            <pc:sldMk cId="1613044202" sldId="272"/>
            <ac:spMk id="113" creationId="{D079F4C6-6DCF-FFCF-3514-090DE4659484}"/>
          </ac:spMkLst>
        </pc:spChg>
        <pc:spChg chg="add mod">
          <ac:chgData name="Murilo Rocha Lemes" userId="7700fe1c617f09cb" providerId="LiveId" clId="{C548D5B6-D5F3-453F-8CC3-C5DF8477DFE9}" dt="2025-04-26T03:43:33.791" v="17533" actId="14100"/>
          <ac:spMkLst>
            <pc:docMk/>
            <pc:sldMk cId="1613044202" sldId="272"/>
            <ac:spMk id="116" creationId="{8633ADB2-4BA3-E367-7563-55810CD96C8A}"/>
          </ac:spMkLst>
        </pc:spChg>
        <pc:spChg chg="add mod">
          <ac:chgData name="Murilo Rocha Lemes" userId="7700fe1c617f09cb" providerId="LiveId" clId="{C548D5B6-D5F3-453F-8CC3-C5DF8477DFE9}" dt="2025-04-26T03:36:30.896" v="17472" actId="164"/>
          <ac:spMkLst>
            <pc:docMk/>
            <pc:sldMk cId="1613044202" sldId="272"/>
            <ac:spMk id="117" creationId="{A6F083CC-CF77-9FFA-926F-660893442E9B}"/>
          </ac:spMkLst>
        </pc:spChg>
        <pc:spChg chg="add mod ord">
          <ac:chgData name="Murilo Rocha Lemes" userId="7700fe1c617f09cb" providerId="LiveId" clId="{C548D5B6-D5F3-453F-8CC3-C5DF8477DFE9}" dt="2025-04-26T02:36:57.741" v="16529" actId="208"/>
          <ac:spMkLst>
            <pc:docMk/>
            <pc:sldMk cId="1613044202" sldId="272"/>
            <ac:spMk id="2083" creationId="{C90CE258-9667-CAEF-FF03-DF1B21ECFFAD}"/>
          </ac:spMkLst>
        </pc:spChg>
        <pc:grpChg chg="add mod">
          <ac:chgData name="Murilo Rocha Lemes" userId="7700fe1c617f09cb" providerId="LiveId" clId="{C548D5B6-D5F3-453F-8CC3-C5DF8477DFE9}" dt="2025-04-26T03:32:20.769" v="17448" actId="164"/>
          <ac:grpSpMkLst>
            <pc:docMk/>
            <pc:sldMk cId="1613044202" sldId="272"/>
            <ac:grpSpMk id="118" creationId="{4F2053A8-825D-727B-3284-CE1591B003FF}"/>
          </ac:grpSpMkLst>
        </pc:grpChg>
        <pc:grpChg chg="add mod">
          <ac:chgData name="Murilo Rocha Lemes" userId="7700fe1c617f09cb" providerId="LiveId" clId="{C548D5B6-D5F3-453F-8CC3-C5DF8477DFE9}" dt="2025-04-26T03:32:31.792" v="17451" actId="164"/>
          <ac:grpSpMkLst>
            <pc:docMk/>
            <pc:sldMk cId="1613044202" sldId="272"/>
            <ac:grpSpMk id="119" creationId="{382D5B22-B1A0-86CB-3658-140E5B7E0715}"/>
          </ac:grpSpMkLst>
        </pc:grpChg>
        <pc:grpChg chg="add mod">
          <ac:chgData name="Murilo Rocha Lemes" userId="7700fe1c617f09cb" providerId="LiveId" clId="{C548D5B6-D5F3-453F-8CC3-C5DF8477DFE9}" dt="2025-04-26T03:34:26.380" v="17466" actId="164"/>
          <ac:grpSpMkLst>
            <pc:docMk/>
            <pc:sldMk cId="1613044202" sldId="272"/>
            <ac:grpSpMk id="120" creationId="{0AC33935-FD3E-7F30-E17B-B255A1F6DDFC}"/>
          </ac:grpSpMkLst>
        </pc:grpChg>
        <pc:grpChg chg="add mod">
          <ac:chgData name="Murilo Rocha Lemes" userId="7700fe1c617f09cb" providerId="LiveId" clId="{C548D5B6-D5F3-453F-8CC3-C5DF8477DFE9}" dt="2025-04-26T03:34:26.380" v="17466" actId="164"/>
          <ac:grpSpMkLst>
            <pc:docMk/>
            <pc:sldMk cId="1613044202" sldId="272"/>
            <ac:grpSpMk id="122" creationId="{9F81F8CA-E9A3-1B59-C4E2-97A1CAB43560}"/>
          </ac:grpSpMkLst>
        </pc:grpChg>
        <pc:grpChg chg="add mod">
          <ac:chgData name="Murilo Rocha Lemes" userId="7700fe1c617f09cb" providerId="LiveId" clId="{C548D5B6-D5F3-453F-8CC3-C5DF8477DFE9}" dt="2025-04-26T03:34:42.725" v="17468" actId="164"/>
          <ac:grpSpMkLst>
            <pc:docMk/>
            <pc:sldMk cId="1613044202" sldId="272"/>
            <ac:grpSpMk id="123" creationId="{BC4164D9-3BFF-96E3-F8C9-FA786943BB33}"/>
          </ac:grpSpMkLst>
        </pc:grpChg>
        <pc:grpChg chg="add mod">
          <ac:chgData name="Murilo Rocha Lemes" userId="7700fe1c617f09cb" providerId="LiveId" clId="{C548D5B6-D5F3-453F-8CC3-C5DF8477DFE9}" dt="2025-04-26T03:36:30.896" v="17472" actId="164"/>
          <ac:grpSpMkLst>
            <pc:docMk/>
            <pc:sldMk cId="1613044202" sldId="272"/>
            <ac:grpSpMk id="124" creationId="{118C7E2B-FFBD-0871-4B53-7ADB1A42CC00}"/>
          </ac:grpSpMkLst>
        </pc:grpChg>
        <pc:picChg chg="add mod">
          <ac:chgData name="Murilo Rocha Lemes" userId="7700fe1c617f09cb" providerId="LiveId" clId="{C548D5B6-D5F3-453F-8CC3-C5DF8477DFE9}" dt="2025-04-26T03:33:00.250" v="17452" actId="164"/>
          <ac:picMkLst>
            <pc:docMk/>
            <pc:sldMk cId="1613044202" sldId="272"/>
            <ac:picMk id="6" creationId="{D46FCD66-4BCE-1049-B22E-9591602E6E98}"/>
          </ac:picMkLst>
        </pc:picChg>
        <pc:picChg chg="add mod">
          <ac:chgData name="Murilo Rocha Lemes" userId="7700fe1c617f09cb" providerId="LiveId" clId="{C548D5B6-D5F3-453F-8CC3-C5DF8477DFE9}" dt="2025-04-26T03:33:00.250" v="17452" actId="164"/>
          <ac:picMkLst>
            <pc:docMk/>
            <pc:sldMk cId="1613044202" sldId="272"/>
            <ac:picMk id="9" creationId="{85906C8C-9D2B-A327-EC92-2E1519CB7C89}"/>
          </ac:picMkLst>
        </pc:picChg>
        <pc:picChg chg="add mod">
          <ac:chgData name="Murilo Rocha Lemes" userId="7700fe1c617f09cb" providerId="LiveId" clId="{C548D5B6-D5F3-453F-8CC3-C5DF8477DFE9}" dt="2025-04-26T03:34:42.725" v="17468" actId="164"/>
          <ac:picMkLst>
            <pc:docMk/>
            <pc:sldMk cId="1613044202" sldId="272"/>
            <ac:picMk id="12" creationId="{898C346B-8E3C-7219-5CB9-4DF26C18A5D6}"/>
          </ac:picMkLst>
        </pc:picChg>
        <pc:picChg chg="add mod ord">
          <ac:chgData name="Murilo Rocha Lemes" userId="7700fe1c617f09cb" providerId="LiveId" clId="{C548D5B6-D5F3-453F-8CC3-C5DF8477DFE9}" dt="2025-04-26T03:36:30.896" v="17472" actId="164"/>
          <ac:picMkLst>
            <pc:docMk/>
            <pc:sldMk cId="1613044202" sldId="272"/>
            <ac:picMk id="80" creationId="{6987BA29-24B8-E540-FE22-BDD65288B936}"/>
          </ac:picMkLst>
        </pc:picChg>
        <pc:picChg chg="add mod">
          <ac:chgData name="Murilo Rocha Lemes" userId="7700fe1c617f09cb" providerId="LiveId" clId="{C548D5B6-D5F3-453F-8CC3-C5DF8477DFE9}" dt="2025-04-26T03:29:08.616" v="17440" actId="1036"/>
          <ac:picMkLst>
            <pc:docMk/>
            <pc:sldMk cId="1613044202" sldId="272"/>
            <ac:picMk id="108" creationId="{94B17E09-0423-FE01-0AC0-1879BFC03571}"/>
          </ac:picMkLst>
        </pc:picChg>
        <pc:picChg chg="add mod">
          <ac:chgData name="Murilo Rocha Lemes" userId="7700fe1c617f09cb" providerId="LiveId" clId="{C548D5B6-D5F3-453F-8CC3-C5DF8477DFE9}" dt="2025-04-26T03:34:26.380" v="17466" actId="164"/>
          <ac:picMkLst>
            <pc:docMk/>
            <pc:sldMk cId="1613044202" sldId="272"/>
            <ac:picMk id="114" creationId="{33201BF1-5E63-CE47-2F40-1C129907A81F}"/>
          </ac:picMkLst>
        </pc:picChg>
        <pc:picChg chg="add mod">
          <ac:chgData name="Murilo Rocha Lemes" userId="7700fe1c617f09cb" providerId="LiveId" clId="{C548D5B6-D5F3-453F-8CC3-C5DF8477DFE9}" dt="2025-04-26T03:32:31.792" v="17451" actId="164"/>
          <ac:picMkLst>
            <pc:docMk/>
            <pc:sldMk cId="1613044202" sldId="272"/>
            <ac:picMk id="2052" creationId="{DE93EFAE-F2AA-ABAA-F075-DB87111600D0}"/>
          </ac:picMkLst>
        </pc:picChg>
        <pc:picChg chg="add mod">
          <ac:chgData name="Murilo Rocha Lemes" userId="7700fe1c617f09cb" providerId="LiveId" clId="{C548D5B6-D5F3-453F-8CC3-C5DF8477DFE9}" dt="2025-04-26T03:32:20.769" v="17448" actId="164"/>
          <ac:picMkLst>
            <pc:docMk/>
            <pc:sldMk cId="1613044202" sldId="272"/>
            <ac:picMk id="2054" creationId="{CBE78A5A-8324-6C5B-ED3D-B796E024A92A}"/>
          </ac:picMkLst>
        </pc:picChg>
        <pc:cxnChg chg="add mod ord">
          <ac:chgData name="Murilo Rocha Lemes" userId="7700fe1c617f09cb" providerId="LiveId" clId="{C548D5B6-D5F3-453F-8CC3-C5DF8477DFE9}" dt="2025-04-26T03:33:07.800" v="17453" actId="166"/>
          <ac:cxnSpMkLst>
            <pc:docMk/>
            <pc:sldMk cId="1613044202" sldId="272"/>
            <ac:cxnSpMk id="13" creationId="{35A2C57D-90E5-D734-0BA3-B8715DA701E0}"/>
          </ac:cxnSpMkLst>
        </pc:cxnChg>
        <pc:cxnChg chg="add del mod">
          <ac:chgData name="Murilo Rocha Lemes" userId="7700fe1c617f09cb" providerId="LiveId" clId="{C548D5B6-D5F3-453F-8CC3-C5DF8477DFE9}" dt="2025-04-26T02:36:55.095" v="16524" actId="478"/>
          <ac:cxnSpMkLst>
            <pc:docMk/>
            <pc:sldMk cId="1613044202" sldId="272"/>
            <ac:cxnSpMk id="26" creationId="{8C1747DD-5B11-78E0-6E6A-EF909D910F39}"/>
          </ac:cxnSpMkLst>
        </pc:cxnChg>
        <pc:cxnChg chg="add del mod">
          <ac:chgData name="Murilo Rocha Lemes" userId="7700fe1c617f09cb" providerId="LiveId" clId="{C548D5B6-D5F3-453F-8CC3-C5DF8477DFE9}" dt="2025-04-26T02:36:55.095" v="16524" actId="478"/>
          <ac:cxnSpMkLst>
            <pc:docMk/>
            <pc:sldMk cId="1613044202" sldId="272"/>
            <ac:cxnSpMk id="29" creationId="{AF2FBEA3-4106-9C41-6156-49ADE7814768}"/>
          </ac:cxnSpMkLst>
        </pc:cxnChg>
        <pc:cxnChg chg="add del mod">
          <ac:chgData name="Murilo Rocha Lemes" userId="7700fe1c617f09cb" providerId="LiveId" clId="{C548D5B6-D5F3-453F-8CC3-C5DF8477DFE9}" dt="2025-04-26T02:36:55.095" v="16524" actId="478"/>
          <ac:cxnSpMkLst>
            <pc:docMk/>
            <pc:sldMk cId="1613044202" sldId="272"/>
            <ac:cxnSpMk id="32" creationId="{DEF0DC75-710C-D6A3-7A62-EF4F93B423AD}"/>
          </ac:cxnSpMkLst>
        </pc:cxnChg>
        <pc:cxnChg chg="add del mod">
          <ac:chgData name="Murilo Rocha Lemes" userId="7700fe1c617f09cb" providerId="LiveId" clId="{C548D5B6-D5F3-453F-8CC3-C5DF8477DFE9}" dt="2025-04-26T02:36:55.095" v="16524" actId="478"/>
          <ac:cxnSpMkLst>
            <pc:docMk/>
            <pc:sldMk cId="1613044202" sldId="272"/>
            <ac:cxnSpMk id="38" creationId="{68ECAD2E-8736-4AD3-3B01-A862F49E758E}"/>
          </ac:cxnSpMkLst>
        </pc:cxnChg>
        <pc:cxnChg chg="add del mod">
          <ac:chgData name="Murilo Rocha Lemes" userId="7700fe1c617f09cb" providerId="LiveId" clId="{C548D5B6-D5F3-453F-8CC3-C5DF8477DFE9}" dt="2025-04-26T02:36:55.095" v="16524" actId="478"/>
          <ac:cxnSpMkLst>
            <pc:docMk/>
            <pc:sldMk cId="1613044202" sldId="272"/>
            <ac:cxnSpMk id="41" creationId="{1531291A-82AF-9F01-AD41-591B82D906B3}"/>
          </ac:cxnSpMkLst>
        </pc:cxnChg>
        <pc:cxnChg chg="add mod ord">
          <ac:chgData name="Murilo Rocha Lemes" userId="7700fe1c617f09cb" providerId="LiveId" clId="{C548D5B6-D5F3-453F-8CC3-C5DF8477DFE9}" dt="2025-04-26T03:34:58.593" v="17470" actId="166"/>
          <ac:cxnSpMkLst>
            <pc:docMk/>
            <pc:sldMk cId="1613044202" sldId="272"/>
            <ac:cxnSpMk id="78" creationId="{05F0452E-54CB-978C-51E5-C99CE25FD911}"/>
          </ac:cxnSpMkLst>
        </pc:cxnChg>
        <pc:cxnChg chg="add mod">
          <ac:chgData name="Murilo Rocha Lemes" userId="7700fe1c617f09cb" providerId="LiveId" clId="{C548D5B6-D5F3-453F-8CC3-C5DF8477DFE9}" dt="2025-04-26T03:36:30.896" v="17472" actId="164"/>
          <ac:cxnSpMkLst>
            <pc:docMk/>
            <pc:sldMk cId="1613044202" sldId="272"/>
            <ac:cxnSpMk id="82" creationId="{9F0AD78E-CA52-FD26-CC55-94FD0F9A18AC}"/>
          </ac:cxnSpMkLst>
        </pc:cxnChg>
        <pc:cxnChg chg="add mod">
          <ac:chgData name="Murilo Rocha Lemes" userId="7700fe1c617f09cb" providerId="LiveId" clId="{C548D5B6-D5F3-453F-8CC3-C5DF8477DFE9}" dt="2025-04-24T21:38:02.355" v="13736" actId="1035"/>
          <ac:cxnSpMkLst>
            <pc:docMk/>
            <pc:sldMk cId="1613044202" sldId="272"/>
            <ac:cxnSpMk id="98" creationId="{D85C45A1-C622-EAE2-42EF-DCC5B9AC7AB4}"/>
          </ac:cxnSpMkLst>
        </pc:cxnChg>
        <pc:cxnChg chg="add mod">
          <ac:chgData name="Murilo Rocha Lemes" userId="7700fe1c617f09cb" providerId="LiveId" clId="{C548D5B6-D5F3-453F-8CC3-C5DF8477DFE9}" dt="2025-04-24T21:37:21.532" v="13658" actId="1035"/>
          <ac:cxnSpMkLst>
            <pc:docMk/>
            <pc:sldMk cId="1613044202" sldId="272"/>
            <ac:cxnSpMk id="99" creationId="{C7D80405-92DB-F0A9-7222-D3FB070328D2}"/>
          </ac:cxnSpMkLst>
        </pc:cxnChg>
        <pc:cxnChg chg="add mod">
          <ac:chgData name="Murilo Rocha Lemes" userId="7700fe1c617f09cb" providerId="LiveId" clId="{C548D5B6-D5F3-453F-8CC3-C5DF8477DFE9}" dt="2025-04-24T21:38:09.888" v="13737" actId="1036"/>
          <ac:cxnSpMkLst>
            <pc:docMk/>
            <pc:sldMk cId="1613044202" sldId="272"/>
            <ac:cxnSpMk id="100" creationId="{7E8A839B-61CD-ECAA-84D1-3A06CAAC6F2D}"/>
          </ac:cxnSpMkLst>
        </pc:cxnChg>
        <pc:cxnChg chg="add mod">
          <ac:chgData name="Murilo Rocha Lemes" userId="7700fe1c617f09cb" providerId="LiveId" clId="{C548D5B6-D5F3-453F-8CC3-C5DF8477DFE9}" dt="2025-04-24T21:40:12.169" v="13799" actId="1035"/>
          <ac:cxnSpMkLst>
            <pc:docMk/>
            <pc:sldMk cId="1613044202" sldId="272"/>
            <ac:cxnSpMk id="101" creationId="{439EF4E8-8E6A-C3F2-B60B-A7917057F8D5}"/>
          </ac:cxnSpMkLst>
        </pc:cxnChg>
        <pc:cxnChg chg="add mod">
          <ac:chgData name="Murilo Rocha Lemes" userId="7700fe1c617f09cb" providerId="LiveId" clId="{C548D5B6-D5F3-453F-8CC3-C5DF8477DFE9}" dt="2025-04-25T03:06:27.100" v="14542" actId="1038"/>
          <ac:cxnSpMkLst>
            <pc:docMk/>
            <pc:sldMk cId="1613044202" sldId="272"/>
            <ac:cxnSpMk id="102" creationId="{EE2B59D6-A05C-2AA9-9524-471328D3B0A1}"/>
          </ac:cxnSpMkLst>
        </pc:cxnChg>
        <pc:cxnChg chg="add mod">
          <ac:chgData name="Murilo Rocha Lemes" userId="7700fe1c617f09cb" providerId="LiveId" clId="{C548D5B6-D5F3-453F-8CC3-C5DF8477DFE9}" dt="2025-04-25T03:06:27.541" v="14543" actId="1038"/>
          <ac:cxnSpMkLst>
            <pc:docMk/>
            <pc:sldMk cId="1613044202" sldId="272"/>
            <ac:cxnSpMk id="103" creationId="{1B22A2C4-CD8A-C980-4A56-39C318764FAE}"/>
          </ac:cxnSpMkLst>
        </pc:cxnChg>
      </pc:sldChg>
      <pc:sldChg chg="modSp add del mod">
        <pc:chgData name="Murilo Rocha Lemes" userId="7700fe1c617f09cb" providerId="LiveId" clId="{C548D5B6-D5F3-453F-8CC3-C5DF8477DFE9}" dt="2025-04-24T00:39:19.043" v="11861" actId="47"/>
        <pc:sldMkLst>
          <pc:docMk/>
          <pc:sldMk cId="2933533270" sldId="272"/>
        </pc:sldMkLst>
      </pc:sldChg>
      <pc:sldChg chg="addSp delSp modSp add mod modAnim">
        <pc:chgData name="Murilo Rocha Lemes" userId="7700fe1c617f09cb" providerId="LiveId" clId="{C548D5B6-D5F3-453F-8CC3-C5DF8477DFE9}" dt="2025-04-29T15:59:40.200" v="28300" actId="2"/>
        <pc:sldMkLst>
          <pc:docMk/>
          <pc:sldMk cId="4003346424" sldId="273"/>
        </pc:sldMkLst>
        <pc:spChg chg="mod">
          <ac:chgData name="Murilo Rocha Lemes" userId="7700fe1c617f09cb" providerId="LiveId" clId="{C548D5B6-D5F3-453F-8CC3-C5DF8477DFE9}" dt="2025-04-27T00:09:38.973" v="20899" actId="1076"/>
          <ac:spMkLst>
            <pc:docMk/>
            <pc:sldMk cId="4003346424" sldId="273"/>
            <ac:spMk id="4" creationId="{1E3B75DD-D7EB-0428-D6D3-2491A8233E58}"/>
          </ac:spMkLst>
        </pc:spChg>
        <pc:spChg chg="mod">
          <ac:chgData name="Murilo Rocha Lemes" userId="7700fe1c617f09cb" providerId="LiveId" clId="{C548D5B6-D5F3-453F-8CC3-C5DF8477DFE9}" dt="2025-04-25T03:00:15.439" v="14513" actId="20577"/>
          <ac:spMkLst>
            <pc:docMk/>
            <pc:sldMk cId="4003346424" sldId="273"/>
            <ac:spMk id="16" creationId="{080649C5-206B-7088-EFA7-CED3970DE80E}"/>
          </ac:spMkLst>
        </pc:spChg>
        <pc:spChg chg="mod">
          <ac:chgData name="Murilo Rocha Lemes" userId="7700fe1c617f09cb" providerId="LiveId" clId="{C548D5B6-D5F3-453F-8CC3-C5DF8477DFE9}" dt="2025-04-26T18:32:39.454" v="18137"/>
          <ac:spMkLst>
            <pc:docMk/>
            <pc:sldMk cId="4003346424" sldId="273"/>
            <ac:spMk id="22" creationId="{9CE7C33B-CAA8-1A61-A5A3-1C37E6928423}"/>
          </ac:spMkLst>
        </pc:spChg>
        <pc:spChg chg="mod">
          <ac:chgData name="Murilo Rocha Lemes" userId="7700fe1c617f09cb" providerId="LiveId" clId="{C548D5B6-D5F3-453F-8CC3-C5DF8477DFE9}" dt="2025-04-26T18:33:26.894" v="18177" actId="2"/>
          <ac:spMkLst>
            <pc:docMk/>
            <pc:sldMk cId="4003346424" sldId="273"/>
            <ac:spMk id="23" creationId="{CCAED49A-4550-DE30-C529-18BD6D6F6E04}"/>
          </ac:spMkLst>
        </pc:spChg>
        <pc:spChg chg="mod">
          <ac:chgData name="Murilo Rocha Lemes" userId="7700fe1c617f09cb" providerId="LiveId" clId="{C548D5B6-D5F3-453F-8CC3-C5DF8477DFE9}" dt="2025-04-26T18:36:15.780" v="18237"/>
          <ac:spMkLst>
            <pc:docMk/>
            <pc:sldMk cId="4003346424" sldId="273"/>
            <ac:spMk id="51" creationId="{54089272-F903-E54E-037A-318293D605E6}"/>
          </ac:spMkLst>
        </pc:spChg>
        <pc:spChg chg="mod">
          <ac:chgData name="Murilo Rocha Lemes" userId="7700fe1c617f09cb" providerId="LiveId" clId="{C548D5B6-D5F3-453F-8CC3-C5DF8477DFE9}" dt="2025-04-26T19:16:16.045" v="19141" actId="2"/>
          <ac:spMkLst>
            <pc:docMk/>
            <pc:sldMk cId="4003346424" sldId="273"/>
            <ac:spMk id="52" creationId="{0FFBCECC-8B9A-8990-843F-728CB83FED87}"/>
          </ac:spMkLst>
        </pc:spChg>
        <pc:spChg chg="add mod">
          <ac:chgData name="Murilo Rocha Lemes" userId="7700fe1c617f09cb" providerId="LiveId" clId="{C548D5B6-D5F3-453F-8CC3-C5DF8477DFE9}" dt="2025-04-27T01:17:13.666" v="23460" actId="1036"/>
          <ac:spMkLst>
            <pc:docMk/>
            <pc:sldMk cId="4003346424" sldId="273"/>
            <ac:spMk id="55" creationId="{8D3FF9AC-81E3-0169-4957-EEF54AD34426}"/>
          </ac:spMkLst>
        </pc:spChg>
        <pc:spChg chg="add mod">
          <ac:chgData name="Murilo Rocha Lemes" userId="7700fe1c617f09cb" providerId="LiveId" clId="{C548D5B6-D5F3-453F-8CC3-C5DF8477DFE9}" dt="2025-04-27T01:17:13.666" v="23460" actId="1036"/>
          <ac:spMkLst>
            <pc:docMk/>
            <pc:sldMk cId="4003346424" sldId="273"/>
            <ac:spMk id="59" creationId="{0F504FC6-E85C-948F-53A6-A9E925CC8DC7}"/>
          </ac:spMkLst>
        </pc:spChg>
        <pc:spChg chg="mod topLvl">
          <ac:chgData name="Murilo Rocha Lemes" userId="7700fe1c617f09cb" providerId="LiveId" clId="{C548D5B6-D5F3-453F-8CC3-C5DF8477DFE9}" dt="2025-04-26T23:49:56.747" v="20470" actId="1037"/>
          <ac:spMkLst>
            <pc:docMk/>
            <pc:sldMk cId="4003346424" sldId="273"/>
            <ac:spMk id="63" creationId="{6E272E4A-ED3F-80FF-2126-A8DEC5C4620C}"/>
          </ac:spMkLst>
        </pc:spChg>
        <pc:spChg chg="add del mod topLvl">
          <ac:chgData name="Murilo Rocha Lemes" userId="7700fe1c617f09cb" providerId="LiveId" clId="{C548D5B6-D5F3-453F-8CC3-C5DF8477DFE9}" dt="2025-04-27T01:16:23.055" v="23424" actId="2"/>
          <ac:spMkLst>
            <pc:docMk/>
            <pc:sldMk cId="4003346424" sldId="273"/>
            <ac:spMk id="66" creationId="{2FD32F99-08E2-467C-6192-59E7E1EF4945}"/>
          </ac:spMkLst>
        </pc:spChg>
        <pc:spChg chg="add mod">
          <ac:chgData name="Murilo Rocha Lemes" userId="7700fe1c617f09cb" providerId="LiveId" clId="{C548D5B6-D5F3-453F-8CC3-C5DF8477DFE9}" dt="2025-04-27T01:16:23.235" v="23425" actId="2"/>
          <ac:spMkLst>
            <pc:docMk/>
            <pc:sldMk cId="4003346424" sldId="273"/>
            <ac:spMk id="72" creationId="{5F20CAB3-CD60-011A-E882-521CF422DE5C}"/>
          </ac:spMkLst>
        </pc:spChg>
        <pc:spChg chg="add mod">
          <ac:chgData name="Murilo Rocha Lemes" userId="7700fe1c617f09cb" providerId="LiveId" clId="{C548D5B6-D5F3-453F-8CC3-C5DF8477DFE9}" dt="2025-04-26T19:43:56.864" v="19913" actId="1037"/>
          <ac:spMkLst>
            <pc:docMk/>
            <pc:sldMk cId="4003346424" sldId="273"/>
            <ac:spMk id="105" creationId="{512B01FB-709E-7DD9-AD53-303CAEAE8420}"/>
          </ac:spMkLst>
        </pc:spChg>
        <pc:spChg chg="add mod">
          <ac:chgData name="Murilo Rocha Lemes" userId="7700fe1c617f09cb" providerId="LiveId" clId="{C548D5B6-D5F3-453F-8CC3-C5DF8477DFE9}" dt="2025-04-27T01:17:13.666" v="23460" actId="1036"/>
          <ac:spMkLst>
            <pc:docMk/>
            <pc:sldMk cId="4003346424" sldId="273"/>
            <ac:spMk id="109" creationId="{874EAEE7-69F2-5EA1-E9D1-98CBC8CECAB8}"/>
          </ac:spMkLst>
        </pc:spChg>
        <pc:spChg chg="mod">
          <ac:chgData name="Murilo Rocha Lemes" userId="7700fe1c617f09cb" providerId="LiveId" clId="{C548D5B6-D5F3-453F-8CC3-C5DF8477DFE9}" dt="2025-04-26T19:44:06.754" v="19915"/>
          <ac:spMkLst>
            <pc:docMk/>
            <pc:sldMk cId="4003346424" sldId="273"/>
            <ac:spMk id="145" creationId="{D3C5777B-1CE9-54D9-35DC-16B145C33401}"/>
          </ac:spMkLst>
        </pc:spChg>
        <pc:spChg chg="mod">
          <ac:chgData name="Murilo Rocha Lemes" userId="7700fe1c617f09cb" providerId="LiveId" clId="{C548D5B6-D5F3-453F-8CC3-C5DF8477DFE9}" dt="2025-04-26T19:44:06.754" v="19915"/>
          <ac:spMkLst>
            <pc:docMk/>
            <pc:sldMk cId="4003346424" sldId="273"/>
            <ac:spMk id="146" creationId="{355D0760-5184-1F8F-0A9B-B9186D824547}"/>
          </ac:spMkLst>
        </pc:spChg>
        <pc:spChg chg="mod">
          <ac:chgData name="Murilo Rocha Lemes" userId="7700fe1c617f09cb" providerId="LiveId" clId="{C548D5B6-D5F3-453F-8CC3-C5DF8477DFE9}" dt="2025-04-26T19:44:06.754" v="19915"/>
          <ac:spMkLst>
            <pc:docMk/>
            <pc:sldMk cId="4003346424" sldId="273"/>
            <ac:spMk id="147" creationId="{5BFFE844-AF53-C821-35A7-31920D98E32F}"/>
          </ac:spMkLst>
        </pc:spChg>
        <pc:spChg chg="mod">
          <ac:chgData name="Murilo Rocha Lemes" userId="7700fe1c617f09cb" providerId="LiveId" clId="{C548D5B6-D5F3-453F-8CC3-C5DF8477DFE9}" dt="2025-04-27T01:18:44.423" v="23476" actId="20577"/>
          <ac:spMkLst>
            <pc:docMk/>
            <pc:sldMk cId="4003346424" sldId="273"/>
            <ac:spMk id="148" creationId="{57B81CDA-D685-8C1F-3F8B-E2660A0FF791}"/>
          </ac:spMkLst>
        </pc:spChg>
        <pc:spChg chg="mod">
          <ac:chgData name="Murilo Rocha Lemes" userId="7700fe1c617f09cb" providerId="LiveId" clId="{C548D5B6-D5F3-453F-8CC3-C5DF8477DFE9}" dt="2025-04-26T19:44:06.754" v="19915"/>
          <ac:spMkLst>
            <pc:docMk/>
            <pc:sldMk cId="4003346424" sldId="273"/>
            <ac:spMk id="151" creationId="{6512A292-9714-3F8B-A110-FBDD4D117B76}"/>
          </ac:spMkLst>
        </pc:spChg>
        <pc:spChg chg="mod">
          <ac:chgData name="Murilo Rocha Lemes" userId="7700fe1c617f09cb" providerId="LiveId" clId="{C548D5B6-D5F3-453F-8CC3-C5DF8477DFE9}" dt="2025-04-26T19:44:06.754" v="19915"/>
          <ac:spMkLst>
            <pc:docMk/>
            <pc:sldMk cId="4003346424" sldId="273"/>
            <ac:spMk id="153" creationId="{88F4A6A8-7384-FF99-600C-0880493BCC20}"/>
          </ac:spMkLst>
        </pc:spChg>
        <pc:spChg chg="mod">
          <ac:chgData name="Murilo Rocha Lemes" userId="7700fe1c617f09cb" providerId="LiveId" clId="{C548D5B6-D5F3-453F-8CC3-C5DF8477DFE9}" dt="2025-04-26T19:44:06.754" v="19915"/>
          <ac:spMkLst>
            <pc:docMk/>
            <pc:sldMk cId="4003346424" sldId="273"/>
            <ac:spMk id="155" creationId="{DCD48AC6-086B-28AE-067E-0EE8EA1DA1A2}"/>
          </ac:spMkLst>
        </pc:spChg>
        <pc:spChg chg="mod">
          <ac:chgData name="Murilo Rocha Lemes" userId="7700fe1c617f09cb" providerId="LiveId" clId="{C548D5B6-D5F3-453F-8CC3-C5DF8477DFE9}" dt="2025-04-26T19:44:06.754" v="19915"/>
          <ac:spMkLst>
            <pc:docMk/>
            <pc:sldMk cId="4003346424" sldId="273"/>
            <ac:spMk id="158" creationId="{A0C975C1-684F-93AE-6D03-A85D91D4EA3A}"/>
          </ac:spMkLst>
        </pc:spChg>
        <pc:spChg chg="add mod">
          <ac:chgData name="Murilo Rocha Lemes" userId="7700fe1c617f09cb" providerId="LiveId" clId="{C548D5B6-D5F3-453F-8CC3-C5DF8477DFE9}" dt="2025-04-27T01:17:13.666" v="23460" actId="1036"/>
          <ac:spMkLst>
            <pc:docMk/>
            <pc:sldMk cId="4003346424" sldId="273"/>
            <ac:spMk id="167" creationId="{AC0DC857-A866-234E-1EE2-7CF1A2B0F74A}"/>
          </ac:spMkLst>
        </pc:spChg>
        <pc:spChg chg="add mod ord">
          <ac:chgData name="Murilo Rocha Lemes" userId="7700fe1c617f09cb" providerId="LiveId" clId="{C548D5B6-D5F3-453F-8CC3-C5DF8477DFE9}" dt="2025-04-27T03:06:24.195" v="25779" actId="14100"/>
          <ac:spMkLst>
            <pc:docMk/>
            <pc:sldMk cId="4003346424" sldId="273"/>
            <ac:spMk id="168" creationId="{1BF14273-6603-CFEA-AC28-C294FB03BCCB}"/>
          </ac:spMkLst>
        </pc:spChg>
        <pc:spChg chg="add mod">
          <ac:chgData name="Murilo Rocha Lemes" userId="7700fe1c617f09cb" providerId="LiveId" clId="{C548D5B6-D5F3-453F-8CC3-C5DF8477DFE9}" dt="2025-04-27T01:21:44.612" v="23605" actId="403"/>
          <ac:spMkLst>
            <pc:docMk/>
            <pc:sldMk cId="4003346424" sldId="273"/>
            <ac:spMk id="174" creationId="{E47A08CC-E93E-2128-6606-3A697951F4C1}"/>
          </ac:spMkLst>
        </pc:spChg>
        <pc:spChg chg="add mod">
          <ac:chgData name="Murilo Rocha Lemes" userId="7700fe1c617f09cb" providerId="LiveId" clId="{C548D5B6-D5F3-453F-8CC3-C5DF8477DFE9}" dt="2025-04-27T01:17:13.666" v="23460" actId="1036"/>
          <ac:spMkLst>
            <pc:docMk/>
            <pc:sldMk cId="4003346424" sldId="273"/>
            <ac:spMk id="196" creationId="{1CFE2B80-1071-BFA9-29D6-F68A6E9B3D30}"/>
          </ac:spMkLst>
        </pc:spChg>
        <pc:spChg chg="add mod ord">
          <ac:chgData name="Murilo Rocha Lemes" userId="7700fe1c617f09cb" providerId="LiveId" clId="{C548D5B6-D5F3-453F-8CC3-C5DF8477DFE9}" dt="2025-04-27T03:06:14.121" v="25778" actId="14100"/>
          <ac:spMkLst>
            <pc:docMk/>
            <pc:sldMk cId="4003346424" sldId="273"/>
            <ac:spMk id="197" creationId="{9DC726AB-54EA-AFE5-E561-CFA0E4AD0726}"/>
          </ac:spMkLst>
        </pc:spChg>
        <pc:spChg chg="add del mod">
          <ac:chgData name="Murilo Rocha Lemes" userId="7700fe1c617f09cb" providerId="LiveId" clId="{C548D5B6-D5F3-453F-8CC3-C5DF8477DFE9}" dt="2025-04-28T19:59:47.564" v="27833" actId="478"/>
          <ac:spMkLst>
            <pc:docMk/>
            <pc:sldMk cId="4003346424" sldId="273"/>
            <ac:spMk id="205" creationId="{873926A3-55C5-AA63-86D0-393032EE3D76}"/>
          </ac:spMkLst>
        </pc:spChg>
        <pc:spChg chg="add del mod">
          <ac:chgData name="Murilo Rocha Lemes" userId="7700fe1c617f09cb" providerId="LiveId" clId="{C548D5B6-D5F3-453F-8CC3-C5DF8477DFE9}" dt="2025-04-28T20:01:31.293" v="27920" actId="478"/>
          <ac:spMkLst>
            <pc:docMk/>
            <pc:sldMk cId="4003346424" sldId="273"/>
            <ac:spMk id="206" creationId="{496A0E64-924D-CC9D-61A1-5994B24C3B5D}"/>
          </ac:spMkLst>
        </pc:spChg>
        <pc:spChg chg="mod">
          <ac:chgData name="Murilo Rocha Lemes" userId="7700fe1c617f09cb" providerId="LiveId" clId="{C548D5B6-D5F3-453F-8CC3-C5DF8477DFE9}" dt="2025-04-27T00:26:46.308" v="22005" actId="14100"/>
          <ac:spMkLst>
            <pc:docMk/>
            <pc:sldMk cId="4003346424" sldId="273"/>
            <ac:spMk id="216" creationId="{38E3FD3A-9636-E32C-D45B-B7CF19656B60}"/>
          </ac:spMkLst>
        </pc:spChg>
        <pc:spChg chg="mod">
          <ac:chgData name="Murilo Rocha Lemes" userId="7700fe1c617f09cb" providerId="LiveId" clId="{C548D5B6-D5F3-453F-8CC3-C5DF8477DFE9}" dt="2025-04-27T01:21:13.863" v="23598" actId="1035"/>
          <ac:spMkLst>
            <pc:docMk/>
            <pc:sldMk cId="4003346424" sldId="273"/>
            <ac:spMk id="217" creationId="{EDB72F9A-326A-D2FF-51C2-D3B52B3B53EC}"/>
          </ac:spMkLst>
        </pc:spChg>
        <pc:spChg chg="add mod">
          <ac:chgData name="Murilo Rocha Lemes" userId="7700fe1c617f09cb" providerId="LiveId" clId="{C548D5B6-D5F3-453F-8CC3-C5DF8477DFE9}" dt="2025-04-28T20:04:15.429" v="28107" actId="14100"/>
          <ac:spMkLst>
            <pc:docMk/>
            <pc:sldMk cId="4003346424" sldId="273"/>
            <ac:spMk id="227" creationId="{9AB92FBB-4A8E-C81E-E4DE-A5AD0B198BD7}"/>
          </ac:spMkLst>
        </pc:spChg>
        <pc:spChg chg="add mod">
          <ac:chgData name="Murilo Rocha Lemes" userId="7700fe1c617f09cb" providerId="LiveId" clId="{C548D5B6-D5F3-453F-8CC3-C5DF8477DFE9}" dt="2025-04-29T15:59:40.200" v="28300" actId="2"/>
          <ac:spMkLst>
            <pc:docMk/>
            <pc:sldMk cId="4003346424" sldId="273"/>
            <ac:spMk id="229" creationId="{906AB47E-B9E3-2E13-B958-1CD1E5E033AA}"/>
          </ac:spMkLst>
        </pc:spChg>
        <pc:spChg chg="add mod">
          <ac:chgData name="Murilo Rocha Lemes" userId="7700fe1c617f09cb" providerId="LiveId" clId="{C548D5B6-D5F3-453F-8CC3-C5DF8477DFE9}" dt="2025-04-27T01:20:48.932" v="23593" actId="1035"/>
          <ac:spMkLst>
            <pc:docMk/>
            <pc:sldMk cId="4003346424" sldId="273"/>
            <ac:spMk id="238" creationId="{6FE30D22-54D6-95B1-47F6-434099044EED}"/>
          </ac:spMkLst>
        </pc:spChg>
        <pc:grpChg chg="add mod">
          <ac:chgData name="Murilo Rocha Lemes" userId="7700fe1c617f09cb" providerId="LiveId" clId="{C548D5B6-D5F3-453F-8CC3-C5DF8477DFE9}" dt="2025-04-26T18:34:45.674" v="18186" actId="164"/>
          <ac:grpSpMkLst>
            <pc:docMk/>
            <pc:sldMk cId="4003346424" sldId="273"/>
            <ac:grpSpMk id="21" creationId="{87764E52-4796-196E-3794-C83A105F8DCA}"/>
          </ac:grpSpMkLst>
        </pc:grpChg>
        <pc:grpChg chg="add mod">
          <ac:chgData name="Murilo Rocha Lemes" userId="7700fe1c617f09cb" providerId="LiveId" clId="{C548D5B6-D5F3-453F-8CC3-C5DF8477DFE9}" dt="2025-04-27T00:11:02.553" v="21040" actId="1037"/>
          <ac:grpSpMkLst>
            <pc:docMk/>
            <pc:sldMk cId="4003346424" sldId="273"/>
            <ac:grpSpMk id="27" creationId="{C79EC2E7-4D39-1EE6-71DF-3F81E080437A}"/>
          </ac:grpSpMkLst>
        </pc:grpChg>
        <pc:grpChg chg="mod topLvl">
          <ac:chgData name="Murilo Rocha Lemes" userId="7700fe1c617f09cb" providerId="LiveId" clId="{C548D5B6-D5F3-453F-8CC3-C5DF8477DFE9}" dt="2025-04-27T00:10:47.126" v="21004" actId="1038"/>
          <ac:grpSpMkLst>
            <pc:docMk/>
            <pc:sldMk cId="4003346424" sldId="273"/>
            <ac:grpSpMk id="49" creationId="{F76B3E31-054D-E479-C07A-8FCBB253B07A}"/>
          </ac:grpSpMkLst>
        </pc:grpChg>
        <pc:grpChg chg="add del mod">
          <ac:chgData name="Murilo Rocha Lemes" userId="7700fe1c617f09cb" providerId="LiveId" clId="{C548D5B6-D5F3-453F-8CC3-C5DF8477DFE9}" dt="2025-04-27T00:17:50.431" v="21596" actId="1035"/>
          <ac:grpSpMkLst>
            <pc:docMk/>
            <pc:sldMk cId="4003346424" sldId="273"/>
            <ac:grpSpMk id="126" creationId="{6E84D940-07D5-5134-2AEE-44D303F16AC7}"/>
          </ac:grpSpMkLst>
        </pc:grpChg>
        <pc:grpChg chg="mod">
          <ac:chgData name="Murilo Rocha Lemes" userId="7700fe1c617f09cb" providerId="LiveId" clId="{C548D5B6-D5F3-453F-8CC3-C5DF8477DFE9}" dt="2025-04-26T23:35:30.228" v="20173" actId="1035"/>
          <ac:grpSpMkLst>
            <pc:docMk/>
            <pc:sldMk cId="4003346424" sldId="273"/>
            <ac:grpSpMk id="143" creationId="{F9F6DFB2-F721-36A6-68E2-6B0CA5945D2A}"/>
          </ac:grpSpMkLst>
        </pc:grpChg>
        <pc:grpChg chg="mod topLvl">
          <ac:chgData name="Murilo Rocha Lemes" userId="7700fe1c617f09cb" providerId="LiveId" clId="{C548D5B6-D5F3-453F-8CC3-C5DF8477DFE9}" dt="2025-04-27T01:21:08.790" v="23594" actId="164"/>
          <ac:grpSpMkLst>
            <pc:docMk/>
            <pc:sldMk cId="4003346424" sldId="273"/>
            <ac:grpSpMk id="214" creationId="{46134A2A-1FB3-F99C-069C-3D936287B87B}"/>
          </ac:grpSpMkLst>
        </pc:grpChg>
        <pc:grpChg chg="add mod">
          <ac:chgData name="Murilo Rocha Lemes" userId="7700fe1c617f09cb" providerId="LiveId" clId="{C548D5B6-D5F3-453F-8CC3-C5DF8477DFE9}" dt="2025-04-27T01:21:19.202" v="23604" actId="1035"/>
          <ac:grpSpMkLst>
            <pc:docMk/>
            <pc:sldMk cId="4003346424" sldId="273"/>
            <ac:grpSpMk id="240" creationId="{4A899BAF-1585-9643-FBDC-F6AECE8B1F3D}"/>
          </ac:grpSpMkLst>
        </pc:grpChg>
        <pc:graphicFrameChg chg="add mod modGraphic">
          <ac:chgData name="Murilo Rocha Lemes" userId="7700fe1c617f09cb" providerId="LiveId" clId="{C548D5B6-D5F3-453F-8CC3-C5DF8477DFE9}" dt="2025-04-27T03:08:15.158" v="25800" actId="1035"/>
          <ac:graphicFrameMkLst>
            <pc:docMk/>
            <pc:sldMk cId="4003346424" sldId="273"/>
            <ac:graphicFrameMk id="54" creationId="{3509CE4B-AE82-E596-A77D-24A5CDF1C61F}"/>
          </ac:graphicFrameMkLst>
        </pc:graphicFrameChg>
        <pc:graphicFrameChg chg="add mod modGraphic">
          <ac:chgData name="Murilo Rocha Lemes" userId="7700fe1c617f09cb" providerId="LiveId" clId="{C548D5B6-D5F3-453F-8CC3-C5DF8477DFE9}" dt="2025-04-28T20:00:19.431" v="27896" actId="1076"/>
          <ac:graphicFrameMkLst>
            <pc:docMk/>
            <pc:sldMk cId="4003346424" sldId="273"/>
            <ac:graphicFrameMk id="235" creationId="{5E966465-CF1B-63AA-2AC9-90F840BA2473}"/>
          </ac:graphicFrameMkLst>
        </pc:graphicFrameChg>
        <pc:picChg chg="add mod">
          <ac:chgData name="Murilo Rocha Lemes" userId="7700fe1c617f09cb" providerId="LiveId" clId="{C548D5B6-D5F3-453F-8CC3-C5DF8477DFE9}" dt="2025-04-26T18:34:45.674" v="18186" actId="164"/>
          <ac:picMkLst>
            <pc:docMk/>
            <pc:sldMk cId="4003346424" sldId="273"/>
            <ac:picMk id="26" creationId="{9BF074D7-AA6A-E016-704E-16632AEA91B4}"/>
          </ac:picMkLst>
        </pc:picChg>
        <pc:picChg chg="add mod">
          <ac:chgData name="Murilo Rocha Lemes" userId="7700fe1c617f09cb" providerId="LiveId" clId="{C548D5B6-D5F3-453F-8CC3-C5DF8477DFE9}" dt="2025-04-27T00:10:47.126" v="21004" actId="1038"/>
          <ac:picMkLst>
            <pc:docMk/>
            <pc:sldMk cId="4003346424" sldId="273"/>
            <ac:picMk id="61" creationId="{CD69EC6D-F33D-D358-CE26-69C0DAE74D91}"/>
          </ac:picMkLst>
        </pc:picChg>
        <pc:picChg chg="mod">
          <ac:chgData name="Murilo Rocha Lemes" userId="7700fe1c617f09cb" providerId="LiveId" clId="{C548D5B6-D5F3-453F-8CC3-C5DF8477DFE9}" dt="2025-04-26T19:44:06.754" v="19915"/>
          <ac:picMkLst>
            <pc:docMk/>
            <pc:sldMk cId="4003346424" sldId="273"/>
            <ac:picMk id="152" creationId="{F1D649DA-B1F8-EFCA-D71D-40F5215B1411}"/>
          </ac:picMkLst>
        </pc:picChg>
        <pc:picChg chg="add mod">
          <ac:chgData name="Murilo Rocha Lemes" userId="7700fe1c617f09cb" providerId="LiveId" clId="{C548D5B6-D5F3-453F-8CC3-C5DF8477DFE9}" dt="2025-04-27T00:17:50.431" v="21596" actId="1035"/>
          <ac:picMkLst>
            <pc:docMk/>
            <pc:sldMk cId="4003346424" sldId="273"/>
            <ac:picMk id="169" creationId="{152278DC-CE20-3D8C-8D25-4A8E589B8FEC}"/>
          </ac:picMkLst>
        </pc:picChg>
        <pc:picChg chg="add mod">
          <ac:chgData name="Murilo Rocha Lemes" userId="7700fe1c617f09cb" providerId="LiveId" clId="{C548D5B6-D5F3-453F-8CC3-C5DF8477DFE9}" dt="2025-04-27T00:17:50.431" v="21596" actId="1035"/>
          <ac:picMkLst>
            <pc:docMk/>
            <pc:sldMk cId="4003346424" sldId="273"/>
            <ac:picMk id="170" creationId="{2F112832-8F5A-6609-55AD-2C9E3A812C1F}"/>
          </ac:picMkLst>
        </pc:picChg>
        <pc:picChg chg="add mod">
          <ac:chgData name="Murilo Rocha Lemes" userId="7700fe1c617f09cb" providerId="LiveId" clId="{C548D5B6-D5F3-453F-8CC3-C5DF8477DFE9}" dt="2025-04-27T01:21:08.790" v="23594" actId="164"/>
          <ac:picMkLst>
            <pc:docMk/>
            <pc:sldMk cId="4003346424" sldId="273"/>
            <ac:picMk id="223" creationId="{B7E9B5FF-03B7-0CB3-2E18-47F8826EF7A9}"/>
          </ac:picMkLst>
        </pc:picChg>
        <pc:cxnChg chg="add mod">
          <ac:chgData name="Murilo Rocha Lemes" userId="7700fe1c617f09cb" providerId="LiveId" clId="{C548D5B6-D5F3-453F-8CC3-C5DF8477DFE9}" dt="2025-04-27T00:16:28.331" v="21415" actId="1038"/>
          <ac:cxnSpMkLst>
            <pc:docMk/>
            <pc:sldMk cId="4003346424" sldId="273"/>
            <ac:cxnSpMk id="15" creationId="{7D9D8436-4A40-726D-6DE3-4F6B91AD73BA}"/>
          </ac:cxnSpMkLst>
        </pc:cxnChg>
        <pc:cxnChg chg="add mod">
          <ac:chgData name="Murilo Rocha Lemes" userId="7700fe1c617f09cb" providerId="LiveId" clId="{C548D5B6-D5F3-453F-8CC3-C5DF8477DFE9}" dt="2025-04-27T00:17:11.593" v="21563" actId="1036"/>
          <ac:cxnSpMkLst>
            <pc:docMk/>
            <pc:sldMk cId="4003346424" sldId="273"/>
            <ac:cxnSpMk id="17" creationId="{127E9454-0F19-74DC-F769-8640CF59688F}"/>
          </ac:cxnSpMkLst>
        </pc:cxnChg>
        <pc:cxnChg chg="add mod">
          <ac:chgData name="Murilo Rocha Lemes" userId="7700fe1c617f09cb" providerId="LiveId" clId="{C548D5B6-D5F3-453F-8CC3-C5DF8477DFE9}" dt="2025-04-27T00:16:28.331" v="21415" actId="1038"/>
          <ac:cxnSpMkLst>
            <pc:docMk/>
            <pc:sldMk cId="4003346424" sldId="273"/>
            <ac:cxnSpMk id="18" creationId="{953BFC95-D789-24F1-B7FA-53093896E00B}"/>
          </ac:cxnSpMkLst>
        </pc:cxnChg>
        <pc:cxnChg chg="add mod">
          <ac:chgData name="Murilo Rocha Lemes" userId="7700fe1c617f09cb" providerId="LiveId" clId="{C548D5B6-D5F3-453F-8CC3-C5DF8477DFE9}" dt="2025-04-27T00:16:28.331" v="21415" actId="1038"/>
          <ac:cxnSpMkLst>
            <pc:docMk/>
            <pc:sldMk cId="4003346424" sldId="273"/>
            <ac:cxnSpMk id="19" creationId="{3A34402F-0BD4-8D0D-1490-52A08C59E854}"/>
          </ac:cxnSpMkLst>
        </pc:cxnChg>
        <pc:cxnChg chg="add mod">
          <ac:chgData name="Murilo Rocha Lemes" userId="7700fe1c617f09cb" providerId="LiveId" clId="{C548D5B6-D5F3-453F-8CC3-C5DF8477DFE9}" dt="2025-04-27T00:17:22.751" v="21581" actId="1035"/>
          <ac:cxnSpMkLst>
            <pc:docMk/>
            <pc:sldMk cId="4003346424" sldId="273"/>
            <ac:cxnSpMk id="20" creationId="{35542029-7D00-FACE-0835-D15B46FBE5F5}"/>
          </ac:cxnSpMkLst>
        </pc:cxnChg>
        <pc:cxnChg chg="add mod">
          <ac:chgData name="Murilo Rocha Lemes" userId="7700fe1c617f09cb" providerId="LiveId" clId="{C548D5B6-D5F3-453F-8CC3-C5DF8477DFE9}" dt="2025-04-27T00:15:52.323" v="21413" actId="14100"/>
          <ac:cxnSpMkLst>
            <pc:docMk/>
            <pc:sldMk cId="4003346424" sldId="273"/>
            <ac:cxnSpMk id="42" creationId="{FA345FCF-883F-9E8D-91B7-3A57EB1C69C8}"/>
          </ac:cxnSpMkLst>
        </pc:cxnChg>
        <pc:cxnChg chg="add mod">
          <ac:chgData name="Murilo Rocha Lemes" userId="7700fe1c617f09cb" providerId="LiveId" clId="{C548D5B6-D5F3-453F-8CC3-C5DF8477DFE9}" dt="2025-04-26T19:13:26.265" v="18976" actId="1076"/>
          <ac:cxnSpMkLst>
            <pc:docMk/>
            <pc:sldMk cId="4003346424" sldId="273"/>
            <ac:cxnSpMk id="43" creationId="{FE2E5BA1-BF61-6BEB-3BE2-50920FBD0973}"/>
          </ac:cxnSpMkLst>
        </pc:cxnChg>
        <pc:cxnChg chg="add mod">
          <ac:chgData name="Murilo Rocha Lemes" userId="7700fe1c617f09cb" providerId="LiveId" clId="{C548D5B6-D5F3-453F-8CC3-C5DF8477DFE9}" dt="2025-04-27T00:18:08.016" v="21619" actId="1036"/>
          <ac:cxnSpMkLst>
            <pc:docMk/>
            <pc:sldMk cId="4003346424" sldId="273"/>
            <ac:cxnSpMk id="44" creationId="{EF8145FD-22D1-66D5-089E-4BDCDB4502FE}"/>
          </ac:cxnSpMkLst>
        </pc:cxnChg>
        <pc:cxnChg chg="add mod">
          <ac:chgData name="Murilo Rocha Lemes" userId="7700fe1c617f09cb" providerId="LiveId" clId="{C548D5B6-D5F3-453F-8CC3-C5DF8477DFE9}" dt="2025-04-27T00:18:37.234" v="21650" actId="1038"/>
          <ac:cxnSpMkLst>
            <pc:docMk/>
            <pc:sldMk cId="4003346424" sldId="273"/>
            <ac:cxnSpMk id="45" creationId="{58DAC421-6C67-5F43-3F83-211647120FBC}"/>
          </ac:cxnSpMkLst>
        </pc:cxnChg>
        <pc:cxnChg chg="mod">
          <ac:chgData name="Murilo Rocha Lemes" userId="7700fe1c617f09cb" providerId="LiveId" clId="{C548D5B6-D5F3-453F-8CC3-C5DF8477DFE9}" dt="2025-04-27T00:18:37.234" v="21650" actId="1038"/>
          <ac:cxnSpMkLst>
            <pc:docMk/>
            <pc:sldMk cId="4003346424" sldId="273"/>
            <ac:cxnSpMk id="46" creationId="{82205401-7551-F2E9-F460-DF171B705A2E}"/>
          </ac:cxnSpMkLst>
        </pc:cxnChg>
        <pc:cxnChg chg="add mod">
          <ac:chgData name="Murilo Rocha Lemes" userId="7700fe1c617f09cb" providerId="LiveId" clId="{C548D5B6-D5F3-453F-8CC3-C5DF8477DFE9}" dt="2025-04-27T00:18:37.234" v="21650" actId="1038"/>
          <ac:cxnSpMkLst>
            <pc:docMk/>
            <pc:sldMk cId="4003346424" sldId="273"/>
            <ac:cxnSpMk id="47" creationId="{9697716D-5757-5BED-0710-61BA46E4E4B3}"/>
          </ac:cxnSpMkLst>
        </pc:cxnChg>
        <pc:cxnChg chg="add mod">
          <ac:chgData name="Murilo Rocha Lemes" userId="7700fe1c617f09cb" providerId="LiveId" clId="{C548D5B6-D5F3-453F-8CC3-C5DF8477DFE9}" dt="2025-04-27T00:16:49.821" v="21449" actId="1036"/>
          <ac:cxnSpMkLst>
            <pc:docMk/>
            <pc:sldMk cId="4003346424" sldId="273"/>
            <ac:cxnSpMk id="57" creationId="{69110BD5-EFF7-8A6D-A515-A9C1D251BAE6}"/>
          </ac:cxnSpMkLst>
        </pc:cxnChg>
        <pc:cxnChg chg="add mod ord">
          <ac:chgData name="Murilo Rocha Lemes" userId="7700fe1c617f09cb" providerId="LiveId" clId="{C548D5B6-D5F3-453F-8CC3-C5DF8477DFE9}" dt="2025-04-26T23:54:19.601" v="20533" actId="1037"/>
          <ac:cxnSpMkLst>
            <pc:docMk/>
            <pc:sldMk cId="4003346424" sldId="273"/>
            <ac:cxnSpMk id="96" creationId="{5D9E9393-4E25-9BB2-C2FA-5CD72FE1EC05}"/>
          </ac:cxnSpMkLst>
        </pc:cxnChg>
        <pc:cxnChg chg="ord">
          <ac:chgData name="Murilo Rocha Lemes" userId="7700fe1c617f09cb" providerId="LiveId" clId="{C548D5B6-D5F3-453F-8CC3-C5DF8477DFE9}" dt="2025-04-26T23:56:57.376" v="20624" actId="167"/>
          <ac:cxnSpMkLst>
            <pc:docMk/>
            <pc:sldMk cId="4003346424" sldId="273"/>
            <ac:cxnSpMk id="156" creationId="{93D2710F-F477-C48D-312F-666D5A7F49A9}"/>
          </ac:cxnSpMkLst>
        </pc:cxnChg>
        <pc:cxnChg chg="add mod">
          <ac:chgData name="Murilo Rocha Lemes" userId="7700fe1c617f09cb" providerId="LiveId" clId="{C548D5B6-D5F3-453F-8CC3-C5DF8477DFE9}" dt="2025-04-27T00:17:41.363" v="21587" actId="14100"/>
          <ac:cxnSpMkLst>
            <pc:docMk/>
            <pc:sldMk cId="4003346424" sldId="273"/>
            <ac:cxnSpMk id="160" creationId="{90188DD9-5C63-A716-A143-0C634E185BC6}"/>
          </ac:cxnSpMkLst>
        </pc:cxnChg>
        <pc:cxnChg chg="add mod">
          <ac:chgData name="Murilo Rocha Lemes" userId="7700fe1c617f09cb" providerId="LiveId" clId="{C548D5B6-D5F3-453F-8CC3-C5DF8477DFE9}" dt="2025-04-27T00:17:37.333" v="21586" actId="14100"/>
          <ac:cxnSpMkLst>
            <pc:docMk/>
            <pc:sldMk cId="4003346424" sldId="273"/>
            <ac:cxnSpMk id="163" creationId="{4138629C-5AE7-CCB8-0C75-8591AE8909B9}"/>
          </ac:cxnSpMkLst>
        </pc:cxnChg>
        <pc:cxnChg chg="add mod">
          <ac:chgData name="Murilo Rocha Lemes" userId="7700fe1c617f09cb" providerId="LiveId" clId="{C548D5B6-D5F3-453F-8CC3-C5DF8477DFE9}" dt="2025-04-26T23:52:20.051" v="20521" actId="1076"/>
          <ac:cxnSpMkLst>
            <pc:docMk/>
            <pc:sldMk cId="4003346424" sldId="273"/>
            <ac:cxnSpMk id="191" creationId="{F3DC080E-696E-3AB8-E8B6-3F91F5204F16}"/>
          </ac:cxnSpMkLst>
        </pc:cxnChg>
        <pc:cxnChg chg="add mod">
          <ac:chgData name="Murilo Rocha Lemes" userId="7700fe1c617f09cb" providerId="LiveId" clId="{C548D5B6-D5F3-453F-8CC3-C5DF8477DFE9}" dt="2025-04-26T23:52:20.051" v="20521" actId="1076"/>
          <ac:cxnSpMkLst>
            <pc:docMk/>
            <pc:sldMk cId="4003346424" sldId="273"/>
            <ac:cxnSpMk id="192" creationId="{887F12F9-16AB-6697-8527-7A5D9B32633C}"/>
          </ac:cxnSpMkLst>
        </pc:cxnChg>
        <pc:cxnChg chg="add mod ord">
          <ac:chgData name="Murilo Rocha Lemes" userId="7700fe1c617f09cb" providerId="LiveId" clId="{C548D5B6-D5F3-453F-8CC3-C5DF8477DFE9}" dt="2025-04-26T23:57:06.421" v="20627" actId="14100"/>
          <ac:cxnSpMkLst>
            <pc:docMk/>
            <pc:sldMk cId="4003346424" sldId="273"/>
            <ac:cxnSpMk id="198" creationId="{4F91447E-564E-F66F-8080-A9ED23C56461}"/>
          </ac:cxnSpMkLst>
        </pc:cxnChg>
        <pc:cxnChg chg="add mod">
          <ac:chgData name="Murilo Rocha Lemes" userId="7700fe1c617f09cb" providerId="LiveId" clId="{C548D5B6-D5F3-453F-8CC3-C5DF8477DFE9}" dt="2025-04-27T00:17:03.304" v="21544" actId="1035"/>
          <ac:cxnSpMkLst>
            <pc:docMk/>
            <pc:sldMk cId="4003346424" sldId="273"/>
            <ac:cxnSpMk id="210" creationId="{D84733D0-997F-1BB0-4105-DFBB4A93A387}"/>
          </ac:cxnSpMkLst>
        </pc:cxnChg>
        <pc:cxnChg chg="add mod">
          <ac:chgData name="Murilo Rocha Lemes" userId="7700fe1c617f09cb" providerId="LiveId" clId="{C548D5B6-D5F3-453F-8CC3-C5DF8477DFE9}" dt="2025-04-27T01:12:33.847" v="23265" actId="1035"/>
          <ac:cxnSpMkLst>
            <pc:docMk/>
            <pc:sldMk cId="4003346424" sldId="273"/>
            <ac:cxnSpMk id="220" creationId="{45C05515-BF11-959A-F971-E2F62CA63F06}"/>
          </ac:cxnSpMkLst>
        </pc:cxnChg>
        <pc:cxnChg chg="add mod">
          <ac:chgData name="Murilo Rocha Lemes" userId="7700fe1c617f09cb" providerId="LiveId" clId="{C548D5B6-D5F3-453F-8CC3-C5DF8477DFE9}" dt="2025-04-27T00:28:34.355" v="22086" actId="1036"/>
          <ac:cxnSpMkLst>
            <pc:docMk/>
            <pc:sldMk cId="4003346424" sldId="273"/>
            <ac:cxnSpMk id="221" creationId="{4B77F47C-3B48-5AB7-B756-CC2C6E12021B}"/>
          </ac:cxnSpMkLst>
        </pc:cxnChg>
        <pc:cxnChg chg="add mod">
          <ac:chgData name="Murilo Rocha Lemes" userId="7700fe1c617f09cb" providerId="LiveId" clId="{C548D5B6-D5F3-453F-8CC3-C5DF8477DFE9}" dt="2025-04-27T01:13:55.430" v="23341" actId="1036"/>
          <ac:cxnSpMkLst>
            <pc:docMk/>
            <pc:sldMk cId="4003346424" sldId="273"/>
            <ac:cxnSpMk id="225" creationId="{E9E3FF60-422A-2227-3599-665573E99603}"/>
          </ac:cxnSpMkLst>
        </pc:cxnChg>
        <pc:cxnChg chg="add mod">
          <ac:chgData name="Murilo Rocha Lemes" userId="7700fe1c617f09cb" providerId="LiveId" clId="{C548D5B6-D5F3-453F-8CC3-C5DF8477DFE9}" dt="2025-04-27T00:37:16.960" v="22509" actId="1037"/>
          <ac:cxnSpMkLst>
            <pc:docMk/>
            <pc:sldMk cId="4003346424" sldId="273"/>
            <ac:cxnSpMk id="226" creationId="{2547BAC1-84AA-AF8B-3740-A6EE0CDC49A4}"/>
          </ac:cxnSpMkLst>
        </pc:cxnChg>
        <pc:cxnChg chg="add mod">
          <ac:chgData name="Murilo Rocha Lemes" userId="7700fe1c617f09cb" providerId="LiveId" clId="{C548D5B6-D5F3-453F-8CC3-C5DF8477DFE9}" dt="2025-04-28T20:00:48.957" v="27911" actId="1076"/>
          <ac:cxnSpMkLst>
            <pc:docMk/>
            <pc:sldMk cId="4003346424" sldId="273"/>
            <ac:cxnSpMk id="230" creationId="{2DDCD629-C270-3915-FE45-6B296D2BFF2D}"/>
          </ac:cxnSpMkLst>
        </pc:cxnChg>
        <pc:cxnChg chg="add mod">
          <ac:chgData name="Murilo Rocha Lemes" userId="7700fe1c617f09cb" providerId="LiveId" clId="{C548D5B6-D5F3-453F-8CC3-C5DF8477DFE9}" dt="2025-04-27T01:13:03.859" v="23310" actId="1036"/>
          <ac:cxnSpMkLst>
            <pc:docMk/>
            <pc:sldMk cId="4003346424" sldId="273"/>
            <ac:cxnSpMk id="236" creationId="{1871C865-AF41-EB20-7BD9-249E4D4D2FA1}"/>
          </ac:cxnSpMkLst>
        </pc:cxnChg>
        <pc:cxnChg chg="add mod">
          <ac:chgData name="Murilo Rocha Lemes" userId="7700fe1c617f09cb" providerId="LiveId" clId="{C548D5B6-D5F3-453F-8CC3-C5DF8477DFE9}" dt="2025-04-28T20:00:34.713" v="27902" actId="1076"/>
          <ac:cxnSpMkLst>
            <pc:docMk/>
            <pc:sldMk cId="4003346424" sldId="273"/>
            <ac:cxnSpMk id="237" creationId="{FF9A2A54-82EC-AF4B-8359-84591A3B47CA}"/>
          </ac:cxnSpMkLst>
        </pc:cxnChg>
        <pc:cxnChg chg="add mod">
          <ac:chgData name="Murilo Rocha Lemes" userId="7700fe1c617f09cb" providerId="LiveId" clId="{C548D5B6-D5F3-453F-8CC3-C5DF8477DFE9}" dt="2025-04-27T01:19:38.392" v="23584" actId="1035"/>
          <ac:cxnSpMkLst>
            <pc:docMk/>
            <pc:sldMk cId="4003346424" sldId="273"/>
            <ac:cxnSpMk id="239" creationId="{85F9D76C-F3F2-B033-F4C8-2C81757415EC}"/>
          </ac:cxnSpMkLst>
        </pc:cxnChg>
      </pc:sldChg>
      <pc:sldChg chg="addSp delSp modSp add mod ord delAnim modAnim">
        <pc:chgData name="Murilo Rocha Lemes" userId="7700fe1c617f09cb" providerId="LiveId" clId="{C548D5B6-D5F3-453F-8CC3-C5DF8477DFE9}" dt="2025-04-29T17:10:45.403" v="29562"/>
        <pc:sldMkLst>
          <pc:docMk/>
          <pc:sldMk cId="2829293019" sldId="274"/>
        </pc:sldMkLst>
        <pc:spChg chg="mod topLvl">
          <ac:chgData name="Murilo Rocha Lemes" userId="7700fe1c617f09cb" providerId="LiveId" clId="{C548D5B6-D5F3-453F-8CC3-C5DF8477DFE9}" dt="2025-04-29T16:56:16.261" v="29063" actId="164"/>
          <ac:spMkLst>
            <pc:docMk/>
            <pc:sldMk cId="2829293019" sldId="274"/>
            <ac:spMk id="5" creationId="{FEC11F68-CC72-E505-1BC9-C37EBB08E681}"/>
          </ac:spMkLst>
        </pc:spChg>
        <pc:spChg chg="mod topLvl">
          <ac:chgData name="Murilo Rocha Lemes" userId="7700fe1c617f09cb" providerId="LiveId" clId="{C548D5B6-D5F3-453F-8CC3-C5DF8477DFE9}" dt="2025-04-29T16:56:16.261" v="29063" actId="164"/>
          <ac:spMkLst>
            <pc:docMk/>
            <pc:sldMk cId="2829293019" sldId="274"/>
            <ac:spMk id="7" creationId="{A4AD0C7B-AA12-01F9-D89C-2984AA32E60E}"/>
          </ac:spMkLst>
        </pc:spChg>
        <pc:spChg chg="mod">
          <ac:chgData name="Murilo Rocha Lemes" userId="7700fe1c617f09cb" providerId="LiveId" clId="{C548D5B6-D5F3-453F-8CC3-C5DF8477DFE9}" dt="2025-04-29T16:57:27.685" v="29074"/>
          <ac:spMkLst>
            <pc:docMk/>
            <pc:sldMk cId="2829293019" sldId="274"/>
            <ac:spMk id="10" creationId="{AC285D9D-1D8D-1DEC-E64F-009D647E1800}"/>
          </ac:spMkLst>
        </pc:spChg>
        <pc:spChg chg="mod">
          <ac:chgData name="Murilo Rocha Lemes" userId="7700fe1c617f09cb" providerId="LiveId" clId="{C548D5B6-D5F3-453F-8CC3-C5DF8477DFE9}" dt="2025-04-29T16:57:27.685" v="29074"/>
          <ac:spMkLst>
            <pc:docMk/>
            <pc:sldMk cId="2829293019" sldId="274"/>
            <ac:spMk id="11" creationId="{1A1727AA-EF7D-76EA-375E-D338C1B72FE3}"/>
          </ac:spMkLst>
        </pc:spChg>
        <pc:spChg chg="mod">
          <ac:chgData name="Murilo Rocha Lemes" userId="7700fe1c617f09cb" providerId="LiveId" clId="{C548D5B6-D5F3-453F-8CC3-C5DF8477DFE9}" dt="2025-04-29T16:57:27.685" v="29074"/>
          <ac:spMkLst>
            <pc:docMk/>
            <pc:sldMk cId="2829293019" sldId="274"/>
            <ac:spMk id="12" creationId="{7367A386-4471-191F-297B-B73FE77685E0}"/>
          </ac:spMkLst>
        </pc:spChg>
        <pc:spChg chg="add mod topLvl">
          <ac:chgData name="Murilo Rocha Lemes" userId="7700fe1c617f09cb" providerId="LiveId" clId="{C548D5B6-D5F3-453F-8CC3-C5DF8477DFE9}" dt="2025-04-29T16:56:27.430" v="29065" actId="164"/>
          <ac:spMkLst>
            <pc:docMk/>
            <pc:sldMk cId="2829293019" sldId="274"/>
            <ac:spMk id="14" creationId="{24A68C11-4F1A-BA05-2756-B8B9E8B6D874}"/>
          </ac:spMkLst>
        </pc:spChg>
        <pc:spChg chg="add mod ord topLvl">
          <ac:chgData name="Murilo Rocha Lemes" userId="7700fe1c617f09cb" providerId="LiveId" clId="{C548D5B6-D5F3-453F-8CC3-C5DF8477DFE9}" dt="2025-04-26T03:45:10.346" v="17556" actId="164"/>
          <ac:spMkLst>
            <pc:docMk/>
            <pc:sldMk cId="2829293019" sldId="274"/>
            <ac:spMk id="15" creationId="{A96D9DB5-3339-C7D9-21F7-87564BA2804C}"/>
          </ac:spMkLst>
        </pc:spChg>
        <pc:spChg chg="mod">
          <ac:chgData name="Murilo Rocha Lemes" userId="7700fe1c617f09cb" providerId="LiveId" clId="{C548D5B6-D5F3-453F-8CC3-C5DF8477DFE9}" dt="2025-04-27T02:05:35.396" v="24638" actId="20577"/>
          <ac:spMkLst>
            <pc:docMk/>
            <pc:sldMk cId="2829293019" sldId="274"/>
            <ac:spMk id="16" creationId="{7D0822D2-AD5C-930B-A4E0-2DB89DB5D0EB}"/>
          </ac:spMkLst>
        </pc:spChg>
        <pc:spChg chg="add del mod topLvl">
          <ac:chgData name="Murilo Rocha Lemes" userId="7700fe1c617f09cb" providerId="LiveId" clId="{C548D5B6-D5F3-453F-8CC3-C5DF8477DFE9}" dt="2025-04-29T16:55:17.145" v="29059" actId="404"/>
          <ac:spMkLst>
            <pc:docMk/>
            <pc:sldMk cId="2829293019" sldId="274"/>
            <ac:spMk id="17" creationId="{BA8A8CD5-BE01-5627-84DE-E8D8801C2CEE}"/>
          </ac:spMkLst>
        </pc:spChg>
        <pc:spChg chg="mod ord topLvl">
          <ac:chgData name="Murilo Rocha Lemes" userId="7700fe1c617f09cb" providerId="LiveId" clId="{C548D5B6-D5F3-453F-8CC3-C5DF8477DFE9}" dt="2025-04-29T16:56:46.696" v="29069" actId="403"/>
          <ac:spMkLst>
            <pc:docMk/>
            <pc:sldMk cId="2829293019" sldId="274"/>
            <ac:spMk id="18" creationId="{5FA6F67F-E75A-A883-FE10-119F4799795C}"/>
          </ac:spMkLst>
        </pc:spChg>
        <pc:spChg chg="mod ord topLvl">
          <ac:chgData name="Murilo Rocha Lemes" userId="7700fe1c617f09cb" providerId="LiveId" clId="{C548D5B6-D5F3-453F-8CC3-C5DF8477DFE9}" dt="2025-04-26T03:45:10.346" v="17556" actId="164"/>
          <ac:spMkLst>
            <pc:docMk/>
            <pc:sldMk cId="2829293019" sldId="274"/>
            <ac:spMk id="21" creationId="{87EC911F-38AA-1F40-D1B7-AD36BC6BA809}"/>
          </ac:spMkLst>
        </pc:spChg>
        <pc:spChg chg="mod ord topLvl">
          <ac:chgData name="Murilo Rocha Lemes" userId="7700fe1c617f09cb" providerId="LiveId" clId="{C548D5B6-D5F3-453F-8CC3-C5DF8477DFE9}" dt="2025-04-26T02:33:51.509" v="16498" actId="207"/>
          <ac:spMkLst>
            <pc:docMk/>
            <pc:sldMk cId="2829293019" sldId="274"/>
            <ac:spMk id="22" creationId="{47764EA2-E35B-C38D-D435-D8CBA8B402CA}"/>
          </ac:spMkLst>
        </pc:spChg>
        <pc:spChg chg="add mod ord topLvl">
          <ac:chgData name="Murilo Rocha Lemes" userId="7700fe1c617f09cb" providerId="LiveId" clId="{C548D5B6-D5F3-453F-8CC3-C5DF8477DFE9}" dt="2025-04-26T03:45:10.346" v="17556" actId="164"/>
          <ac:spMkLst>
            <pc:docMk/>
            <pc:sldMk cId="2829293019" sldId="274"/>
            <ac:spMk id="23" creationId="{C6398B87-C655-FDB6-DD34-F45452461C9B}"/>
          </ac:spMkLst>
        </pc:spChg>
        <pc:spChg chg="add mod ord">
          <ac:chgData name="Murilo Rocha Lemes" userId="7700fe1c617f09cb" providerId="LiveId" clId="{C548D5B6-D5F3-453F-8CC3-C5DF8477DFE9}" dt="2025-04-26T02:33:51.509" v="16498" actId="207"/>
          <ac:spMkLst>
            <pc:docMk/>
            <pc:sldMk cId="2829293019" sldId="274"/>
            <ac:spMk id="24" creationId="{D67A3980-0E24-80C0-4609-FE7229041072}"/>
          </ac:spMkLst>
        </pc:spChg>
        <pc:spChg chg="add mod ord topLvl">
          <ac:chgData name="Murilo Rocha Lemes" userId="7700fe1c617f09cb" providerId="LiveId" clId="{C548D5B6-D5F3-453F-8CC3-C5DF8477DFE9}" dt="2025-04-26T03:45:10.346" v="17556" actId="164"/>
          <ac:spMkLst>
            <pc:docMk/>
            <pc:sldMk cId="2829293019" sldId="274"/>
            <ac:spMk id="25" creationId="{442A3BE7-8035-D431-C453-1055127475BD}"/>
          </ac:spMkLst>
        </pc:spChg>
        <pc:spChg chg="add mod ord topLvl">
          <ac:chgData name="Murilo Rocha Lemes" userId="7700fe1c617f09cb" providerId="LiveId" clId="{C548D5B6-D5F3-453F-8CC3-C5DF8477DFE9}" dt="2025-04-26T03:45:10.346" v="17556" actId="164"/>
          <ac:spMkLst>
            <pc:docMk/>
            <pc:sldMk cId="2829293019" sldId="274"/>
            <ac:spMk id="27" creationId="{E420F98C-5D57-664A-89B7-0DDC01FEC9F2}"/>
          </ac:spMkLst>
        </pc:spChg>
        <pc:spChg chg="mod">
          <ac:chgData name="Murilo Rocha Lemes" userId="7700fe1c617f09cb" providerId="LiveId" clId="{C548D5B6-D5F3-453F-8CC3-C5DF8477DFE9}" dt="2025-04-29T16:58:13.275" v="29085" actId="14100"/>
          <ac:spMkLst>
            <pc:docMk/>
            <pc:sldMk cId="2829293019" sldId="274"/>
            <ac:spMk id="30" creationId="{C29AD0FC-30C0-B572-18C6-B47E7F069F3E}"/>
          </ac:spMkLst>
        </pc:spChg>
        <pc:spChg chg="mod">
          <ac:chgData name="Murilo Rocha Lemes" userId="7700fe1c617f09cb" providerId="LiveId" clId="{C548D5B6-D5F3-453F-8CC3-C5DF8477DFE9}" dt="2025-04-29T16:57:47.044" v="29077"/>
          <ac:spMkLst>
            <pc:docMk/>
            <pc:sldMk cId="2829293019" sldId="274"/>
            <ac:spMk id="31" creationId="{9C5B3627-B30C-47C6-241F-41F6B052ABB1}"/>
          </ac:spMkLst>
        </pc:spChg>
        <pc:spChg chg="mod">
          <ac:chgData name="Murilo Rocha Lemes" userId="7700fe1c617f09cb" providerId="LiveId" clId="{C548D5B6-D5F3-453F-8CC3-C5DF8477DFE9}" dt="2025-04-29T16:57:47.044" v="29077"/>
          <ac:spMkLst>
            <pc:docMk/>
            <pc:sldMk cId="2829293019" sldId="274"/>
            <ac:spMk id="33" creationId="{72C4409A-2F21-8780-273C-4799E663323D}"/>
          </ac:spMkLst>
        </pc:spChg>
        <pc:spChg chg="add mod ord topLvl">
          <ac:chgData name="Murilo Rocha Lemes" userId="7700fe1c617f09cb" providerId="LiveId" clId="{C548D5B6-D5F3-453F-8CC3-C5DF8477DFE9}" dt="2025-04-26T03:45:10.346" v="17556" actId="164"/>
          <ac:spMkLst>
            <pc:docMk/>
            <pc:sldMk cId="2829293019" sldId="274"/>
            <ac:spMk id="35" creationId="{3573F108-A344-F8E5-131B-A8D739B6B3AD}"/>
          </ac:spMkLst>
        </pc:spChg>
        <pc:spChg chg="mod">
          <ac:chgData name="Murilo Rocha Lemes" userId="7700fe1c617f09cb" providerId="LiveId" clId="{C548D5B6-D5F3-453F-8CC3-C5DF8477DFE9}" dt="2025-04-29T16:58:42.827" v="29103" actId="14100"/>
          <ac:spMkLst>
            <pc:docMk/>
            <pc:sldMk cId="2829293019" sldId="274"/>
            <ac:spMk id="36" creationId="{8B901C8F-336D-642B-546D-8920D8CAE9FC}"/>
          </ac:spMkLst>
        </pc:spChg>
        <pc:spChg chg="mod">
          <ac:chgData name="Murilo Rocha Lemes" userId="7700fe1c617f09cb" providerId="LiveId" clId="{C548D5B6-D5F3-453F-8CC3-C5DF8477DFE9}" dt="2025-04-29T16:58:49.594" v="29105" actId="120"/>
          <ac:spMkLst>
            <pc:docMk/>
            <pc:sldMk cId="2829293019" sldId="274"/>
            <ac:spMk id="37" creationId="{EBA53D2A-525E-9AAF-AB62-411C2E202E0B}"/>
          </ac:spMkLst>
        </pc:spChg>
        <pc:spChg chg="add mod topLvl">
          <ac:chgData name="Murilo Rocha Lemes" userId="7700fe1c617f09cb" providerId="LiveId" clId="{C548D5B6-D5F3-453F-8CC3-C5DF8477DFE9}" dt="2025-04-26T03:45:10.346" v="17556" actId="164"/>
          <ac:spMkLst>
            <pc:docMk/>
            <pc:sldMk cId="2829293019" sldId="274"/>
            <ac:spMk id="45" creationId="{D3B4A566-B79E-EDE8-946B-2A508ED1D216}"/>
          </ac:spMkLst>
        </pc:spChg>
        <pc:spChg chg="add mod ord topLvl">
          <ac:chgData name="Murilo Rocha Lemes" userId="7700fe1c617f09cb" providerId="LiveId" clId="{C548D5B6-D5F3-453F-8CC3-C5DF8477DFE9}" dt="2025-04-29T16:56:27.430" v="29065" actId="164"/>
          <ac:spMkLst>
            <pc:docMk/>
            <pc:sldMk cId="2829293019" sldId="274"/>
            <ac:spMk id="55" creationId="{D05DC002-EE09-DB5C-4D55-8DB7EA07866C}"/>
          </ac:spMkLst>
        </pc:spChg>
        <pc:spChg chg="add mod">
          <ac:chgData name="Murilo Rocha Lemes" userId="7700fe1c617f09cb" providerId="LiveId" clId="{C548D5B6-D5F3-453F-8CC3-C5DF8477DFE9}" dt="2025-04-29T17:09:32.563" v="29554" actId="164"/>
          <ac:spMkLst>
            <pc:docMk/>
            <pc:sldMk cId="2829293019" sldId="274"/>
            <ac:spMk id="56" creationId="{74F253E2-DAC1-0E63-CADE-9D49A34E9647}"/>
          </ac:spMkLst>
        </pc:spChg>
        <pc:spChg chg="add mod">
          <ac:chgData name="Murilo Rocha Lemes" userId="7700fe1c617f09cb" providerId="LiveId" clId="{C548D5B6-D5F3-453F-8CC3-C5DF8477DFE9}" dt="2025-04-27T02:20:47.729" v="25337" actId="20577"/>
          <ac:spMkLst>
            <pc:docMk/>
            <pc:sldMk cId="2829293019" sldId="274"/>
            <ac:spMk id="62" creationId="{E5519E51-C55B-849B-27B5-40F06A3A23FB}"/>
          </ac:spMkLst>
        </pc:spChg>
        <pc:spChg chg="add mod">
          <ac:chgData name="Murilo Rocha Lemes" userId="7700fe1c617f09cb" providerId="LiveId" clId="{C548D5B6-D5F3-453F-8CC3-C5DF8477DFE9}" dt="2025-04-29T16:59:32.773" v="29113" actId="1076"/>
          <ac:spMkLst>
            <pc:docMk/>
            <pc:sldMk cId="2829293019" sldId="274"/>
            <ac:spMk id="63" creationId="{266DBB3E-D968-867C-7443-25D2C7D5DC29}"/>
          </ac:spMkLst>
        </pc:spChg>
        <pc:spChg chg="add mod">
          <ac:chgData name="Murilo Rocha Lemes" userId="7700fe1c617f09cb" providerId="LiveId" clId="{C548D5B6-D5F3-453F-8CC3-C5DF8477DFE9}" dt="2025-04-26T03:45:10.346" v="17556" actId="164"/>
          <ac:spMkLst>
            <pc:docMk/>
            <pc:sldMk cId="2829293019" sldId="274"/>
            <ac:spMk id="67" creationId="{5160BED0-9EF0-48E4-1032-C21792432319}"/>
          </ac:spMkLst>
        </pc:spChg>
        <pc:spChg chg="mod topLvl">
          <ac:chgData name="Murilo Rocha Lemes" userId="7700fe1c617f09cb" providerId="LiveId" clId="{C548D5B6-D5F3-453F-8CC3-C5DF8477DFE9}" dt="2025-04-29T16:56:16.261" v="29063" actId="164"/>
          <ac:spMkLst>
            <pc:docMk/>
            <pc:sldMk cId="2829293019" sldId="274"/>
            <ac:spMk id="84" creationId="{B3802A61-865D-8E04-291F-B46240CE92E2}"/>
          </ac:spMkLst>
        </pc:spChg>
        <pc:spChg chg="mod ord topLvl">
          <ac:chgData name="Murilo Rocha Lemes" userId="7700fe1c617f09cb" providerId="LiveId" clId="{C548D5B6-D5F3-453F-8CC3-C5DF8477DFE9}" dt="2025-04-29T16:56:27.430" v="29065" actId="164"/>
          <ac:spMkLst>
            <pc:docMk/>
            <pc:sldMk cId="2829293019" sldId="274"/>
            <ac:spMk id="85" creationId="{772092FA-F237-1303-ADC8-F22175CA5298}"/>
          </ac:spMkLst>
        </pc:spChg>
        <pc:spChg chg="add mod">
          <ac:chgData name="Murilo Rocha Lemes" userId="7700fe1c617f09cb" providerId="LiveId" clId="{C548D5B6-D5F3-453F-8CC3-C5DF8477DFE9}" dt="2025-04-26T03:46:09.634" v="17564" actId="1076"/>
          <ac:spMkLst>
            <pc:docMk/>
            <pc:sldMk cId="2829293019" sldId="274"/>
            <ac:spMk id="94" creationId="{65EA0794-B952-30D0-B204-0AB179B22F60}"/>
          </ac:spMkLst>
        </pc:spChg>
        <pc:spChg chg="add mod">
          <ac:chgData name="Murilo Rocha Lemes" userId="7700fe1c617f09cb" providerId="LiveId" clId="{C548D5B6-D5F3-453F-8CC3-C5DF8477DFE9}" dt="2025-04-26T03:46:09.634" v="17564" actId="1076"/>
          <ac:spMkLst>
            <pc:docMk/>
            <pc:sldMk cId="2829293019" sldId="274"/>
            <ac:spMk id="104" creationId="{3DB44C03-7502-95BB-C757-D5DB712CAE8E}"/>
          </ac:spMkLst>
        </pc:spChg>
        <pc:spChg chg="add mod">
          <ac:chgData name="Murilo Rocha Lemes" userId="7700fe1c617f09cb" providerId="LiveId" clId="{C548D5B6-D5F3-453F-8CC3-C5DF8477DFE9}" dt="2025-04-26T03:46:09.634" v="17564" actId="1076"/>
          <ac:spMkLst>
            <pc:docMk/>
            <pc:sldMk cId="2829293019" sldId="274"/>
            <ac:spMk id="106" creationId="{990565A6-04A0-B038-0B7D-ABB005BD0AC2}"/>
          </ac:spMkLst>
        </pc:spChg>
        <pc:spChg chg="mod">
          <ac:chgData name="Murilo Rocha Lemes" userId="7700fe1c617f09cb" providerId="LiveId" clId="{C548D5B6-D5F3-453F-8CC3-C5DF8477DFE9}" dt="2025-04-26T03:38:45.953" v="17480" actId="1076"/>
          <ac:spMkLst>
            <pc:docMk/>
            <pc:sldMk cId="2829293019" sldId="274"/>
            <ac:spMk id="111" creationId="{20BEFE55-4211-9579-EDC0-B27F341895F0}"/>
          </ac:spMkLst>
        </pc:spChg>
        <pc:spChg chg="add mod">
          <ac:chgData name="Murilo Rocha Lemes" userId="7700fe1c617f09cb" providerId="LiveId" clId="{C548D5B6-D5F3-453F-8CC3-C5DF8477DFE9}" dt="2025-04-26T03:46:09.634" v="17564" actId="1076"/>
          <ac:spMkLst>
            <pc:docMk/>
            <pc:sldMk cId="2829293019" sldId="274"/>
            <ac:spMk id="120" creationId="{7D12FF89-36F7-C1A7-B8EA-71A92AD91C2E}"/>
          </ac:spMkLst>
        </pc:spChg>
        <pc:spChg chg="add mod">
          <ac:chgData name="Murilo Rocha Lemes" userId="7700fe1c617f09cb" providerId="LiveId" clId="{C548D5B6-D5F3-453F-8CC3-C5DF8477DFE9}" dt="2025-04-26T03:46:09.634" v="17564" actId="1076"/>
          <ac:spMkLst>
            <pc:docMk/>
            <pc:sldMk cId="2829293019" sldId="274"/>
            <ac:spMk id="121" creationId="{280F6D77-20F5-B42C-6BE1-7C905DECDD20}"/>
          </ac:spMkLst>
        </pc:spChg>
        <pc:spChg chg="add mod">
          <ac:chgData name="Murilo Rocha Lemes" userId="7700fe1c617f09cb" providerId="LiveId" clId="{C548D5B6-D5F3-453F-8CC3-C5DF8477DFE9}" dt="2025-04-26T03:46:09.634" v="17564" actId="1076"/>
          <ac:spMkLst>
            <pc:docMk/>
            <pc:sldMk cId="2829293019" sldId="274"/>
            <ac:spMk id="122" creationId="{B4DDE3E3-3E82-1FFB-314C-036B70778950}"/>
          </ac:spMkLst>
        </pc:spChg>
        <pc:spChg chg="add mod">
          <ac:chgData name="Murilo Rocha Lemes" userId="7700fe1c617f09cb" providerId="LiveId" clId="{C548D5B6-D5F3-453F-8CC3-C5DF8477DFE9}" dt="2025-04-26T03:46:09.634" v="17564" actId="1076"/>
          <ac:spMkLst>
            <pc:docMk/>
            <pc:sldMk cId="2829293019" sldId="274"/>
            <ac:spMk id="123" creationId="{F2D67CCA-E30C-C346-6BFF-4637E0008226}"/>
          </ac:spMkLst>
        </pc:spChg>
        <pc:spChg chg="mod">
          <ac:chgData name="Murilo Rocha Lemes" userId="7700fe1c617f09cb" providerId="LiveId" clId="{C548D5B6-D5F3-453F-8CC3-C5DF8477DFE9}" dt="2025-04-26T02:06:22.861" v="15907" actId="1037"/>
          <ac:spMkLst>
            <pc:docMk/>
            <pc:sldMk cId="2829293019" sldId="274"/>
            <ac:spMk id="124" creationId="{248D7D71-575E-FE36-14A0-491DF7DFD72E}"/>
          </ac:spMkLst>
        </pc:spChg>
        <pc:spChg chg="mod">
          <ac:chgData name="Murilo Rocha Lemes" userId="7700fe1c617f09cb" providerId="LiveId" clId="{C548D5B6-D5F3-453F-8CC3-C5DF8477DFE9}" dt="2025-04-26T02:18:38.510" v="16359" actId="2"/>
          <ac:spMkLst>
            <pc:docMk/>
            <pc:sldMk cId="2829293019" sldId="274"/>
            <ac:spMk id="125" creationId="{5D2944B2-5F0B-E1AE-6475-F74D38079F9E}"/>
          </ac:spMkLst>
        </pc:spChg>
        <pc:spChg chg="mod">
          <ac:chgData name="Murilo Rocha Lemes" userId="7700fe1c617f09cb" providerId="LiveId" clId="{C548D5B6-D5F3-453F-8CC3-C5DF8477DFE9}" dt="2025-04-26T02:31:17.270" v="16485" actId="1036"/>
          <ac:spMkLst>
            <pc:docMk/>
            <pc:sldMk cId="2829293019" sldId="274"/>
            <ac:spMk id="126" creationId="{3AC13AAA-E6AC-1427-867F-28E35B86C7C8}"/>
          </ac:spMkLst>
        </pc:spChg>
        <pc:spChg chg="add mod">
          <ac:chgData name="Murilo Rocha Lemes" userId="7700fe1c617f09cb" providerId="LiveId" clId="{C548D5B6-D5F3-453F-8CC3-C5DF8477DFE9}" dt="2025-04-26T03:46:09.634" v="17564" actId="1076"/>
          <ac:spMkLst>
            <pc:docMk/>
            <pc:sldMk cId="2829293019" sldId="274"/>
            <ac:spMk id="127" creationId="{B27F8B65-DB75-0EFD-652E-1D5D6129AE89}"/>
          </ac:spMkLst>
        </pc:spChg>
        <pc:spChg chg="add mod">
          <ac:chgData name="Murilo Rocha Lemes" userId="7700fe1c617f09cb" providerId="LiveId" clId="{C548D5B6-D5F3-453F-8CC3-C5DF8477DFE9}" dt="2025-04-26T03:46:09.634" v="17564" actId="1076"/>
          <ac:spMkLst>
            <pc:docMk/>
            <pc:sldMk cId="2829293019" sldId="274"/>
            <ac:spMk id="2048" creationId="{F85FFAC5-989F-BB26-EBBE-18CE384E28D7}"/>
          </ac:spMkLst>
        </pc:spChg>
        <pc:spChg chg="mod">
          <ac:chgData name="Murilo Rocha Lemes" userId="7700fe1c617f09cb" providerId="LiveId" clId="{C548D5B6-D5F3-453F-8CC3-C5DF8477DFE9}" dt="2025-04-26T02:18:40.848" v="16372" actId="2"/>
          <ac:spMkLst>
            <pc:docMk/>
            <pc:sldMk cId="2829293019" sldId="274"/>
            <ac:spMk id="2049" creationId="{ADF9CCA5-1CC4-C8C7-E991-5E2B612A4893}"/>
          </ac:spMkLst>
        </pc:spChg>
        <pc:spChg chg="add mod">
          <ac:chgData name="Murilo Rocha Lemes" userId="7700fe1c617f09cb" providerId="LiveId" clId="{C548D5B6-D5F3-453F-8CC3-C5DF8477DFE9}" dt="2025-04-26T03:46:09.634" v="17564" actId="1076"/>
          <ac:spMkLst>
            <pc:docMk/>
            <pc:sldMk cId="2829293019" sldId="274"/>
            <ac:spMk id="2050" creationId="{E5B375BC-8EBD-78D9-22BB-82C07466FC8F}"/>
          </ac:spMkLst>
        </pc:spChg>
        <pc:spChg chg="add mod">
          <ac:chgData name="Murilo Rocha Lemes" userId="7700fe1c617f09cb" providerId="LiveId" clId="{C548D5B6-D5F3-453F-8CC3-C5DF8477DFE9}" dt="2025-04-26T03:41:52.594" v="17499" actId="164"/>
          <ac:spMkLst>
            <pc:docMk/>
            <pc:sldMk cId="2829293019" sldId="274"/>
            <ac:spMk id="2059" creationId="{534C31A6-37AC-2133-7FD6-B610CC3C87C3}"/>
          </ac:spMkLst>
        </pc:spChg>
        <pc:spChg chg="add del mod ord">
          <ac:chgData name="Murilo Rocha Lemes" userId="7700fe1c617f09cb" providerId="LiveId" clId="{C548D5B6-D5F3-453F-8CC3-C5DF8477DFE9}" dt="2025-04-26T18:19:42.108" v="17692" actId="1038"/>
          <ac:spMkLst>
            <pc:docMk/>
            <pc:sldMk cId="2829293019" sldId="274"/>
            <ac:spMk id="2096" creationId="{8DB9348F-4D4F-DCDD-EC28-7D6C4790B7F9}"/>
          </ac:spMkLst>
        </pc:spChg>
        <pc:spChg chg="add del mod">
          <ac:chgData name="Murilo Rocha Lemes" userId="7700fe1c617f09cb" providerId="LiveId" clId="{C548D5B6-D5F3-453F-8CC3-C5DF8477DFE9}" dt="2025-04-26T03:41:58.040" v="17500" actId="164"/>
          <ac:spMkLst>
            <pc:docMk/>
            <pc:sldMk cId="2829293019" sldId="274"/>
            <ac:spMk id="2098" creationId="{0DDBE2DF-E44C-254D-B300-5B557F41E1D5}"/>
          </ac:spMkLst>
        </pc:spChg>
        <pc:spChg chg="add mod">
          <ac:chgData name="Murilo Rocha Lemes" userId="7700fe1c617f09cb" providerId="LiveId" clId="{C548D5B6-D5F3-453F-8CC3-C5DF8477DFE9}" dt="2025-04-26T03:45:19.171" v="17557" actId="164"/>
          <ac:spMkLst>
            <pc:docMk/>
            <pc:sldMk cId="2829293019" sldId="274"/>
            <ac:spMk id="2107" creationId="{8582CDEF-0B34-73EA-962B-B586647C6FB4}"/>
          </ac:spMkLst>
        </pc:spChg>
        <pc:spChg chg="add mod">
          <ac:chgData name="Murilo Rocha Lemes" userId="7700fe1c617f09cb" providerId="LiveId" clId="{C548D5B6-D5F3-453F-8CC3-C5DF8477DFE9}" dt="2025-04-29T17:08:58.740" v="29548" actId="2"/>
          <ac:spMkLst>
            <pc:docMk/>
            <pc:sldMk cId="2829293019" sldId="274"/>
            <ac:spMk id="2108" creationId="{36438F82-03F5-6AD9-8985-2539EC74D263}"/>
          </ac:spMkLst>
        </pc:spChg>
        <pc:grpChg chg="add mod">
          <ac:chgData name="Murilo Rocha Lemes" userId="7700fe1c617f09cb" providerId="LiveId" clId="{C548D5B6-D5F3-453F-8CC3-C5DF8477DFE9}" dt="2025-04-29T17:09:16.643" v="29553" actId="164"/>
          <ac:grpSpMkLst>
            <pc:docMk/>
            <pc:sldMk cId="2829293019" sldId="274"/>
            <ac:grpSpMk id="2" creationId="{D2DE4C0E-41B2-E988-8777-1A0E7071CA93}"/>
          </ac:grpSpMkLst>
        </pc:grpChg>
        <pc:grpChg chg="add mod">
          <ac:chgData name="Murilo Rocha Lemes" userId="7700fe1c617f09cb" providerId="LiveId" clId="{C548D5B6-D5F3-453F-8CC3-C5DF8477DFE9}" dt="2025-04-29T17:09:16.643" v="29553" actId="164"/>
          <ac:grpSpMkLst>
            <pc:docMk/>
            <pc:sldMk cId="2829293019" sldId="274"/>
            <ac:grpSpMk id="4" creationId="{2E2CBDD1-82F3-AB26-5020-C10F703DC743}"/>
          </ac:grpSpMkLst>
        </pc:grpChg>
        <pc:grpChg chg="add mod">
          <ac:chgData name="Murilo Rocha Lemes" userId="7700fe1c617f09cb" providerId="LiveId" clId="{C548D5B6-D5F3-453F-8CC3-C5DF8477DFE9}" dt="2025-04-29T17:09:32.563" v="29554" actId="164"/>
          <ac:grpSpMkLst>
            <pc:docMk/>
            <pc:sldMk cId="2829293019" sldId="274"/>
            <ac:grpSpMk id="8" creationId="{97348F99-D9BD-C6B3-5EE2-CA1138909653}"/>
          </ac:grpSpMkLst>
        </pc:grpChg>
        <pc:grpChg chg="mod">
          <ac:chgData name="Murilo Rocha Lemes" userId="7700fe1c617f09cb" providerId="LiveId" clId="{C548D5B6-D5F3-453F-8CC3-C5DF8477DFE9}" dt="2025-04-29T16:57:27.685" v="29074"/>
          <ac:grpSpMkLst>
            <pc:docMk/>
            <pc:sldMk cId="2829293019" sldId="274"/>
            <ac:grpSpMk id="19" creationId="{332B628E-35F7-89E4-D608-80F7D41583DE}"/>
          </ac:grpSpMkLst>
        </pc:grpChg>
        <pc:grpChg chg="add del mod">
          <ac:chgData name="Murilo Rocha Lemes" userId="7700fe1c617f09cb" providerId="LiveId" clId="{C548D5B6-D5F3-453F-8CC3-C5DF8477DFE9}" dt="2025-04-29T16:58:21.602" v="29088" actId="478"/>
          <ac:grpSpMkLst>
            <pc:docMk/>
            <pc:sldMk cId="2829293019" sldId="274"/>
            <ac:grpSpMk id="29" creationId="{01FEDD59-1912-8DF0-A275-1FB8348B0C8F}"/>
          </ac:grpSpMkLst>
        </pc:grpChg>
        <pc:grpChg chg="add mod">
          <ac:chgData name="Murilo Rocha Lemes" userId="7700fe1c617f09cb" providerId="LiveId" clId="{C548D5B6-D5F3-453F-8CC3-C5DF8477DFE9}" dt="2025-04-29T17:02:28.266" v="29231" actId="164"/>
          <ac:grpSpMkLst>
            <pc:docMk/>
            <pc:sldMk cId="2829293019" sldId="274"/>
            <ac:grpSpMk id="34" creationId="{5786C4CD-5F69-767A-F0E0-644A04962469}"/>
          </ac:grpSpMkLst>
        </pc:grpChg>
        <pc:grpChg chg="add mod">
          <ac:chgData name="Murilo Rocha Lemes" userId="7700fe1c617f09cb" providerId="LiveId" clId="{C548D5B6-D5F3-453F-8CC3-C5DF8477DFE9}" dt="2025-04-29T17:09:32.563" v="29554" actId="164"/>
          <ac:grpSpMkLst>
            <pc:docMk/>
            <pc:sldMk cId="2829293019" sldId="274"/>
            <ac:grpSpMk id="44" creationId="{BBE29D22-42C0-2C30-FD3B-E30BF2817557}"/>
          </ac:grpSpMkLst>
        </pc:grpChg>
        <pc:grpChg chg="mod">
          <ac:chgData name="Murilo Rocha Lemes" userId="7700fe1c617f09cb" providerId="LiveId" clId="{C548D5B6-D5F3-453F-8CC3-C5DF8477DFE9}" dt="2025-04-26T03:38:35.514" v="17477" actId="164"/>
          <ac:grpSpMkLst>
            <pc:docMk/>
            <pc:sldMk cId="2829293019" sldId="274"/>
            <ac:grpSpMk id="48" creationId="{C79B9F51-D7DB-BFC8-8A1A-88562A44621A}"/>
          </ac:grpSpMkLst>
        </pc:grpChg>
        <pc:grpChg chg="add del mod">
          <ac:chgData name="Murilo Rocha Lemes" userId="7700fe1c617f09cb" providerId="LiveId" clId="{C548D5B6-D5F3-453F-8CC3-C5DF8477DFE9}" dt="2025-04-29T17:07:38.542" v="29523" actId="478"/>
          <ac:grpSpMkLst>
            <pc:docMk/>
            <pc:sldMk cId="2829293019" sldId="274"/>
            <ac:grpSpMk id="53" creationId="{8210B829-F057-5A02-23AB-8639DDA83737}"/>
          </ac:grpSpMkLst>
        </pc:grpChg>
        <pc:grpChg chg="add mod">
          <ac:chgData name="Murilo Rocha Lemes" userId="7700fe1c617f09cb" providerId="LiveId" clId="{C548D5B6-D5F3-453F-8CC3-C5DF8477DFE9}" dt="2025-04-29T17:09:16.643" v="29553" actId="164"/>
          <ac:grpSpMkLst>
            <pc:docMk/>
            <pc:sldMk cId="2829293019" sldId="274"/>
            <ac:grpSpMk id="57" creationId="{E0B8A2A1-251C-CCA5-9398-83AD1BFCDBA5}"/>
          </ac:grpSpMkLst>
        </pc:grpChg>
        <pc:grpChg chg="add mod">
          <ac:chgData name="Murilo Rocha Lemes" userId="7700fe1c617f09cb" providerId="LiveId" clId="{C548D5B6-D5F3-453F-8CC3-C5DF8477DFE9}" dt="2025-04-29T17:09:32.563" v="29554" actId="164"/>
          <ac:grpSpMkLst>
            <pc:docMk/>
            <pc:sldMk cId="2829293019" sldId="274"/>
            <ac:grpSpMk id="58" creationId="{9973128F-97FB-239D-E4A6-6E2BB63A86E0}"/>
          </ac:grpSpMkLst>
        </pc:grpChg>
        <pc:grpChg chg="mod">
          <ac:chgData name="Murilo Rocha Lemes" userId="7700fe1c617f09cb" providerId="LiveId" clId="{C548D5B6-D5F3-453F-8CC3-C5DF8477DFE9}" dt="2025-04-26T03:40:05.684" v="17489" actId="164"/>
          <ac:grpSpMkLst>
            <pc:docMk/>
            <pc:sldMk cId="2829293019" sldId="274"/>
            <ac:grpSpMk id="2055" creationId="{84459F6F-C548-04EF-23B4-1A7B5822B9E1}"/>
          </ac:grpSpMkLst>
        </pc:grpChg>
        <pc:grpChg chg="add mod">
          <ac:chgData name="Murilo Rocha Lemes" userId="7700fe1c617f09cb" providerId="LiveId" clId="{C548D5B6-D5F3-453F-8CC3-C5DF8477DFE9}" dt="2025-04-29T16:53:52.677" v="29034" actId="1035"/>
          <ac:grpSpMkLst>
            <pc:docMk/>
            <pc:sldMk cId="2829293019" sldId="274"/>
            <ac:grpSpMk id="2101" creationId="{C470293F-9FEE-7B56-0C26-98AD210116A3}"/>
          </ac:grpSpMkLst>
        </pc:grpChg>
        <pc:grpChg chg="add mod">
          <ac:chgData name="Murilo Rocha Lemes" userId="7700fe1c617f09cb" providerId="LiveId" clId="{C548D5B6-D5F3-453F-8CC3-C5DF8477DFE9}" dt="2025-04-26T03:45:44.218" v="17558" actId="164"/>
          <ac:grpSpMkLst>
            <pc:docMk/>
            <pc:sldMk cId="2829293019" sldId="274"/>
            <ac:grpSpMk id="2102" creationId="{8622B9BA-24A8-0B78-4685-D210D8C9A1BB}"/>
          </ac:grpSpMkLst>
        </pc:grpChg>
        <pc:grpChg chg="add mod">
          <ac:chgData name="Murilo Rocha Lemes" userId="7700fe1c617f09cb" providerId="LiveId" clId="{C548D5B6-D5F3-453F-8CC3-C5DF8477DFE9}" dt="2025-04-26T03:45:19.171" v="17557" actId="164"/>
          <ac:grpSpMkLst>
            <pc:docMk/>
            <pc:sldMk cId="2829293019" sldId="274"/>
            <ac:grpSpMk id="2103" creationId="{21AAE2CD-6C4F-C505-6C1C-D93349AA79D4}"/>
          </ac:grpSpMkLst>
        </pc:grpChg>
        <pc:grpChg chg="add mod">
          <ac:chgData name="Murilo Rocha Lemes" userId="7700fe1c617f09cb" providerId="LiveId" clId="{C548D5B6-D5F3-453F-8CC3-C5DF8477DFE9}" dt="2025-04-26T03:40:05.684" v="17489" actId="164"/>
          <ac:grpSpMkLst>
            <pc:docMk/>
            <pc:sldMk cId="2829293019" sldId="274"/>
            <ac:grpSpMk id="2104" creationId="{3B0250A8-5558-ABC0-CABB-57EA187D0804}"/>
          </ac:grpSpMkLst>
        </pc:grpChg>
        <pc:grpChg chg="add mod">
          <ac:chgData name="Murilo Rocha Lemes" userId="7700fe1c617f09cb" providerId="LiveId" clId="{C548D5B6-D5F3-453F-8CC3-C5DF8477DFE9}" dt="2025-04-29T17:03:06.585" v="29301" actId="1035"/>
          <ac:grpSpMkLst>
            <pc:docMk/>
            <pc:sldMk cId="2829293019" sldId="274"/>
            <ac:grpSpMk id="2105" creationId="{B0A934B0-F157-FE22-6EFC-40055342075D}"/>
          </ac:grpSpMkLst>
        </pc:grpChg>
        <pc:grpChg chg="add mod">
          <ac:chgData name="Murilo Rocha Lemes" userId="7700fe1c617f09cb" providerId="LiveId" clId="{C548D5B6-D5F3-453F-8CC3-C5DF8477DFE9}" dt="2025-04-26T03:41:58.040" v="17500" actId="164"/>
          <ac:grpSpMkLst>
            <pc:docMk/>
            <pc:sldMk cId="2829293019" sldId="274"/>
            <ac:grpSpMk id="2106" creationId="{C34B189D-9490-FA62-DCA0-E641BA493820}"/>
          </ac:grpSpMkLst>
        </pc:grpChg>
        <pc:grpChg chg="add mod">
          <ac:chgData name="Murilo Rocha Lemes" userId="7700fe1c617f09cb" providerId="LiveId" clId="{C548D5B6-D5F3-453F-8CC3-C5DF8477DFE9}" dt="2025-04-29T17:09:32.563" v="29554" actId="164"/>
          <ac:grpSpMkLst>
            <pc:docMk/>
            <pc:sldMk cId="2829293019" sldId="274"/>
            <ac:grpSpMk id="2110" creationId="{CB8F9CE3-0FE1-282D-5289-340F4E60DCEE}"/>
          </ac:grpSpMkLst>
        </pc:grpChg>
        <pc:grpChg chg="add mod">
          <ac:chgData name="Murilo Rocha Lemes" userId="7700fe1c617f09cb" providerId="LiveId" clId="{C548D5B6-D5F3-453F-8CC3-C5DF8477DFE9}" dt="2025-04-29T17:04:31.386" v="29390" actId="1038"/>
          <ac:grpSpMkLst>
            <pc:docMk/>
            <pc:sldMk cId="2829293019" sldId="274"/>
            <ac:grpSpMk id="2111" creationId="{E5795EC5-F8BF-C810-6B62-02E23B09F28C}"/>
          </ac:grpSpMkLst>
        </pc:grpChg>
        <pc:picChg chg="add mod topLvl">
          <ac:chgData name="Murilo Rocha Lemes" userId="7700fe1c617f09cb" providerId="LiveId" clId="{C548D5B6-D5F3-453F-8CC3-C5DF8477DFE9}" dt="2025-04-29T16:56:27.430" v="29065" actId="164"/>
          <ac:picMkLst>
            <pc:docMk/>
            <pc:sldMk cId="2829293019" sldId="274"/>
            <ac:picMk id="3" creationId="{BD9336C2-B38B-6646-5AC4-61B8379DCDAA}"/>
          </ac:picMkLst>
        </pc:picChg>
        <pc:picChg chg="mod">
          <ac:chgData name="Murilo Rocha Lemes" userId="7700fe1c617f09cb" providerId="LiveId" clId="{C548D5B6-D5F3-453F-8CC3-C5DF8477DFE9}" dt="2025-04-29T16:55:57.463" v="29060" actId="165"/>
          <ac:picMkLst>
            <pc:docMk/>
            <pc:sldMk cId="2829293019" sldId="274"/>
            <ac:picMk id="6" creationId="{7E922E68-1008-7E37-F1D6-861FE3BF9134}"/>
          </ac:picMkLst>
        </pc:picChg>
        <pc:picChg chg="add del mod">
          <ac:chgData name="Murilo Rocha Lemes" userId="7700fe1c617f09cb" providerId="LiveId" clId="{C548D5B6-D5F3-453F-8CC3-C5DF8477DFE9}" dt="2025-04-29T17:07:38.542" v="29523" actId="478"/>
          <ac:picMkLst>
            <pc:docMk/>
            <pc:sldMk cId="2829293019" sldId="274"/>
            <ac:picMk id="9" creationId="{57A906F4-5AA7-FC21-0D2E-0A89A484F82B}"/>
          </ac:picMkLst>
        </pc:picChg>
        <pc:picChg chg="mod">
          <ac:chgData name="Murilo Rocha Lemes" userId="7700fe1c617f09cb" providerId="LiveId" clId="{C548D5B6-D5F3-453F-8CC3-C5DF8477DFE9}" dt="2025-04-29T16:57:27.685" v="29074"/>
          <ac:picMkLst>
            <pc:docMk/>
            <pc:sldMk cId="2829293019" sldId="274"/>
            <ac:picMk id="20" creationId="{7BEEAFEF-FDF8-69E1-B9B5-F59B5FA25F66}"/>
          </ac:picMkLst>
        </pc:picChg>
        <pc:picChg chg="mod">
          <ac:chgData name="Murilo Rocha Lemes" userId="7700fe1c617f09cb" providerId="LiveId" clId="{C548D5B6-D5F3-453F-8CC3-C5DF8477DFE9}" dt="2025-04-29T16:57:27.685" v="29074"/>
          <ac:picMkLst>
            <pc:docMk/>
            <pc:sldMk cId="2829293019" sldId="274"/>
            <ac:picMk id="26" creationId="{3E8D8D57-69B2-1A8D-1D7A-436BD21CD64A}"/>
          </ac:picMkLst>
        </pc:picChg>
        <pc:picChg chg="mod">
          <ac:chgData name="Murilo Rocha Lemes" userId="7700fe1c617f09cb" providerId="LiveId" clId="{C548D5B6-D5F3-453F-8CC3-C5DF8477DFE9}" dt="2025-04-29T16:57:27.685" v="29074"/>
          <ac:picMkLst>
            <pc:docMk/>
            <pc:sldMk cId="2829293019" sldId="274"/>
            <ac:picMk id="28" creationId="{303E4D37-8D82-C594-2E4F-31708FEEC2C7}"/>
          </ac:picMkLst>
        </pc:picChg>
        <pc:picChg chg="del mod">
          <ac:chgData name="Murilo Rocha Lemes" userId="7700fe1c617f09cb" providerId="LiveId" clId="{C548D5B6-D5F3-453F-8CC3-C5DF8477DFE9}" dt="2025-04-29T16:58:20.516" v="29087" actId="478"/>
          <ac:picMkLst>
            <pc:docMk/>
            <pc:sldMk cId="2829293019" sldId="274"/>
            <ac:picMk id="32" creationId="{D82D6648-C5F4-C075-2F34-AA1067DF3339}"/>
          </ac:picMkLst>
        </pc:picChg>
        <pc:picChg chg="del mod">
          <ac:chgData name="Murilo Rocha Lemes" userId="7700fe1c617f09cb" providerId="LiveId" clId="{C548D5B6-D5F3-453F-8CC3-C5DF8477DFE9}" dt="2025-04-29T16:58:45.863" v="29104" actId="478"/>
          <ac:picMkLst>
            <pc:docMk/>
            <pc:sldMk cId="2829293019" sldId="274"/>
            <ac:picMk id="38" creationId="{0A44FF67-4BEF-975E-8BF9-6898C56F3098}"/>
          </ac:picMkLst>
        </pc:picChg>
        <pc:picChg chg="add mod">
          <ac:chgData name="Murilo Rocha Lemes" userId="7700fe1c617f09cb" providerId="LiveId" clId="{C548D5B6-D5F3-453F-8CC3-C5DF8477DFE9}" dt="2025-04-29T17:02:28.266" v="29231" actId="164"/>
          <ac:picMkLst>
            <pc:docMk/>
            <pc:sldMk cId="2829293019" sldId="274"/>
            <ac:picMk id="40" creationId="{41681A0E-0369-1FAA-B146-FCF75C94749A}"/>
          </ac:picMkLst>
        </pc:picChg>
        <pc:picChg chg="add mod ord">
          <ac:chgData name="Murilo Rocha Lemes" userId="7700fe1c617f09cb" providerId="LiveId" clId="{C548D5B6-D5F3-453F-8CC3-C5DF8477DFE9}" dt="2025-04-26T03:39:12.089" v="17481" actId="164"/>
          <ac:picMkLst>
            <pc:docMk/>
            <pc:sldMk cId="2829293019" sldId="274"/>
            <ac:picMk id="47" creationId="{E4DEF46E-D1A2-B3D0-65EC-4645E00940E4}"/>
          </ac:picMkLst>
        </pc:picChg>
        <pc:picChg chg="add mod">
          <ac:chgData name="Murilo Rocha Lemes" userId="7700fe1c617f09cb" providerId="LiveId" clId="{C548D5B6-D5F3-453F-8CC3-C5DF8477DFE9}" dt="2025-04-29T17:09:16.643" v="29553" actId="164"/>
          <ac:picMkLst>
            <pc:docMk/>
            <pc:sldMk cId="2829293019" sldId="274"/>
            <ac:picMk id="52" creationId="{710B33C4-2549-6B02-A98D-288F3A8AB75D}"/>
          </ac:picMkLst>
        </pc:picChg>
        <pc:picChg chg="add del mod">
          <ac:chgData name="Murilo Rocha Lemes" userId="7700fe1c617f09cb" providerId="LiveId" clId="{C548D5B6-D5F3-453F-8CC3-C5DF8477DFE9}" dt="2025-04-29T17:07:57.355" v="29525" actId="478"/>
          <ac:picMkLst>
            <pc:docMk/>
            <pc:sldMk cId="2829293019" sldId="274"/>
            <ac:picMk id="54" creationId="{6E8E6AA2-98E4-76D5-8C82-013B888AFD5C}"/>
          </ac:picMkLst>
        </pc:picChg>
        <pc:picChg chg="add del mod">
          <ac:chgData name="Murilo Rocha Lemes" userId="7700fe1c617f09cb" providerId="LiveId" clId="{C548D5B6-D5F3-453F-8CC3-C5DF8477DFE9}" dt="2025-04-29T17:07:28.424" v="29520" actId="478"/>
          <ac:picMkLst>
            <pc:docMk/>
            <pc:sldMk cId="2829293019" sldId="274"/>
            <ac:picMk id="114" creationId="{D5E56633-B201-3008-C70B-414DEB1F3E88}"/>
          </ac:picMkLst>
        </pc:picChg>
        <pc:picChg chg="add mod">
          <ac:chgData name="Murilo Rocha Lemes" userId="7700fe1c617f09cb" providerId="LiveId" clId="{C548D5B6-D5F3-453F-8CC3-C5DF8477DFE9}" dt="2025-04-26T18:19:34.293" v="17690" actId="1038"/>
          <ac:picMkLst>
            <pc:docMk/>
            <pc:sldMk cId="2829293019" sldId="274"/>
            <ac:picMk id="2100" creationId="{3FA0950B-C645-A8C8-D0A6-96AA97978FEB}"/>
          </ac:picMkLst>
        </pc:picChg>
        <pc:cxnChg chg="mod ord">
          <ac:chgData name="Murilo Rocha Lemes" userId="7700fe1c617f09cb" providerId="LiveId" clId="{C548D5B6-D5F3-453F-8CC3-C5DF8477DFE9}" dt="2025-04-29T17:09:16.643" v="29553" actId="164"/>
          <ac:cxnSpMkLst>
            <pc:docMk/>
            <pc:sldMk cId="2829293019" sldId="274"/>
            <ac:cxnSpMk id="13" creationId="{0718AFC6-2E71-806D-7312-4ED4671C9444}"/>
          </ac:cxnSpMkLst>
        </pc:cxnChg>
        <pc:cxnChg chg="add mod">
          <ac:chgData name="Murilo Rocha Lemes" userId="7700fe1c617f09cb" providerId="LiveId" clId="{C548D5B6-D5F3-453F-8CC3-C5DF8477DFE9}" dt="2025-04-29T17:09:16.643" v="29553" actId="164"/>
          <ac:cxnSpMkLst>
            <pc:docMk/>
            <pc:sldMk cId="2829293019" sldId="274"/>
            <ac:cxnSpMk id="41" creationId="{303E0FF5-6C17-980E-B4C0-9E66826B8141}"/>
          </ac:cxnSpMkLst>
        </pc:cxnChg>
        <pc:cxnChg chg="add mod">
          <ac:chgData name="Murilo Rocha Lemes" userId="7700fe1c617f09cb" providerId="LiveId" clId="{C548D5B6-D5F3-453F-8CC3-C5DF8477DFE9}" dt="2025-04-29T17:09:32.563" v="29554" actId="164"/>
          <ac:cxnSpMkLst>
            <pc:docMk/>
            <pc:sldMk cId="2829293019" sldId="274"/>
            <ac:cxnSpMk id="46" creationId="{606931C1-E625-6FAE-2241-382D0BE0E974}"/>
          </ac:cxnSpMkLst>
        </pc:cxnChg>
        <pc:cxnChg chg="add mod">
          <ac:chgData name="Murilo Rocha Lemes" userId="7700fe1c617f09cb" providerId="LiveId" clId="{C548D5B6-D5F3-453F-8CC3-C5DF8477DFE9}" dt="2025-04-29T17:09:32.563" v="29554" actId="164"/>
          <ac:cxnSpMkLst>
            <pc:docMk/>
            <pc:sldMk cId="2829293019" sldId="274"/>
            <ac:cxnSpMk id="50" creationId="{FD76B60F-C322-8171-E060-0752A16E8D0B}"/>
          </ac:cxnSpMkLst>
        </pc:cxnChg>
        <pc:cxnChg chg="add mod">
          <ac:chgData name="Murilo Rocha Lemes" userId="7700fe1c617f09cb" providerId="LiveId" clId="{C548D5B6-D5F3-453F-8CC3-C5DF8477DFE9}" dt="2025-04-29T17:09:32.563" v="29554" actId="164"/>
          <ac:cxnSpMkLst>
            <pc:docMk/>
            <pc:sldMk cId="2829293019" sldId="274"/>
            <ac:cxnSpMk id="51" creationId="{B7682F1A-D359-594D-8339-F5CEC548D94D}"/>
          </ac:cxnSpMkLst>
        </pc:cxnChg>
        <pc:cxnChg chg="add mod">
          <ac:chgData name="Murilo Rocha Lemes" userId="7700fe1c617f09cb" providerId="LiveId" clId="{C548D5B6-D5F3-453F-8CC3-C5DF8477DFE9}" dt="2025-04-29T17:09:16.643" v="29553" actId="164"/>
          <ac:cxnSpMkLst>
            <pc:docMk/>
            <pc:sldMk cId="2829293019" sldId="274"/>
            <ac:cxnSpMk id="65" creationId="{375EB9E8-1E33-E37F-B8BE-0E94EA54B10A}"/>
          </ac:cxnSpMkLst>
        </pc:cxnChg>
        <pc:cxnChg chg="add del mod">
          <ac:chgData name="Murilo Rocha Lemes" userId="7700fe1c617f09cb" providerId="LiveId" clId="{C548D5B6-D5F3-453F-8CC3-C5DF8477DFE9}" dt="2025-04-29T16:57:12.877" v="29072" actId="478"/>
          <ac:cxnSpMkLst>
            <pc:docMk/>
            <pc:sldMk cId="2829293019" sldId="274"/>
            <ac:cxnSpMk id="66" creationId="{96EC953B-0AB4-E849-7A4E-563BA0193A6D}"/>
          </ac:cxnSpMkLst>
        </pc:cxnChg>
        <pc:cxnChg chg="add mod">
          <ac:chgData name="Murilo Rocha Lemes" userId="7700fe1c617f09cb" providerId="LiveId" clId="{C548D5B6-D5F3-453F-8CC3-C5DF8477DFE9}" dt="2025-04-26T03:44:42.692" v="17554" actId="1038"/>
          <ac:cxnSpMkLst>
            <pc:docMk/>
            <pc:sldMk cId="2829293019" sldId="274"/>
            <ac:cxnSpMk id="74" creationId="{56CB0494-387A-8A49-13F5-32BA0BB1FA6C}"/>
          </ac:cxnSpMkLst>
        </pc:cxnChg>
        <pc:cxnChg chg="add mod">
          <ac:chgData name="Murilo Rocha Lemes" userId="7700fe1c617f09cb" providerId="LiveId" clId="{C548D5B6-D5F3-453F-8CC3-C5DF8477DFE9}" dt="2025-04-26T03:38:35.514" v="17477" actId="164"/>
          <ac:cxnSpMkLst>
            <pc:docMk/>
            <pc:sldMk cId="2829293019" sldId="274"/>
            <ac:cxnSpMk id="75" creationId="{053D8A77-09C9-C150-0CB1-82F1F5D0515A}"/>
          </ac:cxnSpMkLst>
        </pc:cxnChg>
        <pc:cxnChg chg="add mod">
          <ac:chgData name="Murilo Rocha Lemes" userId="7700fe1c617f09cb" providerId="LiveId" clId="{C548D5B6-D5F3-453F-8CC3-C5DF8477DFE9}" dt="2025-04-26T03:45:44.218" v="17558" actId="164"/>
          <ac:cxnSpMkLst>
            <pc:docMk/>
            <pc:sldMk cId="2829293019" sldId="274"/>
            <ac:cxnSpMk id="76" creationId="{C24BD1D3-E921-D8D0-1C45-C7E6B4C1DC85}"/>
          </ac:cxnSpMkLst>
        </pc:cxnChg>
        <pc:cxnChg chg="add mod">
          <ac:chgData name="Murilo Rocha Lemes" userId="7700fe1c617f09cb" providerId="LiveId" clId="{C548D5B6-D5F3-453F-8CC3-C5DF8477DFE9}" dt="2025-04-26T03:44:30.573" v="17552" actId="1036"/>
          <ac:cxnSpMkLst>
            <pc:docMk/>
            <pc:sldMk cId="2829293019" sldId="274"/>
            <ac:cxnSpMk id="77" creationId="{4F5303C1-0944-6AB1-30C0-4270241E003B}"/>
          </ac:cxnSpMkLst>
        </pc:cxnChg>
        <pc:cxnChg chg="add mod">
          <ac:chgData name="Murilo Rocha Lemes" userId="7700fe1c617f09cb" providerId="LiveId" clId="{C548D5B6-D5F3-453F-8CC3-C5DF8477DFE9}" dt="2025-04-29T17:03:02.864" v="29288" actId="1035"/>
          <ac:cxnSpMkLst>
            <pc:docMk/>
            <pc:sldMk cId="2829293019" sldId="274"/>
            <ac:cxnSpMk id="79" creationId="{565DF823-0F4F-A921-DC75-A231E02DCB38}"/>
          </ac:cxnSpMkLst>
        </pc:cxnChg>
        <pc:cxnChg chg="add mod">
          <ac:chgData name="Murilo Rocha Lemes" userId="7700fe1c617f09cb" providerId="LiveId" clId="{C548D5B6-D5F3-453F-8CC3-C5DF8477DFE9}" dt="2025-04-26T03:41:52.594" v="17499" actId="164"/>
          <ac:cxnSpMkLst>
            <pc:docMk/>
            <pc:sldMk cId="2829293019" sldId="274"/>
            <ac:cxnSpMk id="86" creationId="{06C629DF-6D50-BF88-013B-F67C77B98849}"/>
          </ac:cxnSpMkLst>
        </pc:cxnChg>
        <pc:cxnChg chg="add mod">
          <ac:chgData name="Murilo Rocha Lemes" userId="7700fe1c617f09cb" providerId="LiveId" clId="{C548D5B6-D5F3-453F-8CC3-C5DF8477DFE9}" dt="2025-04-26T03:41:52.594" v="17499" actId="164"/>
          <ac:cxnSpMkLst>
            <pc:docMk/>
            <pc:sldMk cId="2829293019" sldId="274"/>
            <ac:cxnSpMk id="92" creationId="{7460F59A-F3BE-A734-02D6-60BF6F007D89}"/>
          </ac:cxnSpMkLst>
        </pc:cxnChg>
        <pc:cxnChg chg="mod">
          <ac:chgData name="Murilo Rocha Lemes" userId="7700fe1c617f09cb" providerId="LiveId" clId="{C548D5B6-D5F3-453F-8CC3-C5DF8477DFE9}" dt="2025-04-26T03:38:35.514" v="17477" actId="164"/>
          <ac:cxnSpMkLst>
            <pc:docMk/>
            <pc:sldMk cId="2829293019" sldId="274"/>
            <ac:cxnSpMk id="101" creationId="{AD7CB89C-8AF7-6B5E-DE55-F9510778BFB1}"/>
          </ac:cxnSpMkLst>
        </pc:cxnChg>
        <pc:cxnChg chg="mod">
          <ac:chgData name="Murilo Rocha Lemes" userId="7700fe1c617f09cb" providerId="LiveId" clId="{C548D5B6-D5F3-453F-8CC3-C5DF8477DFE9}" dt="2025-04-26T03:38:35.514" v="17477" actId="164"/>
          <ac:cxnSpMkLst>
            <pc:docMk/>
            <pc:sldMk cId="2829293019" sldId="274"/>
            <ac:cxnSpMk id="102" creationId="{59AA693E-8687-7EF7-FE2A-B15204BA0C00}"/>
          </ac:cxnSpMkLst>
        </pc:cxnChg>
        <pc:cxnChg chg="add mod">
          <ac:chgData name="Murilo Rocha Lemes" userId="7700fe1c617f09cb" providerId="LiveId" clId="{C548D5B6-D5F3-453F-8CC3-C5DF8477DFE9}" dt="2025-04-29T17:00:14.275" v="29125" actId="1035"/>
          <ac:cxnSpMkLst>
            <pc:docMk/>
            <pc:sldMk cId="2829293019" sldId="274"/>
            <ac:cxnSpMk id="2087" creationId="{E5BB64EE-B968-A8C3-B036-6DEB30DD7BBC}"/>
          </ac:cxnSpMkLst>
        </pc:cxnChg>
        <pc:cxnChg chg="add mod">
          <ac:chgData name="Murilo Rocha Lemes" userId="7700fe1c617f09cb" providerId="LiveId" clId="{C548D5B6-D5F3-453F-8CC3-C5DF8477DFE9}" dt="2025-04-26T03:40:05.684" v="17489" actId="164"/>
          <ac:cxnSpMkLst>
            <pc:docMk/>
            <pc:sldMk cId="2829293019" sldId="274"/>
            <ac:cxnSpMk id="2090" creationId="{492E383D-BB87-DF06-D5A3-0DC91EDD5F78}"/>
          </ac:cxnSpMkLst>
        </pc:cxnChg>
        <pc:cxnChg chg="add mod">
          <ac:chgData name="Murilo Rocha Lemes" userId="7700fe1c617f09cb" providerId="LiveId" clId="{C548D5B6-D5F3-453F-8CC3-C5DF8477DFE9}" dt="2025-04-26T03:40:05.684" v="17489" actId="164"/>
          <ac:cxnSpMkLst>
            <pc:docMk/>
            <pc:sldMk cId="2829293019" sldId="274"/>
            <ac:cxnSpMk id="2091" creationId="{FF570B76-3F6C-2BE9-35A5-46C7C027CFAC}"/>
          </ac:cxnSpMkLst>
        </pc:cxnChg>
        <pc:cxnChg chg="add mod">
          <ac:chgData name="Murilo Rocha Lemes" userId="7700fe1c617f09cb" providerId="LiveId" clId="{C548D5B6-D5F3-453F-8CC3-C5DF8477DFE9}" dt="2025-04-26T03:40:05.684" v="17489" actId="164"/>
          <ac:cxnSpMkLst>
            <pc:docMk/>
            <pc:sldMk cId="2829293019" sldId="274"/>
            <ac:cxnSpMk id="2092" creationId="{4DB1CDBA-8E17-F1DF-D891-50E359679236}"/>
          </ac:cxnSpMkLst>
        </pc:cxnChg>
        <pc:cxnChg chg="add mod">
          <ac:chgData name="Murilo Rocha Lemes" userId="7700fe1c617f09cb" providerId="LiveId" clId="{C548D5B6-D5F3-453F-8CC3-C5DF8477DFE9}" dt="2025-04-26T03:40:05.684" v="17489" actId="164"/>
          <ac:cxnSpMkLst>
            <pc:docMk/>
            <pc:sldMk cId="2829293019" sldId="274"/>
            <ac:cxnSpMk id="2093" creationId="{8E1FA1D8-985D-64F2-6995-106D3C233CC9}"/>
          </ac:cxnSpMkLst>
        </pc:cxnChg>
        <pc:cxnChg chg="add mod">
          <ac:chgData name="Murilo Rocha Lemes" userId="7700fe1c617f09cb" providerId="LiveId" clId="{C548D5B6-D5F3-453F-8CC3-C5DF8477DFE9}" dt="2025-04-26T03:40:05.684" v="17489" actId="164"/>
          <ac:cxnSpMkLst>
            <pc:docMk/>
            <pc:sldMk cId="2829293019" sldId="274"/>
            <ac:cxnSpMk id="2094" creationId="{152E0991-5061-C087-FDB2-F050A5F8177A}"/>
          </ac:cxnSpMkLst>
        </pc:cxnChg>
        <pc:cxnChg chg="add mod">
          <ac:chgData name="Murilo Rocha Lemes" userId="7700fe1c617f09cb" providerId="LiveId" clId="{C548D5B6-D5F3-453F-8CC3-C5DF8477DFE9}" dt="2025-04-26T03:40:05.684" v="17489" actId="164"/>
          <ac:cxnSpMkLst>
            <pc:docMk/>
            <pc:sldMk cId="2829293019" sldId="274"/>
            <ac:cxnSpMk id="2095" creationId="{B667BC4D-9D41-C000-5DA0-3417678E6217}"/>
          </ac:cxnSpMkLst>
        </pc:cxnChg>
      </pc:sldChg>
      <pc:sldChg chg="add del ord">
        <pc:chgData name="Murilo Rocha Lemes" userId="7700fe1c617f09cb" providerId="LiveId" clId="{C548D5B6-D5F3-453F-8CC3-C5DF8477DFE9}" dt="2025-04-27T01:22:45.267" v="23613" actId="47"/>
        <pc:sldMkLst>
          <pc:docMk/>
          <pc:sldMk cId="1019005334" sldId="275"/>
        </pc:sldMkLst>
      </pc:sldChg>
      <pc:sldChg chg="addSp delSp modSp add mod ord">
        <pc:chgData name="Murilo Rocha Lemes" userId="7700fe1c617f09cb" providerId="LiveId" clId="{C548D5B6-D5F3-453F-8CC3-C5DF8477DFE9}" dt="2025-04-28T20:14:25.015" v="28139" actId="20577"/>
        <pc:sldMkLst>
          <pc:docMk/>
          <pc:sldMk cId="2076998043" sldId="275"/>
        </pc:sldMkLst>
        <pc:spChg chg="mod">
          <ac:chgData name="Murilo Rocha Lemes" userId="7700fe1c617f09cb" providerId="LiveId" clId="{C548D5B6-D5F3-453F-8CC3-C5DF8477DFE9}" dt="2025-04-27T02:20:40.987" v="25327" actId="20577"/>
          <ac:spMkLst>
            <pc:docMk/>
            <pc:sldMk cId="2076998043" sldId="275"/>
            <ac:spMk id="4" creationId="{D791F7F3-AED6-402C-141F-6EDA5513C1D2}"/>
          </ac:spMkLst>
        </pc:spChg>
        <pc:spChg chg="add mod ord">
          <ac:chgData name="Murilo Rocha Lemes" userId="7700fe1c617f09cb" providerId="LiveId" clId="{C548D5B6-D5F3-453F-8CC3-C5DF8477DFE9}" dt="2025-04-27T03:05:43.523" v="25776" actId="1037"/>
          <ac:spMkLst>
            <pc:docMk/>
            <pc:sldMk cId="2076998043" sldId="275"/>
            <ac:spMk id="5" creationId="{70C400F7-93AB-94B7-54A9-E2A15B621634}"/>
          </ac:spMkLst>
        </pc:spChg>
        <pc:spChg chg="add">
          <ac:chgData name="Murilo Rocha Lemes" userId="7700fe1c617f09cb" providerId="LiveId" clId="{C548D5B6-D5F3-453F-8CC3-C5DF8477DFE9}" dt="2025-04-28T19:46:27.143" v="27818"/>
          <ac:spMkLst>
            <pc:docMk/>
            <pc:sldMk cId="2076998043" sldId="275"/>
            <ac:spMk id="6" creationId="{949FF8E9-938D-E6C4-C2B7-F448278C334A}"/>
          </ac:spMkLst>
        </pc:spChg>
        <pc:spChg chg="mod">
          <ac:chgData name="Murilo Rocha Lemes" userId="7700fe1c617f09cb" providerId="LiveId" clId="{C548D5B6-D5F3-453F-8CC3-C5DF8477DFE9}" dt="2025-04-27T02:05:42.007" v="24642" actId="20577"/>
          <ac:spMkLst>
            <pc:docMk/>
            <pc:sldMk cId="2076998043" sldId="275"/>
            <ac:spMk id="16" creationId="{B8A0CCF3-F108-DBFA-C737-73BE6480BF22}"/>
          </ac:spMkLst>
        </pc:spChg>
        <pc:spChg chg="mod">
          <ac:chgData name="Murilo Rocha Lemes" userId="7700fe1c617f09cb" providerId="LiveId" clId="{C548D5B6-D5F3-453F-8CC3-C5DF8477DFE9}" dt="2025-04-27T03:08:02.480" v="25790" actId="2"/>
          <ac:spMkLst>
            <pc:docMk/>
            <pc:sldMk cId="2076998043" sldId="275"/>
            <ac:spMk id="55" creationId="{119C9B2A-A783-A83F-6063-C7F20D298E5A}"/>
          </ac:spMkLst>
        </pc:spChg>
        <pc:spChg chg="mod">
          <ac:chgData name="Murilo Rocha Lemes" userId="7700fe1c617f09cb" providerId="LiveId" clId="{C548D5B6-D5F3-453F-8CC3-C5DF8477DFE9}" dt="2025-04-27T02:03:37.929" v="24593" actId="1036"/>
          <ac:spMkLst>
            <pc:docMk/>
            <pc:sldMk cId="2076998043" sldId="275"/>
            <ac:spMk id="59" creationId="{D378032E-C41F-7C2C-3284-3E3F5AAD56DE}"/>
          </ac:spMkLst>
        </pc:spChg>
        <pc:spChg chg="mod">
          <ac:chgData name="Murilo Rocha Lemes" userId="7700fe1c617f09cb" providerId="LiveId" clId="{C548D5B6-D5F3-453F-8CC3-C5DF8477DFE9}" dt="2025-04-27T01:23:07.583" v="23624" actId="20577"/>
          <ac:spMkLst>
            <pc:docMk/>
            <pc:sldMk cId="2076998043" sldId="275"/>
            <ac:spMk id="147" creationId="{9F6CEE3B-7C0B-4AFA-1C73-2DE79DFA2012}"/>
          </ac:spMkLst>
        </pc:spChg>
        <pc:spChg chg="mod">
          <ac:chgData name="Murilo Rocha Lemes" userId="7700fe1c617f09cb" providerId="LiveId" clId="{C548D5B6-D5F3-453F-8CC3-C5DF8477DFE9}" dt="2025-04-27T01:22:58.841" v="23618" actId="20577"/>
          <ac:spMkLst>
            <pc:docMk/>
            <pc:sldMk cId="2076998043" sldId="275"/>
            <ac:spMk id="148" creationId="{A065530C-B9B6-933B-350C-66AC97148AAA}"/>
          </ac:spMkLst>
        </pc:spChg>
        <pc:spChg chg="mod">
          <ac:chgData name="Murilo Rocha Lemes" userId="7700fe1c617f09cb" providerId="LiveId" clId="{C548D5B6-D5F3-453F-8CC3-C5DF8477DFE9}" dt="2025-04-27T01:23:11.977" v="23628" actId="20577"/>
          <ac:spMkLst>
            <pc:docMk/>
            <pc:sldMk cId="2076998043" sldId="275"/>
            <ac:spMk id="155" creationId="{79DDBF73-87C4-7CA0-B209-877540364027}"/>
          </ac:spMkLst>
        </pc:spChg>
        <pc:spChg chg="mod">
          <ac:chgData name="Murilo Rocha Lemes" userId="7700fe1c617f09cb" providerId="LiveId" clId="{C548D5B6-D5F3-453F-8CC3-C5DF8477DFE9}" dt="2025-04-27T03:06:38.889" v="25780" actId="2"/>
          <ac:spMkLst>
            <pc:docMk/>
            <pc:sldMk cId="2076998043" sldId="275"/>
            <ac:spMk id="174" creationId="{1BE09F64-7E2E-BA0A-45A1-9AAC56C4B0D9}"/>
          </ac:spMkLst>
        </pc:spChg>
        <pc:spChg chg="mod">
          <ac:chgData name="Murilo Rocha Lemes" userId="7700fe1c617f09cb" providerId="LiveId" clId="{C548D5B6-D5F3-453F-8CC3-C5DF8477DFE9}" dt="2025-04-27T03:03:13.816" v="25612" actId="1037"/>
          <ac:spMkLst>
            <pc:docMk/>
            <pc:sldMk cId="2076998043" sldId="275"/>
            <ac:spMk id="197" creationId="{4A54D3FE-5D50-C2EA-5AFA-DD344E15CE0E}"/>
          </ac:spMkLst>
        </pc:spChg>
        <pc:spChg chg="del">
          <ac:chgData name="Murilo Rocha Lemes" userId="7700fe1c617f09cb" providerId="LiveId" clId="{C548D5B6-D5F3-453F-8CC3-C5DF8477DFE9}" dt="2025-04-28T19:59:13.114" v="27828" actId="478"/>
          <ac:spMkLst>
            <pc:docMk/>
            <pc:sldMk cId="2076998043" sldId="275"/>
            <ac:spMk id="205" creationId="{49901973-3731-2BFE-04D9-BDDB1827FA38}"/>
          </ac:spMkLst>
        </pc:spChg>
        <pc:spChg chg="add del mod">
          <ac:chgData name="Murilo Rocha Lemes" userId="7700fe1c617f09cb" providerId="LiveId" clId="{C548D5B6-D5F3-453F-8CC3-C5DF8477DFE9}" dt="2025-04-28T19:59:36.064" v="27832" actId="478"/>
          <ac:spMkLst>
            <pc:docMk/>
            <pc:sldMk cId="2076998043" sldId="275"/>
            <ac:spMk id="206" creationId="{9B209919-676E-C53F-092F-FD3BE7C58696}"/>
          </ac:spMkLst>
        </pc:spChg>
        <pc:spChg chg="mod">
          <ac:chgData name="Murilo Rocha Lemes" userId="7700fe1c617f09cb" providerId="LiveId" clId="{C548D5B6-D5F3-453F-8CC3-C5DF8477DFE9}" dt="2025-04-28T20:14:25.015" v="28139" actId="20577"/>
          <ac:spMkLst>
            <pc:docMk/>
            <pc:sldMk cId="2076998043" sldId="275"/>
            <ac:spMk id="227" creationId="{5FBE9759-CD8C-2E2D-E493-22A8463E8944}"/>
          </ac:spMkLst>
        </pc:spChg>
        <pc:spChg chg="mod">
          <ac:chgData name="Murilo Rocha Lemes" userId="7700fe1c617f09cb" providerId="LiveId" clId="{C548D5B6-D5F3-453F-8CC3-C5DF8477DFE9}" dt="2025-04-27T03:03:42.078" v="25614" actId="20577"/>
          <ac:spMkLst>
            <pc:docMk/>
            <pc:sldMk cId="2076998043" sldId="275"/>
            <ac:spMk id="229" creationId="{0423E897-733D-8552-EE1E-FB686300D7EA}"/>
          </ac:spMkLst>
        </pc:spChg>
        <pc:spChg chg="mod">
          <ac:chgData name="Murilo Rocha Lemes" userId="7700fe1c617f09cb" providerId="LiveId" clId="{C548D5B6-D5F3-453F-8CC3-C5DF8477DFE9}" dt="2025-04-27T01:23:03.617" v="23622" actId="20577"/>
          <ac:spMkLst>
            <pc:docMk/>
            <pc:sldMk cId="2076998043" sldId="275"/>
            <ac:spMk id="238" creationId="{8C662ED5-8678-D99A-B542-C84958FA8A7A}"/>
          </ac:spMkLst>
        </pc:spChg>
        <pc:graphicFrameChg chg="add mod modGraphic">
          <ac:chgData name="Murilo Rocha Lemes" userId="7700fe1c617f09cb" providerId="LiveId" clId="{C548D5B6-D5F3-453F-8CC3-C5DF8477DFE9}" dt="2025-04-27T03:01:39.342" v="25601" actId="20577"/>
          <ac:graphicFrameMkLst>
            <pc:docMk/>
            <pc:sldMk cId="2076998043" sldId="275"/>
            <ac:graphicFrameMk id="2" creationId="{06717BE3-78A9-3BBA-C8A8-7D0DF5524A81}"/>
          </ac:graphicFrameMkLst>
        </pc:graphicFrameChg>
        <pc:graphicFrameChg chg="mod modGraphic">
          <ac:chgData name="Murilo Rocha Lemes" userId="7700fe1c617f09cb" providerId="LiveId" clId="{C548D5B6-D5F3-453F-8CC3-C5DF8477DFE9}" dt="2025-04-27T02:00:40.440" v="24453" actId="1035"/>
          <ac:graphicFrameMkLst>
            <pc:docMk/>
            <pc:sldMk cId="2076998043" sldId="275"/>
            <ac:graphicFrameMk id="235" creationId="{2ECDCE3E-5274-C4B6-AD61-79578F2BF049}"/>
          </ac:graphicFrameMkLst>
        </pc:graphicFrameChg>
        <pc:picChg chg="add mod">
          <ac:chgData name="Murilo Rocha Lemes" userId="7700fe1c617f09cb" providerId="LiveId" clId="{C548D5B6-D5F3-453F-8CC3-C5DF8477DFE9}" dt="2025-04-27T03:04:20.471" v="25692" actId="1035"/>
          <ac:picMkLst>
            <pc:docMk/>
            <pc:sldMk cId="2076998043" sldId="275"/>
            <ac:picMk id="3" creationId="{33DB1605-DAEA-E2D3-C60C-0E95EC837857}"/>
          </ac:picMkLst>
        </pc:picChg>
        <pc:cxnChg chg="mod">
          <ac:chgData name="Murilo Rocha Lemes" userId="7700fe1c617f09cb" providerId="LiveId" clId="{C548D5B6-D5F3-453F-8CC3-C5DF8477DFE9}" dt="2025-04-27T01:33:08.719" v="23765" actId="1035"/>
          <ac:cxnSpMkLst>
            <pc:docMk/>
            <pc:sldMk cId="2076998043" sldId="275"/>
            <ac:cxnSpMk id="19" creationId="{7B295809-FDEE-D604-565E-A4D77DDD2BB4}"/>
          </ac:cxnSpMkLst>
        </pc:cxnChg>
        <pc:cxnChg chg="mod">
          <ac:chgData name="Murilo Rocha Lemes" userId="7700fe1c617f09cb" providerId="LiveId" clId="{C548D5B6-D5F3-453F-8CC3-C5DF8477DFE9}" dt="2025-04-27T01:54:24.660" v="24335" actId="1035"/>
          <ac:cxnSpMkLst>
            <pc:docMk/>
            <pc:sldMk cId="2076998043" sldId="275"/>
            <ac:cxnSpMk id="57" creationId="{C70DC0A8-C552-5EDE-3DEB-BCC86C39E421}"/>
          </ac:cxnSpMkLst>
        </pc:cxnChg>
        <pc:cxnChg chg="mod">
          <ac:chgData name="Murilo Rocha Lemes" userId="7700fe1c617f09cb" providerId="LiveId" clId="{C548D5B6-D5F3-453F-8CC3-C5DF8477DFE9}" dt="2025-04-28T20:04:50.226" v="28126" actId="1035"/>
          <ac:cxnSpMkLst>
            <pc:docMk/>
            <pc:sldMk cId="2076998043" sldId="275"/>
            <ac:cxnSpMk id="230" creationId="{98998429-C0F8-A8DF-67B1-BBC3DAA92CC8}"/>
          </ac:cxnSpMkLst>
        </pc:cxnChg>
      </pc:sldChg>
      <pc:sldChg chg="add del">
        <pc:chgData name="Murilo Rocha Lemes" userId="7700fe1c617f09cb" providerId="LiveId" clId="{C548D5B6-D5F3-453F-8CC3-C5DF8477DFE9}" dt="2025-04-27T00:55:12.181" v="22901" actId="47"/>
        <pc:sldMkLst>
          <pc:docMk/>
          <pc:sldMk cId="2171040840" sldId="275"/>
        </pc:sldMkLst>
      </pc:sldChg>
      <pc:sldChg chg="add del">
        <pc:chgData name="Murilo Rocha Lemes" userId="7700fe1c617f09cb" providerId="LiveId" clId="{C548D5B6-D5F3-453F-8CC3-C5DF8477DFE9}" dt="2025-04-26T18:21:50.195" v="17720"/>
        <pc:sldMkLst>
          <pc:docMk/>
          <pc:sldMk cId="3744017418" sldId="275"/>
        </pc:sldMkLst>
      </pc:sldChg>
      <pc:sldChg chg="add del">
        <pc:chgData name="Murilo Rocha Lemes" userId="7700fe1c617f09cb" providerId="LiveId" clId="{C548D5B6-D5F3-453F-8CC3-C5DF8477DFE9}" dt="2025-04-26T18:30:04.551" v="18023"/>
        <pc:sldMkLst>
          <pc:docMk/>
          <pc:sldMk cId="0" sldId="276"/>
        </pc:sldMkLst>
      </pc:sldChg>
      <pc:sldChg chg="addSp modSp add mod">
        <pc:chgData name="Murilo Rocha Lemes" userId="7700fe1c617f09cb" providerId="LiveId" clId="{C548D5B6-D5F3-453F-8CC3-C5DF8477DFE9}" dt="2025-04-28T20:28:29.269" v="28146" actId="403"/>
        <pc:sldMkLst>
          <pc:docMk/>
          <pc:sldMk cId="808145141" sldId="276"/>
        </pc:sldMkLst>
        <pc:spChg chg="add mod">
          <ac:chgData name="Murilo Rocha Lemes" userId="7700fe1c617f09cb" providerId="LiveId" clId="{C548D5B6-D5F3-453F-8CC3-C5DF8477DFE9}" dt="2025-04-28T20:27:50.066" v="28143" actId="1076"/>
          <ac:spMkLst>
            <pc:docMk/>
            <pc:sldMk cId="808145141" sldId="276"/>
            <ac:spMk id="4" creationId="{51D739B6-B54C-C94C-DE68-1CC2E6AC1A7C}"/>
          </ac:spMkLst>
        </pc:spChg>
        <pc:spChg chg="mod ord">
          <ac:chgData name="Murilo Rocha Lemes" userId="7700fe1c617f09cb" providerId="LiveId" clId="{C548D5B6-D5F3-453F-8CC3-C5DF8477DFE9}" dt="2025-04-28T20:28:29.269" v="28146" actId="403"/>
          <ac:spMkLst>
            <pc:docMk/>
            <pc:sldMk cId="808145141" sldId="276"/>
            <ac:spMk id="1945" creationId="{AEF75B53-56A9-849D-B92E-41ECB2409DFC}"/>
          </ac:spMkLst>
        </pc:spChg>
        <pc:picChg chg="add mod">
          <ac:chgData name="Murilo Rocha Lemes" userId="7700fe1c617f09cb" providerId="LiveId" clId="{C548D5B6-D5F3-453F-8CC3-C5DF8477DFE9}" dt="2025-04-28T20:27:58.799" v="28145" actId="1076"/>
          <ac:picMkLst>
            <pc:docMk/>
            <pc:sldMk cId="808145141" sldId="276"/>
            <ac:picMk id="3" creationId="{B55E914B-C892-709E-D473-5753A1618348}"/>
          </ac:picMkLst>
        </pc:picChg>
      </pc:sldChg>
      <pc:sldChg chg="addSp delSp modSp add mod modTransition modClrScheme chgLayout">
        <pc:chgData name="Murilo Rocha Lemes" userId="7700fe1c617f09cb" providerId="LiveId" clId="{C548D5B6-D5F3-453F-8CC3-C5DF8477DFE9}" dt="2025-04-28T23:45:36.238" v="28149"/>
        <pc:sldMkLst>
          <pc:docMk/>
          <pc:sldMk cId="801733828" sldId="277"/>
        </pc:sldMkLst>
        <pc:spChg chg="add mod">
          <ac:chgData name="Murilo Rocha Lemes" userId="7700fe1c617f09cb" providerId="LiveId" clId="{C548D5B6-D5F3-453F-8CC3-C5DF8477DFE9}" dt="2025-04-28T03:17:57.135" v="27597" actId="20577"/>
          <ac:spMkLst>
            <pc:docMk/>
            <pc:sldMk cId="801733828" sldId="277"/>
            <ac:spMk id="2" creationId="{13A2273C-414D-DD7F-EDD5-C9CCE27DA79B}"/>
          </ac:spMkLst>
        </pc:spChg>
        <pc:spChg chg="del">
          <ac:chgData name="Murilo Rocha Lemes" userId="7700fe1c617f09cb" providerId="LiveId" clId="{C548D5B6-D5F3-453F-8CC3-C5DF8477DFE9}" dt="2025-04-28T01:32:17.820" v="26056" actId="478"/>
          <ac:spMkLst>
            <pc:docMk/>
            <pc:sldMk cId="801733828" sldId="277"/>
            <ac:spMk id="2" creationId="{D3648315-D17B-9BDC-C293-BB9270185B15}"/>
          </ac:spMkLst>
        </pc:spChg>
        <pc:spChg chg="add del mod ord">
          <ac:chgData name="Murilo Rocha Lemes" userId="7700fe1c617f09cb" providerId="LiveId" clId="{C548D5B6-D5F3-453F-8CC3-C5DF8477DFE9}" dt="2025-04-28T01:32:25.539" v="26057" actId="478"/>
          <ac:spMkLst>
            <pc:docMk/>
            <pc:sldMk cId="801733828" sldId="277"/>
            <ac:spMk id="3" creationId="{E51D1C26-4E91-07BA-7100-53261401F023}"/>
          </ac:spMkLst>
        </pc:spChg>
        <pc:spChg chg="add del mod">
          <ac:chgData name="Murilo Rocha Lemes" userId="7700fe1c617f09cb" providerId="LiveId" clId="{C548D5B6-D5F3-453F-8CC3-C5DF8477DFE9}" dt="2025-04-28T01:43:51.086" v="26273" actId="478"/>
          <ac:spMkLst>
            <pc:docMk/>
            <pc:sldMk cId="801733828" sldId="277"/>
            <ac:spMk id="4" creationId="{7E5C2AAF-9DF8-8D39-4084-88C62954E5E2}"/>
          </ac:spMkLst>
        </pc:spChg>
        <pc:spChg chg="add del mod">
          <ac:chgData name="Murilo Rocha Lemes" userId="7700fe1c617f09cb" providerId="LiveId" clId="{C548D5B6-D5F3-453F-8CC3-C5DF8477DFE9}" dt="2025-04-28T01:32:30.278" v="26059" actId="478"/>
          <ac:spMkLst>
            <pc:docMk/>
            <pc:sldMk cId="801733828" sldId="277"/>
            <ac:spMk id="5" creationId="{ECC7D78D-7519-A3EE-A69C-11018FFFF4B2}"/>
          </ac:spMkLst>
        </pc:spChg>
        <pc:spChg chg="add del mod">
          <ac:chgData name="Murilo Rocha Lemes" userId="7700fe1c617f09cb" providerId="LiveId" clId="{C548D5B6-D5F3-453F-8CC3-C5DF8477DFE9}" dt="2025-04-28T01:32:32.645" v="26060" actId="478"/>
          <ac:spMkLst>
            <pc:docMk/>
            <pc:sldMk cId="801733828" sldId="277"/>
            <ac:spMk id="6" creationId="{8AAA4395-B872-28AB-7CD2-C0E8A6E1CDAC}"/>
          </ac:spMkLst>
        </pc:spChg>
        <pc:spChg chg="add del mod">
          <ac:chgData name="Murilo Rocha Lemes" userId="7700fe1c617f09cb" providerId="LiveId" clId="{C548D5B6-D5F3-453F-8CC3-C5DF8477DFE9}" dt="2025-04-28T01:32:27.843" v="26058" actId="478"/>
          <ac:spMkLst>
            <pc:docMk/>
            <pc:sldMk cId="801733828" sldId="277"/>
            <ac:spMk id="7" creationId="{B59E4399-2175-1D63-B588-DC7D6C3111E6}"/>
          </ac:spMkLst>
        </pc:spChg>
        <pc:spChg chg="add del mod ord">
          <ac:chgData name="Murilo Rocha Lemes" userId="7700fe1c617f09cb" providerId="LiveId" clId="{C548D5B6-D5F3-453F-8CC3-C5DF8477DFE9}" dt="2025-04-28T01:46:19.420" v="26404" actId="478"/>
          <ac:spMkLst>
            <pc:docMk/>
            <pc:sldMk cId="801733828" sldId="277"/>
            <ac:spMk id="8" creationId="{61EE1C6F-30C1-AB9A-5507-4057A5EDF91C}"/>
          </ac:spMkLst>
        </pc:spChg>
        <pc:spChg chg="add del mod ord">
          <ac:chgData name="Murilo Rocha Lemes" userId="7700fe1c617f09cb" providerId="LiveId" clId="{C548D5B6-D5F3-453F-8CC3-C5DF8477DFE9}" dt="2025-04-28T01:29:44.340" v="26001" actId="478"/>
          <ac:spMkLst>
            <pc:docMk/>
            <pc:sldMk cId="801733828" sldId="277"/>
            <ac:spMk id="9" creationId="{099EEB84-B28A-CB59-4C26-CEE3662C8153}"/>
          </ac:spMkLst>
        </pc:spChg>
        <pc:spChg chg="add del mod">
          <ac:chgData name="Murilo Rocha Lemes" userId="7700fe1c617f09cb" providerId="LiveId" clId="{C548D5B6-D5F3-453F-8CC3-C5DF8477DFE9}" dt="2025-04-28T01:29:47.658" v="26002" actId="478"/>
          <ac:spMkLst>
            <pc:docMk/>
            <pc:sldMk cId="801733828" sldId="277"/>
            <ac:spMk id="10" creationId="{702D7DA1-9BC3-ACC3-1EDE-E7808909DA3E}"/>
          </ac:spMkLst>
        </pc:spChg>
        <pc:spChg chg="add del mod">
          <ac:chgData name="Murilo Rocha Lemes" userId="7700fe1c617f09cb" providerId="LiveId" clId="{C548D5B6-D5F3-453F-8CC3-C5DF8477DFE9}" dt="2025-04-28T01:31:53.589" v="26032" actId="478"/>
          <ac:spMkLst>
            <pc:docMk/>
            <pc:sldMk cId="801733828" sldId="277"/>
            <ac:spMk id="14" creationId="{6B2B56A9-7854-E04F-F735-C9ABDF351F82}"/>
          </ac:spMkLst>
        </pc:spChg>
        <pc:spChg chg="add del mod">
          <ac:chgData name="Murilo Rocha Lemes" userId="7700fe1c617f09cb" providerId="LiveId" clId="{C548D5B6-D5F3-453F-8CC3-C5DF8477DFE9}" dt="2025-04-28T01:38:21.005" v="26182" actId="478"/>
          <ac:spMkLst>
            <pc:docMk/>
            <pc:sldMk cId="801733828" sldId="277"/>
            <ac:spMk id="19" creationId="{B62D1C9B-E28C-B8BE-5C3D-4DE54830D875}"/>
          </ac:spMkLst>
        </pc:spChg>
        <pc:spChg chg="add del mod">
          <ac:chgData name="Murilo Rocha Lemes" userId="7700fe1c617f09cb" providerId="LiveId" clId="{C548D5B6-D5F3-453F-8CC3-C5DF8477DFE9}" dt="2025-04-28T01:41:57.067" v="26242" actId="478"/>
          <ac:spMkLst>
            <pc:docMk/>
            <pc:sldMk cId="801733828" sldId="277"/>
            <ac:spMk id="20" creationId="{479F9F66-C18B-E09B-BF32-A6622B8FBCD0}"/>
          </ac:spMkLst>
        </pc:spChg>
        <pc:spChg chg="add del mod">
          <ac:chgData name="Murilo Rocha Lemes" userId="7700fe1c617f09cb" providerId="LiveId" clId="{C548D5B6-D5F3-453F-8CC3-C5DF8477DFE9}" dt="2025-04-28T01:38:23.392" v="26183" actId="478"/>
          <ac:spMkLst>
            <pc:docMk/>
            <pc:sldMk cId="801733828" sldId="277"/>
            <ac:spMk id="22" creationId="{D1940063-1A37-A4C2-93DE-C3292F45BEA7}"/>
          </ac:spMkLst>
        </pc:spChg>
        <pc:spChg chg="add del mod">
          <ac:chgData name="Murilo Rocha Lemes" userId="7700fe1c617f09cb" providerId="LiveId" clId="{C548D5B6-D5F3-453F-8CC3-C5DF8477DFE9}" dt="2025-04-28T01:38:25.547" v="26185" actId="478"/>
          <ac:spMkLst>
            <pc:docMk/>
            <pc:sldMk cId="801733828" sldId="277"/>
            <ac:spMk id="24" creationId="{F6096C65-01C0-103E-387C-072C796EAA30}"/>
          </ac:spMkLst>
        </pc:spChg>
        <pc:spChg chg="add del mod ord">
          <ac:chgData name="Murilo Rocha Lemes" userId="7700fe1c617f09cb" providerId="LiveId" clId="{C548D5B6-D5F3-453F-8CC3-C5DF8477DFE9}" dt="2025-04-28T01:46:31.292" v="26413" actId="478"/>
          <ac:spMkLst>
            <pc:docMk/>
            <pc:sldMk cId="801733828" sldId="277"/>
            <ac:spMk id="25" creationId="{9D218B0D-EE74-D916-8F19-8F2DB0D214F2}"/>
          </ac:spMkLst>
        </pc:spChg>
        <pc:spChg chg="add del mod">
          <ac:chgData name="Murilo Rocha Lemes" userId="7700fe1c617f09cb" providerId="LiveId" clId="{C548D5B6-D5F3-453F-8CC3-C5DF8477DFE9}" dt="2025-04-28T01:35:40.851" v="26164" actId="478"/>
          <ac:spMkLst>
            <pc:docMk/>
            <pc:sldMk cId="801733828" sldId="277"/>
            <ac:spMk id="26" creationId="{93BFAD56-254D-0D4D-45BE-B494869492B7}"/>
          </ac:spMkLst>
        </pc:spChg>
        <pc:spChg chg="add del mod ord">
          <ac:chgData name="Murilo Rocha Lemes" userId="7700fe1c617f09cb" providerId="LiveId" clId="{C548D5B6-D5F3-453F-8CC3-C5DF8477DFE9}" dt="2025-04-28T01:48:24.972" v="26623" actId="478"/>
          <ac:spMkLst>
            <pc:docMk/>
            <pc:sldMk cId="801733828" sldId="277"/>
            <ac:spMk id="28" creationId="{B3872EF9-F75F-FDDF-1224-2294E783DE8F}"/>
          </ac:spMkLst>
        </pc:spChg>
        <pc:spChg chg="add mod">
          <ac:chgData name="Murilo Rocha Lemes" userId="7700fe1c617f09cb" providerId="LiveId" clId="{C548D5B6-D5F3-453F-8CC3-C5DF8477DFE9}" dt="2025-04-28T01:41:53.536" v="26241" actId="1076"/>
          <ac:spMkLst>
            <pc:docMk/>
            <pc:sldMk cId="801733828" sldId="277"/>
            <ac:spMk id="29" creationId="{B04316C0-C8A7-64C8-EBDD-282B23FADE5B}"/>
          </ac:spMkLst>
        </pc:spChg>
        <pc:spChg chg="add mod">
          <ac:chgData name="Murilo Rocha Lemes" userId="7700fe1c617f09cb" providerId="LiveId" clId="{C548D5B6-D5F3-453F-8CC3-C5DF8477DFE9}" dt="2025-04-28T01:41:53.536" v="26241" actId="1076"/>
          <ac:spMkLst>
            <pc:docMk/>
            <pc:sldMk cId="801733828" sldId="277"/>
            <ac:spMk id="31" creationId="{AC90836C-F84C-C841-3E98-385F562C1DFF}"/>
          </ac:spMkLst>
        </pc:spChg>
        <pc:spChg chg="add del mod ord">
          <ac:chgData name="Murilo Rocha Lemes" userId="7700fe1c617f09cb" providerId="LiveId" clId="{C548D5B6-D5F3-453F-8CC3-C5DF8477DFE9}" dt="2025-04-28T01:46:32.708" v="26414" actId="478"/>
          <ac:spMkLst>
            <pc:docMk/>
            <pc:sldMk cId="801733828" sldId="277"/>
            <ac:spMk id="32" creationId="{E434563C-D386-C9FC-5E02-6E49F4D7DF43}"/>
          </ac:spMkLst>
        </pc:spChg>
        <pc:spChg chg="add del mod ord">
          <ac:chgData name="Murilo Rocha Lemes" userId="7700fe1c617f09cb" providerId="LiveId" clId="{C548D5B6-D5F3-453F-8CC3-C5DF8477DFE9}" dt="2025-04-28T01:48:24.972" v="26623" actId="478"/>
          <ac:spMkLst>
            <pc:docMk/>
            <pc:sldMk cId="801733828" sldId="277"/>
            <ac:spMk id="34" creationId="{9B8A6630-CED9-E707-10A3-7FF1B36E1C0D}"/>
          </ac:spMkLst>
        </pc:spChg>
        <pc:spChg chg="add del mod ord">
          <ac:chgData name="Murilo Rocha Lemes" userId="7700fe1c617f09cb" providerId="LiveId" clId="{C548D5B6-D5F3-453F-8CC3-C5DF8477DFE9}" dt="2025-04-28T01:46:34.469" v="26415" actId="478"/>
          <ac:spMkLst>
            <pc:docMk/>
            <pc:sldMk cId="801733828" sldId="277"/>
            <ac:spMk id="35" creationId="{F31FBD2D-66A1-1E35-58A4-5F83BD61FEDF}"/>
          </ac:spMkLst>
        </pc:spChg>
        <pc:spChg chg="add del mod ord">
          <ac:chgData name="Murilo Rocha Lemes" userId="7700fe1c617f09cb" providerId="LiveId" clId="{C548D5B6-D5F3-453F-8CC3-C5DF8477DFE9}" dt="2025-04-28T01:48:28.245" v="26625" actId="478"/>
          <ac:spMkLst>
            <pc:docMk/>
            <pc:sldMk cId="801733828" sldId="277"/>
            <ac:spMk id="37" creationId="{E0E3164C-D726-857D-D885-614FAEAECC01}"/>
          </ac:spMkLst>
        </pc:spChg>
        <pc:spChg chg="add del mod ord">
          <ac:chgData name="Murilo Rocha Lemes" userId="7700fe1c617f09cb" providerId="LiveId" clId="{C548D5B6-D5F3-453F-8CC3-C5DF8477DFE9}" dt="2025-04-28T01:46:35.789" v="26416" actId="478"/>
          <ac:spMkLst>
            <pc:docMk/>
            <pc:sldMk cId="801733828" sldId="277"/>
            <ac:spMk id="38" creationId="{2B470F23-090E-A77A-EAF9-AD9B3547E086}"/>
          </ac:spMkLst>
        </pc:spChg>
        <pc:spChg chg="add del mod ord">
          <ac:chgData name="Murilo Rocha Lemes" userId="7700fe1c617f09cb" providerId="LiveId" clId="{C548D5B6-D5F3-453F-8CC3-C5DF8477DFE9}" dt="2025-04-28T01:48:30.654" v="26627" actId="478"/>
          <ac:spMkLst>
            <pc:docMk/>
            <pc:sldMk cId="801733828" sldId="277"/>
            <ac:spMk id="40" creationId="{8F444078-EA7D-DE8C-61D6-0651C701E3E4}"/>
          </ac:spMkLst>
        </pc:spChg>
        <pc:spChg chg="add del mod ord">
          <ac:chgData name="Murilo Rocha Lemes" userId="7700fe1c617f09cb" providerId="LiveId" clId="{C548D5B6-D5F3-453F-8CC3-C5DF8477DFE9}" dt="2025-04-28T01:43:46.156" v="26270" actId="700"/>
          <ac:spMkLst>
            <pc:docMk/>
            <pc:sldMk cId="801733828" sldId="277"/>
            <ac:spMk id="41" creationId="{93D0C41B-7D4A-AFFA-76AF-D564E928DB2D}"/>
          </ac:spMkLst>
        </pc:spChg>
        <pc:spChg chg="add del mod">
          <ac:chgData name="Murilo Rocha Lemes" userId="7700fe1c617f09cb" providerId="LiveId" clId="{C548D5B6-D5F3-453F-8CC3-C5DF8477DFE9}" dt="2025-04-28T01:43:46.156" v="26270" actId="700"/>
          <ac:spMkLst>
            <pc:docMk/>
            <pc:sldMk cId="801733828" sldId="277"/>
            <ac:spMk id="42" creationId="{2D6B5CA2-23FF-8C5B-1DA1-11D3B8629FE3}"/>
          </ac:spMkLst>
        </pc:spChg>
        <pc:spChg chg="add mod ord">
          <ac:chgData name="Murilo Rocha Lemes" userId="7700fe1c617f09cb" providerId="LiveId" clId="{C548D5B6-D5F3-453F-8CC3-C5DF8477DFE9}" dt="2025-04-28T01:48:20.839" v="26622" actId="1076"/>
          <ac:spMkLst>
            <pc:docMk/>
            <pc:sldMk cId="801733828" sldId="277"/>
            <ac:spMk id="43" creationId="{9BE7436C-64BE-2B98-5AE0-23AA982A3256}"/>
          </ac:spMkLst>
        </pc:spChg>
        <pc:spChg chg="add mod">
          <ac:chgData name="Murilo Rocha Lemes" userId="7700fe1c617f09cb" providerId="LiveId" clId="{C548D5B6-D5F3-453F-8CC3-C5DF8477DFE9}" dt="2025-04-28T02:07:16.829" v="27418" actId="1036"/>
          <ac:spMkLst>
            <pc:docMk/>
            <pc:sldMk cId="801733828" sldId="277"/>
            <ac:spMk id="44" creationId="{A816730E-6E87-0E12-ADE6-23E2C578E80B}"/>
          </ac:spMkLst>
        </pc:spChg>
        <pc:spChg chg="add mod">
          <ac:chgData name="Murilo Rocha Lemes" userId="7700fe1c617f09cb" providerId="LiveId" clId="{C548D5B6-D5F3-453F-8CC3-C5DF8477DFE9}" dt="2025-04-28T01:46:27.316" v="26412" actId="20577"/>
          <ac:spMkLst>
            <pc:docMk/>
            <pc:sldMk cId="801733828" sldId="277"/>
            <ac:spMk id="45" creationId="{62E358B6-15F2-15D5-78C2-35B54D7A4B01}"/>
          </ac:spMkLst>
        </pc:spChg>
        <pc:spChg chg="add del mod">
          <ac:chgData name="Murilo Rocha Lemes" userId="7700fe1c617f09cb" providerId="LiveId" clId="{C548D5B6-D5F3-453F-8CC3-C5DF8477DFE9}" dt="2025-04-28T01:50:01.444" v="26650" actId="478"/>
          <ac:spMkLst>
            <pc:docMk/>
            <pc:sldMk cId="801733828" sldId="277"/>
            <ac:spMk id="46" creationId="{95819E7F-5ED6-413C-F53B-0A865A2007C8}"/>
          </ac:spMkLst>
        </pc:spChg>
        <pc:spChg chg="add del mod">
          <ac:chgData name="Murilo Rocha Lemes" userId="7700fe1c617f09cb" providerId="LiveId" clId="{C548D5B6-D5F3-453F-8CC3-C5DF8477DFE9}" dt="2025-04-28T01:49:14.414" v="26636" actId="478"/>
          <ac:spMkLst>
            <pc:docMk/>
            <pc:sldMk cId="801733828" sldId="277"/>
            <ac:spMk id="47" creationId="{5016C9BD-0EBF-55D8-8189-5B110C6DC098}"/>
          </ac:spMkLst>
        </pc:spChg>
        <pc:spChg chg="add mod">
          <ac:chgData name="Murilo Rocha Lemes" userId="7700fe1c617f09cb" providerId="LiveId" clId="{C548D5B6-D5F3-453F-8CC3-C5DF8477DFE9}" dt="2025-04-28T02:16:24.933" v="27583" actId="1037"/>
          <ac:spMkLst>
            <pc:docMk/>
            <pc:sldMk cId="801733828" sldId="277"/>
            <ac:spMk id="52" creationId="{91FBDF90-B4A8-B378-B9FD-7399F1761EEF}"/>
          </ac:spMkLst>
        </pc:spChg>
        <pc:spChg chg="add mod">
          <ac:chgData name="Murilo Rocha Lemes" userId="7700fe1c617f09cb" providerId="LiveId" clId="{C548D5B6-D5F3-453F-8CC3-C5DF8477DFE9}" dt="2025-04-28T02:08:06.195" v="27423" actId="1076"/>
          <ac:spMkLst>
            <pc:docMk/>
            <pc:sldMk cId="801733828" sldId="277"/>
            <ac:spMk id="53" creationId="{365ECE3E-8119-7289-0CBD-E0B5B85AF218}"/>
          </ac:spMkLst>
        </pc:spChg>
        <pc:spChg chg="add del mod">
          <ac:chgData name="Murilo Rocha Lemes" userId="7700fe1c617f09cb" providerId="LiveId" clId="{C548D5B6-D5F3-453F-8CC3-C5DF8477DFE9}" dt="2025-04-28T02:04:29.427" v="27293" actId="478"/>
          <ac:spMkLst>
            <pc:docMk/>
            <pc:sldMk cId="801733828" sldId="277"/>
            <ac:spMk id="54" creationId="{59D154A5-C060-1B32-71EB-086C4F123CE4}"/>
          </ac:spMkLst>
        </pc:spChg>
        <pc:spChg chg="add del mod">
          <ac:chgData name="Murilo Rocha Lemes" userId="7700fe1c617f09cb" providerId="LiveId" clId="{C548D5B6-D5F3-453F-8CC3-C5DF8477DFE9}" dt="2025-04-28T02:02:40.397" v="27193" actId="478"/>
          <ac:spMkLst>
            <pc:docMk/>
            <pc:sldMk cId="801733828" sldId="277"/>
            <ac:spMk id="55" creationId="{1DFF835A-7EF5-BB6E-4A4F-EB1B0A254EE1}"/>
          </ac:spMkLst>
        </pc:spChg>
        <pc:spChg chg="add mod">
          <ac:chgData name="Murilo Rocha Lemes" userId="7700fe1c617f09cb" providerId="LiveId" clId="{C548D5B6-D5F3-453F-8CC3-C5DF8477DFE9}" dt="2025-04-28T02:16:24.933" v="27583" actId="1037"/>
          <ac:spMkLst>
            <pc:docMk/>
            <pc:sldMk cId="801733828" sldId="277"/>
            <ac:spMk id="59" creationId="{76C9458E-DB80-11F7-CC11-704E8B9CD62A}"/>
          </ac:spMkLst>
        </pc:spChg>
        <pc:spChg chg="add del mod">
          <ac:chgData name="Murilo Rocha Lemes" userId="7700fe1c617f09cb" providerId="LiveId" clId="{C548D5B6-D5F3-453F-8CC3-C5DF8477DFE9}" dt="2025-04-28T02:04:33.293" v="27294" actId="478"/>
          <ac:spMkLst>
            <pc:docMk/>
            <pc:sldMk cId="801733828" sldId="277"/>
            <ac:spMk id="60" creationId="{14D3A472-7C86-730C-3E78-E2E4DABA6F7D}"/>
          </ac:spMkLst>
        </pc:spChg>
        <pc:spChg chg="add mod">
          <ac:chgData name="Murilo Rocha Lemes" userId="7700fe1c617f09cb" providerId="LiveId" clId="{C548D5B6-D5F3-453F-8CC3-C5DF8477DFE9}" dt="2025-04-28T02:17:58.227" v="27592" actId="2"/>
          <ac:spMkLst>
            <pc:docMk/>
            <pc:sldMk cId="801733828" sldId="277"/>
            <ac:spMk id="61" creationId="{C424CCEB-CA5C-BBB7-E135-4CF60C5804CC}"/>
          </ac:spMkLst>
        </pc:spChg>
        <pc:spChg chg="add del mod">
          <ac:chgData name="Murilo Rocha Lemes" userId="7700fe1c617f09cb" providerId="LiveId" clId="{C548D5B6-D5F3-453F-8CC3-C5DF8477DFE9}" dt="2025-04-28T02:01:08.349" v="27127" actId="478"/>
          <ac:spMkLst>
            <pc:docMk/>
            <pc:sldMk cId="801733828" sldId="277"/>
            <ac:spMk id="62" creationId="{F1F2F155-81AD-FD63-410F-4E47784FB451}"/>
          </ac:spMkLst>
        </pc:spChg>
        <pc:spChg chg="add del mod">
          <ac:chgData name="Murilo Rocha Lemes" userId="7700fe1c617f09cb" providerId="LiveId" clId="{C548D5B6-D5F3-453F-8CC3-C5DF8477DFE9}" dt="2025-04-28T02:02:38.331" v="27192" actId="478"/>
          <ac:spMkLst>
            <pc:docMk/>
            <pc:sldMk cId="801733828" sldId="277"/>
            <ac:spMk id="63" creationId="{489C9ADD-6C3A-E563-AA27-69926A3D8213}"/>
          </ac:spMkLst>
        </pc:spChg>
        <pc:spChg chg="add del mod">
          <ac:chgData name="Murilo Rocha Lemes" userId="7700fe1c617f09cb" providerId="LiveId" clId="{C548D5B6-D5F3-453F-8CC3-C5DF8477DFE9}" dt="2025-04-28T02:11:49.949" v="27497" actId="478"/>
          <ac:spMkLst>
            <pc:docMk/>
            <pc:sldMk cId="801733828" sldId="277"/>
            <ac:spMk id="1925" creationId="{5668ADD8-20DD-55FF-BCA9-E03F468C365A}"/>
          </ac:spMkLst>
        </pc:spChg>
        <pc:spChg chg="add del mod">
          <ac:chgData name="Murilo Rocha Lemes" userId="7700fe1c617f09cb" providerId="LiveId" clId="{C548D5B6-D5F3-453F-8CC3-C5DF8477DFE9}" dt="2025-04-28T02:11:50.827" v="27498" actId="478"/>
          <ac:spMkLst>
            <pc:docMk/>
            <pc:sldMk cId="801733828" sldId="277"/>
            <ac:spMk id="1926" creationId="{93BF1D9B-75CC-1063-014E-E4B9B0AA5A4C}"/>
          </ac:spMkLst>
        </pc:spChg>
        <pc:spChg chg="add del mod ord">
          <ac:chgData name="Murilo Rocha Lemes" userId="7700fe1c617f09cb" providerId="LiveId" clId="{C548D5B6-D5F3-453F-8CC3-C5DF8477DFE9}" dt="2025-04-28T02:14:53.780" v="27559" actId="478"/>
          <ac:spMkLst>
            <pc:docMk/>
            <pc:sldMk cId="801733828" sldId="277"/>
            <ac:spMk id="1927" creationId="{6472B17A-9600-CC77-863F-9DA11BD5AF75}"/>
          </ac:spMkLst>
        </pc:spChg>
        <pc:spChg chg="add mod">
          <ac:chgData name="Murilo Rocha Lemes" userId="7700fe1c617f09cb" providerId="LiveId" clId="{C548D5B6-D5F3-453F-8CC3-C5DF8477DFE9}" dt="2025-04-28T02:14:50.576" v="27556" actId="1076"/>
          <ac:spMkLst>
            <pc:docMk/>
            <pc:sldMk cId="801733828" sldId="277"/>
            <ac:spMk id="1928" creationId="{D619CECB-1F7A-A863-686C-4EB0680F3162}"/>
          </ac:spMkLst>
        </pc:spChg>
        <pc:spChg chg="add del mod">
          <ac:chgData name="Murilo Rocha Lemes" userId="7700fe1c617f09cb" providerId="LiveId" clId="{C548D5B6-D5F3-453F-8CC3-C5DF8477DFE9}" dt="2025-04-28T02:17:25.409" v="27591" actId="11529"/>
          <ac:spMkLst>
            <pc:docMk/>
            <pc:sldMk cId="801733828" sldId="277"/>
            <ac:spMk id="1929" creationId="{E4A28378-1204-33FC-9823-CB37E5A406C1}"/>
          </ac:spMkLst>
        </pc:spChg>
        <pc:spChg chg="del mod">
          <ac:chgData name="Murilo Rocha Lemes" userId="7700fe1c617f09cb" providerId="LiveId" clId="{C548D5B6-D5F3-453F-8CC3-C5DF8477DFE9}" dt="2025-04-28T01:28:35.611" v="25991" actId="478"/>
          <ac:spMkLst>
            <pc:docMk/>
            <pc:sldMk cId="801733828" sldId="277"/>
            <ac:spMk id="1944" creationId="{5621912B-4534-16B2-22E4-1DDD10E5FAF6}"/>
          </ac:spMkLst>
        </pc:spChg>
        <pc:spChg chg="del">
          <ac:chgData name="Murilo Rocha Lemes" userId="7700fe1c617f09cb" providerId="LiveId" clId="{C548D5B6-D5F3-453F-8CC3-C5DF8477DFE9}" dt="2025-04-28T01:24:29.408" v="25968" actId="478"/>
          <ac:spMkLst>
            <pc:docMk/>
            <pc:sldMk cId="801733828" sldId="277"/>
            <ac:spMk id="1945" creationId="{6772F7A3-3528-B2AB-12FC-85F5E31628CD}"/>
          </ac:spMkLst>
        </pc:spChg>
        <pc:cxnChg chg="add del mod">
          <ac:chgData name="Murilo Rocha Lemes" userId="7700fe1c617f09cb" providerId="LiveId" clId="{C548D5B6-D5F3-453F-8CC3-C5DF8477DFE9}" dt="2025-04-28T01:44:13.172" v="26276" actId="478"/>
          <ac:cxnSpMkLst>
            <pc:docMk/>
            <pc:sldMk cId="801733828" sldId="277"/>
            <ac:cxnSpMk id="11" creationId="{265F2F14-2CB4-7E5D-2073-535B7C12231A}"/>
          </ac:cxnSpMkLst>
        </pc:cxnChg>
        <pc:cxnChg chg="add del mod">
          <ac:chgData name="Murilo Rocha Lemes" userId="7700fe1c617f09cb" providerId="LiveId" clId="{C548D5B6-D5F3-453F-8CC3-C5DF8477DFE9}" dt="2025-04-28T01:38:53.484" v="26196" actId="478"/>
          <ac:cxnSpMkLst>
            <pc:docMk/>
            <pc:sldMk cId="801733828" sldId="277"/>
            <ac:cxnSpMk id="15" creationId="{4144CB43-142A-0D5E-8638-8C48E8C786C1}"/>
          </ac:cxnSpMkLst>
        </pc:cxnChg>
        <pc:cxnChg chg="add del mod">
          <ac:chgData name="Murilo Rocha Lemes" userId="7700fe1c617f09cb" providerId="LiveId" clId="{C548D5B6-D5F3-453F-8CC3-C5DF8477DFE9}" dt="2025-04-28T01:38:27.298" v="26187" actId="478"/>
          <ac:cxnSpMkLst>
            <pc:docMk/>
            <pc:sldMk cId="801733828" sldId="277"/>
            <ac:cxnSpMk id="18" creationId="{ECC770AB-B8AE-F452-2DA2-A0AD0E542D8D}"/>
          </ac:cxnSpMkLst>
        </pc:cxnChg>
        <pc:cxnChg chg="add del mod">
          <ac:chgData name="Murilo Rocha Lemes" userId="7700fe1c617f09cb" providerId="LiveId" clId="{C548D5B6-D5F3-453F-8CC3-C5DF8477DFE9}" dt="2025-04-28T01:38:24.275" v="26184" actId="478"/>
          <ac:cxnSpMkLst>
            <pc:docMk/>
            <pc:sldMk cId="801733828" sldId="277"/>
            <ac:cxnSpMk id="21" creationId="{6FFFFA2D-FC01-C49B-DA04-C1DFC375EA38}"/>
          </ac:cxnSpMkLst>
        </pc:cxnChg>
        <pc:cxnChg chg="add del mod">
          <ac:chgData name="Murilo Rocha Lemes" userId="7700fe1c617f09cb" providerId="LiveId" clId="{C548D5B6-D5F3-453F-8CC3-C5DF8477DFE9}" dt="2025-04-28T01:38:26.387" v="26186" actId="478"/>
          <ac:cxnSpMkLst>
            <pc:docMk/>
            <pc:sldMk cId="801733828" sldId="277"/>
            <ac:cxnSpMk id="23" creationId="{5022F2BF-D121-64BB-9742-DDEA503FE5B3}"/>
          </ac:cxnSpMkLst>
        </pc:cxnChg>
        <pc:cxnChg chg="add del mod ord">
          <ac:chgData name="Murilo Rocha Lemes" userId="7700fe1c617f09cb" providerId="LiveId" clId="{C548D5B6-D5F3-453F-8CC3-C5DF8477DFE9}" dt="2025-04-28T01:48:24.972" v="26623" actId="478"/>
          <ac:cxnSpMkLst>
            <pc:docMk/>
            <pc:sldMk cId="801733828" sldId="277"/>
            <ac:cxnSpMk id="27" creationId="{D249510A-F40B-D2E2-5804-EBEC348B187F}"/>
          </ac:cxnSpMkLst>
        </pc:cxnChg>
        <pc:cxnChg chg="add mod">
          <ac:chgData name="Murilo Rocha Lemes" userId="7700fe1c617f09cb" providerId="LiveId" clId="{C548D5B6-D5F3-453F-8CC3-C5DF8477DFE9}" dt="2025-04-28T01:41:53.536" v="26241" actId="1076"/>
          <ac:cxnSpMkLst>
            <pc:docMk/>
            <pc:sldMk cId="801733828" sldId="277"/>
            <ac:cxnSpMk id="30" creationId="{C5A35F46-5BFB-3F52-347E-05BBA0F0757C}"/>
          </ac:cxnSpMkLst>
        </pc:cxnChg>
        <pc:cxnChg chg="add del mod ord">
          <ac:chgData name="Murilo Rocha Lemes" userId="7700fe1c617f09cb" providerId="LiveId" clId="{C548D5B6-D5F3-453F-8CC3-C5DF8477DFE9}" dt="2025-04-28T01:48:26.564" v="26624" actId="478"/>
          <ac:cxnSpMkLst>
            <pc:docMk/>
            <pc:sldMk cId="801733828" sldId="277"/>
            <ac:cxnSpMk id="33" creationId="{7195824F-AE1C-9B9A-F444-5724CA1A49BF}"/>
          </ac:cxnSpMkLst>
        </pc:cxnChg>
        <pc:cxnChg chg="add del mod ord">
          <ac:chgData name="Murilo Rocha Lemes" userId="7700fe1c617f09cb" providerId="LiveId" clId="{C548D5B6-D5F3-453F-8CC3-C5DF8477DFE9}" dt="2025-04-28T01:48:29.075" v="26626" actId="478"/>
          <ac:cxnSpMkLst>
            <pc:docMk/>
            <pc:sldMk cId="801733828" sldId="277"/>
            <ac:cxnSpMk id="36" creationId="{31DE0C0A-8E47-67E3-CA8A-CBE427DC80DE}"/>
          </ac:cxnSpMkLst>
        </pc:cxnChg>
        <pc:cxnChg chg="add del mod ord">
          <ac:chgData name="Murilo Rocha Lemes" userId="7700fe1c617f09cb" providerId="LiveId" clId="{C548D5B6-D5F3-453F-8CC3-C5DF8477DFE9}" dt="2025-04-28T01:48:32.051" v="26628" actId="478"/>
          <ac:cxnSpMkLst>
            <pc:docMk/>
            <pc:sldMk cId="801733828" sldId="277"/>
            <ac:cxnSpMk id="39" creationId="{2EEA2322-2350-68E5-912D-CFF485CD1C2F}"/>
          </ac:cxnSpMkLst>
        </pc:cxnChg>
        <pc:cxnChg chg="add mod">
          <ac:chgData name="Murilo Rocha Lemes" userId="7700fe1c617f09cb" providerId="LiveId" clId="{C548D5B6-D5F3-453F-8CC3-C5DF8477DFE9}" dt="2025-04-28T02:08:06.195" v="27423" actId="1076"/>
          <ac:cxnSpMkLst>
            <pc:docMk/>
            <pc:sldMk cId="801733828" sldId="277"/>
            <ac:cxnSpMk id="48" creationId="{7B3DFBB3-A371-883E-82A2-A2706FF4D793}"/>
          </ac:cxnSpMkLst>
        </pc:cxnChg>
        <pc:cxnChg chg="add mod">
          <ac:chgData name="Murilo Rocha Lemes" userId="7700fe1c617f09cb" providerId="LiveId" clId="{C548D5B6-D5F3-453F-8CC3-C5DF8477DFE9}" dt="2025-04-28T02:16:24.933" v="27583" actId="1037"/>
          <ac:cxnSpMkLst>
            <pc:docMk/>
            <pc:sldMk cId="801733828" sldId="277"/>
            <ac:cxnSpMk id="49" creationId="{53F97BB9-EA53-822C-35EC-1CD7C5D28663}"/>
          </ac:cxnSpMkLst>
        </pc:cxnChg>
        <pc:cxnChg chg="add del mod">
          <ac:chgData name="Murilo Rocha Lemes" userId="7700fe1c617f09cb" providerId="LiveId" clId="{C548D5B6-D5F3-453F-8CC3-C5DF8477DFE9}" dt="2025-04-28T02:06:02.431" v="27391" actId="478"/>
          <ac:cxnSpMkLst>
            <pc:docMk/>
            <pc:sldMk cId="801733828" sldId="277"/>
            <ac:cxnSpMk id="50" creationId="{921934DA-997E-2979-5E1B-096211F0AD94}"/>
          </ac:cxnSpMkLst>
        </pc:cxnChg>
        <pc:cxnChg chg="add del mod">
          <ac:chgData name="Murilo Rocha Lemes" userId="7700fe1c617f09cb" providerId="LiveId" clId="{C548D5B6-D5F3-453F-8CC3-C5DF8477DFE9}" dt="2025-04-28T02:02:41.180" v="27194" actId="478"/>
          <ac:cxnSpMkLst>
            <pc:docMk/>
            <pc:sldMk cId="801733828" sldId="277"/>
            <ac:cxnSpMk id="51" creationId="{36B8C44F-3425-6550-7F25-202B792A802A}"/>
          </ac:cxnSpMkLst>
        </pc:cxnChg>
        <pc:cxnChg chg="add del mod">
          <ac:chgData name="Murilo Rocha Lemes" userId="7700fe1c617f09cb" providerId="LiveId" clId="{C548D5B6-D5F3-453F-8CC3-C5DF8477DFE9}" dt="2025-04-28T01:57:02.424" v="26893" actId="478"/>
          <ac:cxnSpMkLst>
            <pc:docMk/>
            <pc:sldMk cId="801733828" sldId="277"/>
            <ac:cxnSpMk id="56" creationId="{DD12DD33-CB81-4264-E501-107DB0C18A86}"/>
          </ac:cxnSpMkLst>
        </pc:cxnChg>
        <pc:cxnChg chg="add del mod">
          <ac:chgData name="Murilo Rocha Lemes" userId="7700fe1c617f09cb" providerId="LiveId" clId="{C548D5B6-D5F3-453F-8CC3-C5DF8477DFE9}" dt="2025-04-28T01:57:11.515" v="26894" actId="478"/>
          <ac:cxnSpMkLst>
            <pc:docMk/>
            <pc:sldMk cId="801733828" sldId="277"/>
            <ac:cxnSpMk id="57" creationId="{B0CD0A25-15E5-4DE2-8FB0-73F511B6D267}"/>
          </ac:cxnSpMkLst>
        </pc:cxnChg>
        <pc:cxnChg chg="add del mod">
          <ac:chgData name="Murilo Rocha Lemes" userId="7700fe1c617f09cb" providerId="LiveId" clId="{C548D5B6-D5F3-453F-8CC3-C5DF8477DFE9}" dt="2025-04-28T01:57:12.262" v="26895" actId="478"/>
          <ac:cxnSpMkLst>
            <pc:docMk/>
            <pc:sldMk cId="801733828" sldId="277"/>
            <ac:cxnSpMk id="58" creationId="{B49794AB-5271-C5C1-E10E-75F7CA0E59DB}"/>
          </ac:cxnSpMkLst>
        </pc:cxnChg>
        <pc:cxnChg chg="add del mod">
          <ac:chgData name="Murilo Rocha Lemes" userId="7700fe1c617f09cb" providerId="LiveId" clId="{C548D5B6-D5F3-453F-8CC3-C5DF8477DFE9}" dt="2025-04-28T02:14:50.222" v="27555" actId="478"/>
          <ac:cxnSpMkLst>
            <pc:docMk/>
            <pc:sldMk cId="801733828" sldId="277"/>
            <ac:cxnSpMk id="1923" creationId="{C0831582-61BD-BCBF-39F2-FDD833D99954}"/>
          </ac:cxnSpMkLst>
        </pc:cxnChg>
      </pc:sldChg>
      <pc:sldMasterChg chg="modSp delSldLayout modSldLayout">
        <pc:chgData name="Murilo Rocha Lemes" userId="7700fe1c617f09cb" providerId="LiveId" clId="{C548D5B6-D5F3-453F-8CC3-C5DF8477DFE9}" dt="2025-04-22T02:07:42.913" v="7275" actId="47"/>
        <pc:sldMasterMkLst>
          <pc:docMk/>
          <pc:sldMasterMk cId="0" sldId="2147483648"/>
        </pc:sldMasterMkLst>
        <pc:spChg chg="mod">
          <ac:chgData name="Murilo Rocha Lemes" userId="7700fe1c617f09cb" providerId="LiveId" clId="{C548D5B6-D5F3-453F-8CC3-C5DF8477DFE9}" dt="2025-04-21T21:11:58.786" v="4118"/>
          <ac:spMkLst>
            <pc:docMk/>
            <pc:sldMasterMk cId="0" sldId="2147483648"/>
            <ac:spMk id="9" creationId="{00000000-0000-0000-0000-000000000000}"/>
          </ac:spMkLst>
        </pc:spChg>
        <pc:spChg chg="mod">
          <ac:chgData name="Murilo Rocha Lemes" userId="7700fe1c617f09cb" providerId="LiveId" clId="{C548D5B6-D5F3-453F-8CC3-C5DF8477DFE9}" dt="2025-04-21T21:11:58.786" v="4118"/>
          <ac:spMkLst>
            <pc:docMk/>
            <pc:sldMasterMk cId="0" sldId="2147483648"/>
            <ac:spMk id="14" creationId="{00000000-0000-0000-0000-000000000000}"/>
          </ac:spMkLst>
        </pc:spChg>
        <pc:spChg chg="mod">
          <ac:chgData name="Murilo Rocha Lemes" userId="7700fe1c617f09cb" providerId="LiveId" clId="{C548D5B6-D5F3-453F-8CC3-C5DF8477DFE9}" dt="2025-04-21T21:11:58.786" v="4118"/>
          <ac:spMkLst>
            <pc:docMk/>
            <pc:sldMasterMk cId="0" sldId="2147483648"/>
            <ac:spMk id="15" creationId="{00000000-0000-0000-0000-000000000000}"/>
          </ac:spMkLst>
        </pc:spChg>
        <pc:spChg chg="mod">
          <ac:chgData name="Murilo Rocha Lemes" userId="7700fe1c617f09cb" providerId="LiveId" clId="{C548D5B6-D5F3-453F-8CC3-C5DF8477DFE9}" dt="2025-04-21T21:11:58.786" v="4118"/>
          <ac:spMkLst>
            <pc:docMk/>
            <pc:sldMasterMk cId="0" sldId="2147483648"/>
            <ac:spMk id="18" creationId="{00000000-0000-0000-0000-000000000000}"/>
          </ac:spMkLst>
        </pc:spChg>
        <pc:spChg chg="mod">
          <ac:chgData name="Murilo Rocha Lemes" userId="7700fe1c617f09cb" providerId="LiveId" clId="{C548D5B6-D5F3-453F-8CC3-C5DF8477DFE9}" dt="2025-04-21T21:11:58.786" v="4118"/>
          <ac:spMkLst>
            <pc:docMk/>
            <pc:sldMasterMk cId="0" sldId="2147483648"/>
            <ac:spMk id="23" creationId="{00000000-0000-0000-0000-000000000000}"/>
          </ac:spMkLst>
        </pc:spChg>
        <pc:spChg chg="mod">
          <ac:chgData name="Murilo Rocha Lemes" userId="7700fe1c617f09cb" providerId="LiveId" clId="{C548D5B6-D5F3-453F-8CC3-C5DF8477DFE9}" dt="2025-04-21T21:11:58.786" v="4118"/>
          <ac:spMkLst>
            <pc:docMk/>
            <pc:sldMasterMk cId="0" sldId="2147483648"/>
            <ac:spMk id="24" creationId="{00000000-0000-0000-0000-000000000000}"/>
          </ac:spMkLst>
        </pc:spChg>
        <pc:spChg chg="mod">
          <ac:chgData name="Murilo Rocha Lemes" userId="7700fe1c617f09cb" providerId="LiveId" clId="{C548D5B6-D5F3-453F-8CC3-C5DF8477DFE9}" dt="2025-04-21T21:11:58.786" v="4118"/>
          <ac:spMkLst>
            <pc:docMk/>
            <pc:sldMasterMk cId="0" sldId="2147483648"/>
            <ac:spMk id="28" creationId="{00000000-0000-0000-0000-000000000000}"/>
          </ac:spMkLst>
        </pc:spChg>
        <pc:spChg chg="mod">
          <ac:chgData name="Murilo Rocha Lemes" userId="7700fe1c617f09cb" providerId="LiveId" clId="{C548D5B6-D5F3-453F-8CC3-C5DF8477DFE9}" dt="2025-04-21T21:11:58.786" v="4118"/>
          <ac:spMkLst>
            <pc:docMk/>
            <pc:sldMasterMk cId="0" sldId="2147483648"/>
            <ac:spMk id="29" creationId="{00000000-0000-0000-0000-000000000000}"/>
          </ac:spMkLst>
        </pc:spChg>
        <pc:spChg chg="mod">
          <ac:chgData name="Murilo Rocha Lemes" userId="7700fe1c617f09cb" providerId="LiveId" clId="{C548D5B6-D5F3-453F-8CC3-C5DF8477DFE9}" dt="2025-04-21T21:11:58.786" v="4118"/>
          <ac:spMkLst>
            <pc:docMk/>
            <pc:sldMasterMk cId="0" sldId="2147483648"/>
            <ac:spMk id="32" creationId="{00000000-0000-0000-0000-000000000000}"/>
          </ac:spMkLst>
        </pc:spChg>
        <pc:spChg chg="mod">
          <ac:chgData name="Murilo Rocha Lemes" userId="7700fe1c617f09cb" providerId="LiveId" clId="{C548D5B6-D5F3-453F-8CC3-C5DF8477DFE9}" dt="2025-04-21T21:11:58.786" v="4118"/>
          <ac:spMkLst>
            <pc:docMk/>
            <pc:sldMasterMk cId="0" sldId="2147483648"/>
            <ac:spMk id="34" creationId="{00000000-0000-0000-0000-000000000000}"/>
          </ac:spMkLst>
        </pc:spChg>
        <pc:sldLayoutChg chg="modSp">
          <pc:chgData name="Murilo Rocha Lemes" userId="7700fe1c617f09cb" providerId="LiveId" clId="{C548D5B6-D5F3-453F-8CC3-C5DF8477DFE9}" dt="2025-04-21T21:11:58.786" v="4118"/>
          <pc:sldLayoutMkLst>
            <pc:docMk/>
            <pc:sldMasterMk cId="0" sldId="2147483648"/>
            <pc:sldLayoutMk cId="0" sldId="2147483649"/>
          </pc:sldLayoutMkLst>
          <pc:spChg chg="mod">
            <ac:chgData name="Murilo Rocha Lemes" userId="7700fe1c617f09cb" providerId="LiveId" clId="{C548D5B6-D5F3-453F-8CC3-C5DF8477DFE9}" dt="2025-04-21T21:11:58.786" v="4118"/>
            <ac:spMkLst>
              <pc:docMk/>
              <pc:sldMasterMk cId="0" sldId="2147483648"/>
              <pc:sldLayoutMk cId="0" sldId="2147483649"/>
              <ac:spMk id="35" creationId="{00000000-0000-0000-0000-000000000000}"/>
            </ac:spMkLst>
          </pc:spChg>
          <pc:spChg chg="mod">
            <ac:chgData name="Murilo Rocha Lemes" userId="7700fe1c617f09cb" providerId="LiveId" clId="{C548D5B6-D5F3-453F-8CC3-C5DF8477DFE9}" dt="2025-04-21T21:11:58.786" v="4118"/>
            <ac:spMkLst>
              <pc:docMk/>
              <pc:sldMasterMk cId="0" sldId="2147483648"/>
              <pc:sldLayoutMk cId="0" sldId="2147483649"/>
              <ac:spMk id="36" creationId="{00000000-0000-0000-0000-000000000000}"/>
            </ac:spMkLst>
          </pc:spChg>
        </pc:sldLayoutChg>
        <pc:sldLayoutChg chg="del">
          <pc:chgData name="Murilo Rocha Lemes" userId="7700fe1c617f09cb" providerId="LiveId" clId="{C548D5B6-D5F3-453F-8CC3-C5DF8477DFE9}" dt="2025-04-22T02:07:42.913" v="7275" actId="47"/>
          <pc:sldLayoutMkLst>
            <pc:docMk/>
            <pc:sldMasterMk cId="0" sldId="2147483648"/>
            <pc:sldLayoutMk cId="1674686475" sldId="2147483694"/>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0"/>
        </pc:sldMasterMkLst>
        <pc:sldLayoutChg chg="del">
          <pc:chgData name="Murilo Rocha Lemes" userId="7700fe1c617f09cb" providerId="LiveId" clId="{C548D5B6-D5F3-453F-8CC3-C5DF8477DFE9}" dt="2025-04-21T03:24:57.266" v="17" actId="700"/>
          <pc:sldLayoutMkLst>
            <pc:docMk/>
            <pc:sldMasterMk cId="0" sldId="2147483650"/>
            <pc:sldLayoutMk cId="0" sldId="214748365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2"/>
        </pc:sldMasterMkLst>
        <pc:sldLayoutChg chg="del">
          <pc:chgData name="Murilo Rocha Lemes" userId="7700fe1c617f09cb" providerId="LiveId" clId="{C548D5B6-D5F3-453F-8CC3-C5DF8477DFE9}" dt="2025-04-21T03:24:57.266" v="17" actId="700"/>
          <pc:sldLayoutMkLst>
            <pc:docMk/>
            <pc:sldMasterMk cId="0" sldId="2147483652"/>
            <pc:sldLayoutMk cId="0" sldId="214748365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4"/>
        </pc:sldMasterMkLst>
        <pc:sldLayoutChg chg="del">
          <pc:chgData name="Murilo Rocha Lemes" userId="7700fe1c617f09cb" providerId="LiveId" clId="{C548D5B6-D5F3-453F-8CC3-C5DF8477DFE9}" dt="2025-04-21T03:24:57.266" v="17" actId="700"/>
          <pc:sldLayoutMkLst>
            <pc:docMk/>
            <pc:sldMasterMk cId="0" sldId="2147483654"/>
            <pc:sldLayoutMk cId="0" sldId="214748365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6"/>
        </pc:sldMasterMkLst>
        <pc:sldLayoutChg chg="del">
          <pc:chgData name="Murilo Rocha Lemes" userId="7700fe1c617f09cb" providerId="LiveId" clId="{C548D5B6-D5F3-453F-8CC3-C5DF8477DFE9}" dt="2025-04-21T03:24:57.266" v="17" actId="700"/>
          <pc:sldLayoutMkLst>
            <pc:docMk/>
            <pc:sldMasterMk cId="0" sldId="2147483656"/>
            <pc:sldLayoutMk cId="0" sldId="214748365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8"/>
        </pc:sldMasterMkLst>
        <pc:sldLayoutChg chg="del">
          <pc:chgData name="Murilo Rocha Lemes" userId="7700fe1c617f09cb" providerId="LiveId" clId="{C548D5B6-D5F3-453F-8CC3-C5DF8477DFE9}" dt="2025-04-21T03:24:57.266" v="17" actId="700"/>
          <pc:sldLayoutMkLst>
            <pc:docMk/>
            <pc:sldMasterMk cId="0" sldId="2147483658"/>
            <pc:sldLayoutMk cId="0" sldId="214748365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60"/>
        </pc:sldMasterMkLst>
        <pc:sldLayoutChg chg="del">
          <pc:chgData name="Murilo Rocha Lemes" userId="7700fe1c617f09cb" providerId="LiveId" clId="{C548D5B6-D5F3-453F-8CC3-C5DF8477DFE9}" dt="2025-04-21T03:24:57.266" v="17" actId="700"/>
          <pc:sldLayoutMkLst>
            <pc:docMk/>
            <pc:sldMasterMk cId="0" sldId="2147483660"/>
            <pc:sldLayoutMk cId="0" sldId="214748366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62"/>
        </pc:sldMasterMkLst>
        <pc:sldLayoutChg chg="del">
          <pc:chgData name="Murilo Rocha Lemes" userId="7700fe1c617f09cb" providerId="LiveId" clId="{C548D5B6-D5F3-453F-8CC3-C5DF8477DFE9}" dt="2025-04-21T03:24:57.266" v="17" actId="700"/>
          <pc:sldLayoutMkLst>
            <pc:docMk/>
            <pc:sldMasterMk cId="0" sldId="2147483662"/>
            <pc:sldLayoutMk cId="0" sldId="214748366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64"/>
        </pc:sldMasterMkLst>
        <pc:sldLayoutChg chg="del">
          <pc:chgData name="Murilo Rocha Lemes" userId="7700fe1c617f09cb" providerId="LiveId" clId="{C548D5B6-D5F3-453F-8CC3-C5DF8477DFE9}" dt="2025-04-21T03:24:57.266" v="17" actId="700"/>
          <pc:sldLayoutMkLst>
            <pc:docMk/>
            <pc:sldMasterMk cId="0" sldId="2147483664"/>
            <pc:sldLayoutMk cId="0" sldId="2147483665"/>
          </pc:sldLayoutMkLst>
        </pc:sldLayoutChg>
      </pc:sldMasterChg>
      <pc:sldMasterChg chg="modSp">
        <pc:chgData name="Murilo Rocha Lemes" userId="7700fe1c617f09cb" providerId="LiveId" clId="{C548D5B6-D5F3-453F-8CC3-C5DF8477DFE9}" dt="2025-04-21T21:11:58.786" v="4118"/>
        <pc:sldMasterMkLst>
          <pc:docMk/>
          <pc:sldMasterMk cId="0" sldId="2147483666"/>
        </pc:sldMasterMkLst>
        <pc:spChg chg="mod">
          <ac:chgData name="Murilo Rocha Lemes" userId="7700fe1c617f09cb" providerId="LiveId" clId="{C548D5B6-D5F3-453F-8CC3-C5DF8477DFE9}" dt="2025-04-21T21:11:58.786" v="4118"/>
          <ac:spMkLst>
            <pc:docMk/>
            <pc:sldMasterMk cId="0" sldId="2147483666"/>
            <ac:spMk id="365" creationId="{00000000-0000-0000-0000-000000000000}"/>
          </ac:spMkLst>
        </pc:spChg>
        <pc:spChg chg="mod">
          <ac:chgData name="Murilo Rocha Lemes" userId="7700fe1c617f09cb" providerId="LiveId" clId="{C548D5B6-D5F3-453F-8CC3-C5DF8477DFE9}" dt="2025-04-21T21:11:58.786" v="4118"/>
          <ac:spMkLst>
            <pc:docMk/>
            <pc:sldMasterMk cId="0" sldId="2147483666"/>
            <ac:spMk id="370" creationId="{00000000-0000-0000-0000-000000000000}"/>
          </ac:spMkLst>
        </pc:spChg>
        <pc:spChg chg="mod">
          <ac:chgData name="Murilo Rocha Lemes" userId="7700fe1c617f09cb" providerId="LiveId" clId="{C548D5B6-D5F3-453F-8CC3-C5DF8477DFE9}" dt="2025-04-21T21:11:58.786" v="4118"/>
          <ac:spMkLst>
            <pc:docMk/>
            <pc:sldMasterMk cId="0" sldId="2147483666"/>
            <ac:spMk id="375" creationId="{00000000-0000-0000-0000-000000000000}"/>
          </ac:spMkLst>
        </pc:spChg>
        <pc:spChg chg="mod">
          <ac:chgData name="Murilo Rocha Lemes" userId="7700fe1c617f09cb" providerId="LiveId" clId="{C548D5B6-D5F3-453F-8CC3-C5DF8477DFE9}" dt="2025-04-21T21:11:58.786" v="4118"/>
          <ac:spMkLst>
            <pc:docMk/>
            <pc:sldMasterMk cId="0" sldId="2147483666"/>
            <ac:spMk id="382" creationId="{00000000-0000-0000-0000-000000000000}"/>
          </ac:spMkLst>
        </pc:spChg>
        <pc:spChg chg="mod">
          <ac:chgData name="Murilo Rocha Lemes" userId="7700fe1c617f09cb" providerId="LiveId" clId="{C548D5B6-D5F3-453F-8CC3-C5DF8477DFE9}" dt="2025-04-21T21:11:58.786" v="4118"/>
          <ac:spMkLst>
            <pc:docMk/>
            <pc:sldMasterMk cId="0" sldId="2147483666"/>
            <ac:spMk id="385" creationId="{00000000-0000-0000-0000-000000000000}"/>
          </ac:spMkLst>
        </pc:spChg>
        <pc:spChg chg="mod">
          <ac:chgData name="Murilo Rocha Lemes" userId="7700fe1c617f09cb" providerId="LiveId" clId="{C548D5B6-D5F3-453F-8CC3-C5DF8477DFE9}" dt="2025-04-21T21:11:58.786" v="4118"/>
          <ac:spMkLst>
            <pc:docMk/>
            <pc:sldMasterMk cId="0" sldId="2147483666"/>
            <ac:spMk id="393" creationId="{00000000-0000-0000-0000-000000000000}"/>
          </ac:spMkLst>
        </pc:spChg>
        <pc:spChg chg="mod">
          <ac:chgData name="Murilo Rocha Lemes" userId="7700fe1c617f09cb" providerId="LiveId" clId="{C548D5B6-D5F3-453F-8CC3-C5DF8477DFE9}" dt="2025-04-21T21:11:58.786" v="4118"/>
          <ac:spMkLst>
            <pc:docMk/>
            <pc:sldMasterMk cId="0" sldId="2147483666"/>
            <ac:spMk id="400" creationId="{00000000-0000-0000-0000-000000000000}"/>
          </ac:spMkLst>
        </pc:spChg>
        <pc:spChg chg="mod">
          <ac:chgData name="Murilo Rocha Lemes" userId="7700fe1c617f09cb" providerId="LiveId" clId="{C548D5B6-D5F3-453F-8CC3-C5DF8477DFE9}" dt="2025-04-21T21:11:58.786" v="4118"/>
          <ac:spMkLst>
            <pc:docMk/>
            <pc:sldMasterMk cId="0" sldId="2147483666"/>
            <ac:spMk id="410" creationId="{00000000-0000-0000-0000-000000000000}"/>
          </ac:spMkLst>
        </pc:spChg>
        <pc:spChg chg="mod">
          <ac:chgData name="Murilo Rocha Lemes" userId="7700fe1c617f09cb" providerId="LiveId" clId="{C548D5B6-D5F3-453F-8CC3-C5DF8477DFE9}" dt="2025-04-21T21:11:58.786" v="4118"/>
          <ac:spMkLst>
            <pc:docMk/>
            <pc:sldMasterMk cId="0" sldId="2147483666"/>
            <ac:spMk id="414" creationId="{00000000-0000-0000-0000-000000000000}"/>
          </ac:spMkLst>
        </pc:spChg>
        <pc:spChg chg="mod">
          <ac:chgData name="Murilo Rocha Lemes" userId="7700fe1c617f09cb" providerId="LiveId" clId="{C548D5B6-D5F3-453F-8CC3-C5DF8477DFE9}" dt="2025-04-21T21:11:58.786" v="4118"/>
          <ac:spMkLst>
            <pc:docMk/>
            <pc:sldMasterMk cId="0" sldId="2147483666"/>
            <ac:spMk id="418" creationId="{00000000-0000-0000-0000-000000000000}"/>
          </ac:spMkLst>
        </pc:spChg>
      </pc:sldMasterChg>
      <pc:sldMasterChg chg="del delSldLayout">
        <pc:chgData name="Murilo Rocha Lemes" userId="7700fe1c617f09cb" providerId="LiveId" clId="{C548D5B6-D5F3-453F-8CC3-C5DF8477DFE9}" dt="2025-04-21T03:24:57.266" v="17" actId="700"/>
        <pc:sldMasterMkLst>
          <pc:docMk/>
          <pc:sldMasterMk cId="0" sldId="2147483668"/>
        </pc:sldMasterMkLst>
        <pc:sldLayoutChg chg="del">
          <pc:chgData name="Murilo Rocha Lemes" userId="7700fe1c617f09cb" providerId="LiveId" clId="{C548D5B6-D5F3-453F-8CC3-C5DF8477DFE9}" dt="2025-04-21T03:24:57.266" v="17" actId="700"/>
          <pc:sldLayoutMkLst>
            <pc:docMk/>
            <pc:sldMasterMk cId="0" sldId="2147483668"/>
            <pc:sldLayoutMk cId="0" sldId="2147483669"/>
          </pc:sldLayoutMkLst>
        </pc:sldLayoutChg>
      </pc:sldMasterChg>
      <pc:sldMasterChg chg="modSp">
        <pc:chgData name="Murilo Rocha Lemes" userId="7700fe1c617f09cb" providerId="LiveId" clId="{C548D5B6-D5F3-453F-8CC3-C5DF8477DFE9}" dt="2025-04-21T21:11:58.786" v="4118"/>
        <pc:sldMasterMkLst>
          <pc:docMk/>
          <pc:sldMasterMk cId="0" sldId="2147483670"/>
        </pc:sldMasterMkLst>
        <pc:spChg chg="mod">
          <ac:chgData name="Murilo Rocha Lemes" userId="7700fe1c617f09cb" providerId="LiveId" clId="{C548D5B6-D5F3-453F-8CC3-C5DF8477DFE9}" dt="2025-04-21T21:11:58.786" v="4118"/>
          <ac:spMkLst>
            <pc:docMk/>
            <pc:sldMasterMk cId="0" sldId="2147483670"/>
            <ac:spMk id="501" creationId="{00000000-0000-0000-0000-000000000000}"/>
          </ac:spMkLst>
        </pc:spChg>
        <pc:spChg chg="mod">
          <ac:chgData name="Murilo Rocha Lemes" userId="7700fe1c617f09cb" providerId="LiveId" clId="{C548D5B6-D5F3-453F-8CC3-C5DF8477DFE9}" dt="2025-04-21T21:11:58.786" v="4118"/>
          <ac:spMkLst>
            <pc:docMk/>
            <pc:sldMasterMk cId="0" sldId="2147483670"/>
            <ac:spMk id="512" creationId="{00000000-0000-0000-0000-000000000000}"/>
          </ac:spMkLst>
        </pc:spChg>
        <pc:spChg chg="mod">
          <ac:chgData name="Murilo Rocha Lemes" userId="7700fe1c617f09cb" providerId="LiveId" clId="{C548D5B6-D5F3-453F-8CC3-C5DF8477DFE9}" dt="2025-04-21T21:11:58.786" v="4118"/>
          <ac:spMkLst>
            <pc:docMk/>
            <pc:sldMasterMk cId="0" sldId="2147483670"/>
            <ac:spMk id="519" creationId="{00000000-0000-0000-0000-000000000000}"/>
          </ac:spMkLst>
        </pc:spChg>
        <pc:spChg chg="mod">
          <ac:chgData name="Murilo Rocha Lemes" userId="7700fe1c617f09cb" providerId="LiveId" clId="{C548D5B6-D5F3-453F-8CC3-C5DF8477DFE9}" dt="2025-04-21T21:11:58.786" v="4118"/>
          <ac:spMkLst>
            <pc:docMk/>
            <pc:sldMasterMk cId="0" sldId="2147483670"/>
            <ac:spMk id="521" creationId="{00000000-0000-0000-0000-000000000000}"/>
          </ac:spMkLst>
        </pc:spChg>
        <pc:spChg chg="mod">
          <ac:chgData name="Murilo Rocha Lemes" userId="7700fe1c617f09cb" providerId="LiveId" clId="{C548D5B6-D5F3-453F-8CC3-C5DF8477DFE9}" dt="2025-04-21T21:11:58.786" v="4118"/>
          <ac:spMkLst>
            <pc:docMk/>
            <pc:sldMasterMk cId="0" sldId="2147483670"/>
            <ac:spMk id="530" creationId="{00000000-0000-0000-0000-000000000000}"/>
          </ac:spMkLst>
        </pc:spChg>
        <pc:spChg chg="mod">
          <ac:chgData name="Murilo Rocha Lemes" userId="7700fe1c617f09cb" providerId="LiveId" clId="{C548D5B6-D5F3-453F-8CC3-C5DF8477DFE9}" dt="2025-04-21T21:11:58.786" v="4118"/>
          <ac:spMkLst>
            <pc:docMk/>
            <pc:sldMasterMk cId="0" sldId="2147483670"/>
            <ac:spMk id="535" creationId="{00000000-0000-0000-0000-000000000000}"/>
          </ac:spMkLst>
        </pc:spChg>
        <pc:spChg chg="mod">
          <ac:chgData name="Murilo Rocha Lemes" userId="7700fe1c617f09cb" providerId="LiveId" clId="{C548D5B6-D5F3-453F-8CC3-C5DF8477DFE9}" dt="2025-04-21T21:11:58.786" v="4118"/>
          <ac:spMkLst>
            <pc:docMk/>
            <pc:sldMasterMk cId="0" sldId="2147483670"/>
            <ac:spMk id="542" creationId="{00000000-0000-0000-0000-000000000000}"/>
          </ac:spMkLst>
        </pc:spChg>
        <pc:spChg chg="mod">
          <ac:chgData name="Murilo Rocha Lemes" userId="7700fe1c617f09cb" providerId="LiveId" clId="{C548D5B6-D5F3-453F-8CC3-C5DF8477DFE9}" dt="2025-04-21T21:11:58.786" v="4118"/>
          <ac:spMkLst>
            <pc:docMk/>
            <pc:sldMasterMk cId="0" sldId="2147483670"/>
            <ac:spMk id="544" creationId="{00000000-0000-0000-0000-000000000000}"/>
          </ac:spMkLst>
        </pc:spChg>
        <pc:spChg chg="mod">
          <ac:chgData name="Murilo Rocha Lemes" userId="7700fe1c617f09cb" providerId="LiveId" clId="{C548D5B6-D5F3-453F-8CC3-C5DF8477DFE9}" dt="2025-04-21T21:11:58.786" v="4118"/>
          <ac:spMkLst>
            <pc:docMk/>
            <pc:sldMasterMk cId="0" sldId="2147483670"/>
            <ac:spMk id="548" creationId="{00000000-0000-0000-0000-000000000000}"/>
          </ac:spMkLst>
        </pc:spChg>
        <pc:spChg chg="mod">
          <ac:chgData name="Murilo Rocha Lemes" userId="7700fe1c617f09cb" providerId="LiveId" clId="{C548D5B6-D5F3-453F-8CC3-C5DF8477DFE9}" dt="2025-04-21T21:11:58.786" v="4118"/>
          <ac:spMkLst>
            <pc:docMk/>
            <pc:sldMasterMk cId="0" sldId="2147483670"/>
            <ac:spMk id="563" creationId="{00000000-0000-0000-0000-000000000000}"/>
          </ac:spMkLst>
        </pc:spChg>
      </pc:sldMasterChg>
      <pc:sldMasterChg chg="del delSldLayout">
        <pc:chgData name="Murilo Rocha Lemes" userId="7700fe1c617f09cb" providerId="LiveId" clId="{C548D5B6-D5F3-453F-8CC3-C5DF8477DFE9}" dt="2025-04-21T03:24:57.266" v="17" actId="700"/>
        <pc:sldMasterMkLst>
          <pc:docMk/>
          <pc:sldMasterMk cId="0" sldId="2147483672"/>
        </pc:sldMasterMkLst>
        <pc:sldLayoutChg chg="del">
          <pc:chgData name="Murilo Rocha Lemes" userId="7700fe1c617f09cb" providerId="LiveId" clId="{C548D5B6-D5F3-453F-8CC3-C5DF8477DFE9}" dt="2025-04-21T03:24:57.266" v="17" actId="700"/>
          <pc:sldLayoutMkLst>
            <pc:docMk/>
            <pc:sldMasterMk cId="0" sldId="2147483672"/>
            <pc:sldLayoutMk cId="0" sldId="214748367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74"/>
        </pc:sldMasterMkLst>
        <pc:sldLayoutChg chg="del">
          <pc:chgData name="Murilo Rocha Lemes" userId="7700fe1c617f09cb" providerId="LiveId" clId="{C548D5B6-D5F3-453F-8CC3-C5DF8477DFE9}" dt="2025-04-21T03:24:57.266" v="17" actId="700"/>
          <pc:sldLayoutMkLst>
            <pc:docMk/>
            <pc:sldMasterMk cId="0" sldId="2147483674"/>
            <pc:sldLayoutMk cId="0" sldId="214748367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76"/>
        </pc:sldMasterMkLst>
        <pc:sldLayoutChg chg="del">
          <pc:chgData name="Murilo Rocha Lemes" userId="7700fe1c617f09cb" providerId="LiveId" clId="{C548D5B6-D5F3-453F-8CC3-C5DF8477DFE9}" dt="2025-04-21T03:24:57.266" v="17" actId="700"/>
          <pc:sldLayoutMkLst>
            <pc:docMk/>
            <pc:sldMasterMk cId="0" sldId="2147483676"/>
            <pc:sldLayoutMk cId="0" sldId="2147483677"/>
          </pc:sldLayoutMkLst>
        </pc:sldLayoutChg>
      </pc:sldMasterChg>
      <pc:sldMasterChg chg="modSp del delSldLayout">
        <pc:chgData name="Murilo Rocha Lemes" userId="7700fe1c617f09cb" providerId="LiveId" clId="{C548D5B6-D5F3-453F-8CC3-C5DF8477DFE9}" dt="2025-04-21T21:14:13.525" v="4173" actId="47"/>
        <pc:sldMasterMkLst>
          <pc:docMk/>
          <pc:sldMasterMk cId="0" sldId="2147483678"/>
        </pc:sldMasterMkLst>
        <pc:sldLayoutChg chg="del">
          <pc:chgData name="Murilo Rocha Lemes" userId="7700fe1c617f09cb" providerId="LiveId" clId="{C548D5B6-D5F3-453F-8CC3-C5DF8477DFE9}" dt="2025-04-21T21:14:13.525" v="4173" actId="47"/>
          <pc:sldLayoutMkLst>
            <pc:docMk/>
            <pc:sldMasterMk cId="0" sldId="2147483678"/>
            <pc:sldLayoutMk cId="0" sldId="214748367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0"/>
        </pc:sldMasterMkLst>
        <pc:sldLayoutChg chg="del">
          <pc:chgData name="Murilo Rocha Lemes" userId="7700fe1c617f09cb" providerId="LiveId" clId="{C548D5B6-D5F3-453F-8CC3-C5DF8477DFE9}" dt="2025-04-21T03:24:57.266" v="17" actId="700"/>
          <pc:sldLayoutMkLst>
            <pc:docMk/>
            <pc:sldMasterMk cId="0" sldId="2147483680"/>
            <pc:sldLayoutMk cId="0" sldId="214748368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2"/>
        </pc:sldMasterMkLst>
        <pc:sldLayoutChg chg="del">
          <pc:chgData name="Murilo Rocha Lemes" userId="7700fe1c617f09cb" providerId="LiveId" clId="{C548D5B6-D5F3-453F-8CC3-C5DF8477DFE9}" dt="2025-04-21T03:24:57.266" v="17" actId="700"/>
          <pc:sldLayoutMkLst>
            <pc:docMk/>
            <pc:sldMasterMk cId="0" sldId="2147483682"/>
            <pc:sldLayoutMk cId="0" sldId="214748368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4"/>
        </pc:sldMasterMkLst>
        <pc:sldLayoutChg chg="del">
          <pc:chgData name="Murilo Rocha Lemes" userId="7700fe1c617f09cb" providerId="LiveId" clId="{C548D5B6-D5F3-453F-8CC3-C5DF8477DFE9}" dt="2025-04-21T03:24:57.266" v="17" actId="700"/>
          <pc:sldLayoutMkLst>
            <pc:docMk/>
            <pc:sldMasterMk cId="0" sldId="2147483684"/>
            <pc:sldLayoutMk cId="0" sldId="214748368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6"/>
        </pc:sldMasterMkLst>
        <pc:sldLayoutChg chg="del">
          <pc:chgData name="Murilo Rocha Lemes" userId="7700fe1c617f09cb" providerId="LiveId" clId="{C548D5B6-D5F3-453F-8CC3-C5DF8477DFE9}" dt="2025-04-21T03:24:57.266" v="17" actId="700"/>
          <pc:sldLayoutMkLst>
            <pc:docMk/>
            <pc:sldMasterMk cId="0" sldId="2147483686"/>
            <pc:sldLayoutMk cId="0" sldId="214748368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8"/>
        </pc:sldMasterMkLst>
        <pc:sldLayoutChg chg="del">
          <pc:chgData name="Murilo Rocha Lemes" userId="7700fe1c617f09cb" providerId="LiveId" clId="{C548D5B6-D5F3-453F-8CC3-C5DF8477DFE9}" dt="2025-04-21T03:24:57.266" v="17" actId="700"/>
          <pc:sldLayoutMkLst>
            <pc:docMk/>
            <pc:sldMasterMk cId="0" sldId="2147483688"/>
            <pc:sldLayoutMk cId="0" sldId="214748368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0"/>
        </pc:sldMasterMkLst>
        <pc:sldLayoutChg chg="del">
          <pc:chgData name="Murilo Rocha Lemes" userId="7700fe1c617f09cb" providerId="LiveId" clId="{C548D5B6-D5F3-453F-8CC3-C5DF8477DFE9}" dt="2025-04-21T03:24:57.266" v="17" actId="700"/>
          <pc:sldLayoutMkLst>
            <pc:docMk/>
            <pc:sldMasterMk cId="0" sldId="2147483690"/>
            <pc:sldLayoutMk cId="0" sldId="2147483691"/>
          </pc:sldLayoutMkLst>
        </pc:sldLayoutChg>
      </pc:sldMasterChg>
      <pc:sldMasterChg chg="modSp del delSldLayout modSldLayout">
        <pc:chgData name="Murilo Rocha Lemes" userId="7700fe1c617f09cb" providerId="LiveId" clId="{C548D5B6-D5F3-453F-8CC3-C5DF8477DFE9}" dt="2025-04-24T01:13:40.665" v="12275" actId="47"/>
        <pc:sldMasterMkLst>
          <pc:docMk/>
          <pc:sldMasterMk cId="0" sldId="2147483692"/>
        </pc:sldMasterMkLst>
        <pc:sldLayoutChg chg="modSp del">
          <pc:chgData name="Murilo Rocha Lemes" userId="7700fe1c617f09cb" providerId="LiveId" clId="{C548D5B6-D5F3-453F-8CC3-C5DF8477DFE9}" dt="2025-04-24T01:13:40.665" v="12275" actId="47"/>
          <pc:sldLayoutMkLst>
            <pc:docMk/>
            <pc:sldMasterMk cId="0" sldId="2147483692"/>
            <pc:sldLayoutMk cId="0" sldId="214748369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4"/>
        </pc:sldMasterMkLst>
        <pc:sldLayoutChg chg="del">
          <pc:chgData name="Murilo Rocha Lemes" userId="7700fe1c617f09cb" providerId="LiveId" clId="{C548D5B6-D5F3-453F-8CC3-C5DF8477DFE9}" dt="2025-04-21T03:24:57.266" v="17" actId="700"/>
          <pc:sldLayoutMkLst>
            <pc:docMk/>
            <pc:sldMasterMk cId="0" sldId="2147483694"/>
            <pc:sldLayoutMk cId="0" sldId="214748369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6"/>
        </pc:sldMasterMkLst>
        <pc:sldLayoutChg chg="del">
          <pc:chgData name="Murilo Rocha Lemes" userId="7700fe1c617f09cb" providerId="LiveId" clId="{C548D5B6-D5F3-453F-8CC3-C5DF8477DFE9}" dt="2025-04-21T03:24:57.266" v="17" actId="700"/>
          <pc:sldLayoutMkLst>
            <pc:docMk/>
            <pc:sldMasterMk cId="0" sldId="2147483696"/>
            <pc:sldLayoutMk cId="0" sldId="214748369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8"/>
        </pc:sldMasterMkLst>
        <pc:sldLayoutChg chg="del">
          <pc:chgData name="Murilo Rocha Lemes" userId="7700fe1c617f09cb" providerId="LiveId" clId="{C548D5B6-D5F3-453F-8CC3-C5DF8477DFE9}" dt="2025-04-21T03:24:57.266" v="17" actId="700"/>
          <pc:sldLayoutMkLst>
            <pc:docMk/>
            <pc:sldMasterMk cId="0" sldId="2147483698"/>
            <pc:sldLayoutMk cId="0" sldId="214748369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0"/>
        </pc:sldMasterMkLst>
        <pc:sldLayoutChg chg="del">
          <pc:chgData name="Murilo Rocha Lemes" userId="7700fe1c617f09cb" providerId="LiveId" clId="{C548D5B6-D5F3-453F-8CC3-C5DF8477DFE9}" dt="2025-04-21T03:24:57.266" v="17" actId="700"/>
          <pc:sldLayoutMkLst>
            <pc:docMk/>
            <pc:sldMasterMk cId="0" sldId="2147483700"/>
            <pc:sldLayoutMk cId="0" sldId="214748370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2"/>
        </pc:sldMasterMkLst>
        <pc:sldLayoutChg chg="del">
          <pc:chgData name="Murilo Rocha Lemes" userId="7700fe1c617f09cb" providerId="LiveId" clId="{C548D5B6-D5F3-453F-8CC3-C5DF8477DFE9}" dt="2025-04-21T03:24:57.266" v="17" actId="700"/>
          <pc:sldLayoutMkLst>
            <pc:docMk/>
            <pc:sldMasterMk cId="0" sldId="2147483702"/>
            <pc:sldLayoutMk cId="0" sldId="214748370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4"/>
        </pc:sldMasterMkLst>
        <pc:sldLayoutChg chg="del">
          <pc:chgData name="Murilo Rocha Lemes" userId="7700fe1c617f09cb" providerId="LiveId" clId="{C548D5B6-D5F3-453F-8CC3-C5DF8477DFE9}" dt="2025-04-21T03:24:57.266" v="17" actId="700"/>
          <pc:sldLayoutMkLst>
            <pc:docMk/>
            <pc:sldMasterMk cId="0" sldId="2147483704"/>
            <pc:sldLayoutMk cId="0" sldId="214748370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6"/>
        </pc:sldMasterMkLst>
        <pc:sldLayoutChg chg="del">
          <pc:chgData name="Murilo Rocha Lemes" userId="7700fe1c617f09cb" providerId="LiveId" clId="{C548D5B6-D5F3-453F-8CC3-C5DF8477DFE9}" dt="2025-04-21T03:24:57.266" v="17" actId="700"/>
          <pc:sldLayoutMkLst>
            <pc:docMk/>
            <pc:sldMasterMk cId="0" sldId="2147483706"/>
            <pc:sldLayoutMk cId="0" sldId="214748370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8"/>
        </pc:sldMasterMkLst>
        <pc:sldLayoutChg chg="del">
          <pc:chgData name="Murilo Rocha Lemes" userId="7700fe1c617f09cb" providerId="LiveId" clId="{C548D5B6-D5F3-453F-8CC3-C5DF8477DFE9}" dt="2025-04-21T03:24:57.266" v="17" actId="700"/>
          <pc:sldLayoutMkLst>
            <pc:docMk/>
            <pc:sldMasterMk cId="0" sldId="2147483708"/>
            <pc:sldLayoutMk cId="0" sldId="2147483709"/>
          </pc:sldLayoutMkLst>
        </pc:sldLayoutChg>
      </pc:sldMasterChg>
      <pc:sldMasterChg chg="del delSldLayout">
        <pc:chgData name="Murilo Rocha Lemes" userId="7700fe1c617f09cb" providerId="LiveId" clId="{C548D5B6-D5F3-453F-8CC3-C5DF8477DFE9}" dt="2025-04-21T03:25:05.419" v="19" actId="700"/>
        <pc:sldMasterMkLst>
          <pc:docMk/>
          <pc:sldMasterMk cId="0" sldId="2147483710"/>
        </pc:sldMasterMkLst>
        <pc:sldLayoutChg chg="del">
          <pc:chgData name="Murilo Rocha Lemes" userId="7700fe1c617f09cb" providerId="LiveId" clId="{C548D5B6-D5F3-453F-8CC3-C5DF8477DFE9}" dt="2025-04-21T03:25:05.419" v="19" actId="700"/>
          <pc:sldLayoutMkLst>
            <pc:docMk/>
            <pc:sldMasterMk cId="0" sldId="2147483710"/>
            <pc:sldLayoutMk cId="0" sldId="214748371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12"/>
        </pc:sldMasterMkLst>
        <pc:sldLayoutChg chg="del">
          <pc:chgData name="Murilo Rocha Lemes" userId="7700fe1c617f09cb" providerId="LiveId" clId="{C548D5B6-D5F3-453F-8CC3-C5DF8477DFE9}" dt="2025-04-21T03:24:57.266" v="17" actId="700"/>
          <pc:sldLayoutMkLst>
            <pc:docMk/>
            <pc:sldMasterMk cId="0" sldId="2147483712"/>
            <pc:sldLayoutMk cId="0" sldId="214748371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80440-37CE-4556-B961-8E1B82D9977F}" type="datetimeFigureOut">
              <a:rPr lang="en-US" smtClean="0"/>
              <a:t>4/29/2025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2BF6F4-BE72-4326-AF8A-9F405909511C}" type="slidenum">
              <a:rPr lang="en-US" smtClean="0"/>
              <a:t>‹#›</a:t>
            </a:fld>
            <a:endParaRPr lang="en-US" dirty="0"/>
          </a:p>
        </p:txBody>
      </p:sp>
    </p:spTree>
    <p:extLst>
      <p:ext uri="{BB962C8B-B14F-4D97-AF65-F5344CB8AC3E}">
        <p14:creationId xmlns:p14="http://schemas.microsoft.com/office/powerpoint/2010/main" val="1202398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BF6F4-BE72-4326-AF8A-9F405909511C}" type="slidenum">
              <a:rPr lang="en-US" smtClean="0"/>
              <a:t>4</a:t>
            </a:fld>
            <a:endParaRPr lang="en-US" dirty="0"/>
          </a:p>
        </p:txBody>
      </p:sp>
    </p:spTree>
    <p:extLst>
      <p:ext uri="{BB962C8B-B14F-4D97-AF65-F5344CB8AC3E}">
        <p14:creationId xmlns:p14="http://schemas.microsoft.com/office/powerpoint/2010/main" val="3625007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BF6F4-BE72-4326-AF8A-9F405909511C}" type="slidenum">
              <a:rPr lang="en-US" smtClean="0"/>
              <a:t>5</a:t>
            </a:fld>
            <a:endParaRPr lang="en-US" dirty="0"/>
          </a:p>
        </p:txBody>
      </p:sp>
    </p:spTree>
    <p:extLst>
      <p:ext uri="{BB962C8B-B14F-4D97-AF65-F5344CB8AC3E}">
        <p14:creationId xmlns:p14="http://schemas.microsoft.com/office/powerpoint/2010/main" val="4172995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BF6F4-BE72-4326-AF8A-9F405909511C}" type="slidenum">
              <a:rPr lang="en-US" smtClean="0"/>
              <a:t>8</a:t>
            </a:fld>
            <a:endParaRPr lang="en-US" dirty="0"/>
          </a:p>
        </p:txBody>
      </p:sp>
    </p:spTree>
    <p:extLst>
      <p:ext uri="{BB962C8B-B14F-4D97-AF65-F5344CB8AC3E}">
        <p14:creationId xmlns:p14="http://schemas.microsoft.com/office/powerpoint/2010/main" val="3660382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42673-8602-65A1-F42D-A239352336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3B02B6-429E-E552-FF53-C8B1B2313E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AB7B22-E46D-2303-EBDD-DC408B64371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5513B5-0026-BD9A-F9B5-37EBEA0A888F}"/>
              </a:ext>
            </a:extLst>
          </p:cNvPr>
          <p:cNvSpPr>
            <a:spLocks noGrp="1"/>
          </p:cNvSpPr>
          <p:nvPr>
            <p:ph type="sldNum" sz="quarter" idx="5"/>
          </p:nvPr>
        </p:nvSpPr>
        <p:spPr/>
        <p:txBody>
          <a:bodyPr/>
          <a:lstStyle/>
          <a:p>
            <a:fld id="{F82BF6F4-BE72-4326-AF8A-9F405909511C}" type="slidenum">
              <a:rPr lang="en-US" smtClean="0"/>
              <a:t>9</a:t>
            </a:fld>
            <a:endParaRPr lang="en-US" dirty="0"/>
          </a:p>
        </p:txBody>
      </p:sp>
    </p:spTree>
    <p:extLst>
      <p:ext uri="{BB962C8B-B14F-4D97-AF65-F5344CB8AC3E}">
        <p14:creationId xmlns:p14="http://schemas.microsoft.com/office/powerpoint/2010/main" val="2593052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0AEC8-150B-5B88-302D-929A0C31B4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32E5AA-7135-7FF9-FB99-0B16FF44E6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FADB4D-6661-9723-2B1E-E496A2325BD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8DB43D-CACF-FC6F-4B16-A092467BEC27}"/>
              </a:ext>
            </a:extLst>
          </p:cNvPr>
          <p:cNvSpPr>
            <a:spLocks noGrp="1"/>
          </p:cNvSpPr>
          <p:nvPr>
            <p:ph type="sldNum" sz="quarter" idx="5"/>
          </p:nvPr>
        </p:nvSpPr>
        <p:spPr/>
        <p:txBody>
          <a:bodyPr/>
          <a:lstStyle/>
          <a:p>
            <a:fld id="{F82BF6F4-BE72-4326-AF8A-9F405909511C}" type="slidenum">
              <a:rPr lang="en-US" smtClean="0"/>
              <a:t>10</a:t>
            </a:fld>
            <a:endParaRPr lang="en-US" dirty="0"/>
          </a:p>
        </p:txBody>
      </p:sp>
    </p:spTree>
    <p:extLst>
      <p:ext uri="{BB962C8B-B14F-4D97-AF65-F5344CB8AC3E}">
        <p14:creationId xmlns:p14="http://schemas.microsoft.com/office/powerpoint/2010/main" val="4074779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B528C-63D4-F80F-E037-A960A74C71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8C58BE-F608-018F-E9D8-EA8076489F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F091B8-8AA9-1EE1-B764-3C7885CBBD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FE2325-2C45-DBB6-75E0-5330835DE68C}"/>
              </a:ext>
            </a:extLst>
          </p:cNvPr>
          <p:cNvSpPr>
            <a:spLocks noGrp="1"/>
          </p:cNvSpPr>
          <p:nvPr>
            <p:ph type="sldNum" sz="quarter" idx="5"/>
          </p:nvPr>
        </p:nvSpPr>
        <p:spPr/>
        <p:txBody>
          <a:bodyPr/>
          <a:lstStyle/>
          <a:p>
            <a:fld id="{F82BF6F4-BE72-4326-AF8A-9F405909511C}" type="slidenum">
              <a:rPr lang="en-US" smtClean="0"/>
              <a:t>11</a:t>
            </a:fld>
            <a:endParaRPr lang="en-US" dirty="0"/>
          </a:p>
        </p:txBody>
      </p:sp>
    </p:spTree>
    <p:extLst>
      <p:ext uri="{BB962C8B-B14F-4D97-AF65-F5344CB8AC3E}">
        <p14:creationId xmlns:p14="http://schemas.microsoft.com/office/powerpoint/2010/main" val="4048474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5" name="PlaceHolder 1"/>
          <p:cNvSpPr>
            <a:spLocks noGrp="1"/>
          </p:cNvSpPr>
          <p:nvPr>
            <p:ph type="title"/>
          </p:nvPr>
        </p:nvSpPr>
        <p:spPr>
          <a:xfrm>
            <a:off x="2105284" y="384120"/>
            <a:ext cx="4937401" cy="1078920"/>
          </a:xfrm>
          <a:prstGeom prst="rect">
            <a:avLst/>
          </a:prstGeom>
          <a:noFill/>
          <a:ln w="0">
            <a:noFill/>
          </a:ln>
        </p:spPr>
        <p:txBody>
          <a:bodyPr lIns="0" tIns="0" rIns="0" bIns="0" anchor="ctr">
            <a:noAutofit/>
          </a:bodyPr>
          <a:lstStyle>
            <a:lvl1pPr indent="0">
              <a:buNone/>
              <a:defRPr/>
            </a:lvl1pPr>
          </a:lstStyle>
          <a:p>
            <a:pPr indent="0">
              <a:buNone/>
            </a:pPr>
            <a:endParaRPr lang="fr-FR" sz="1800" b="0" strike="noStrike" spc="-1">
              <a:solidFill>
                <a:schemeClr val="dk1"/>
              </a:solidFill>
              <a:latin typeface="Arial"/>
            </a:endParaRPr>
          </a:p>
        </p:txBody>
      </p:sp>
      <p:sp>
        <p:nvSpPr>
          <p:cNvPr id="36" name="PlaceHolder 2"/>
          <p:cNvSpPr>
            <a:spLocks noGrp="1"/>
          </p:cNvSpPr>
          <p:nvPr>
            <p:ph type="subTitle"/>
          </p:nvPr>
        </p:nvSpPr>
        <p:spPr>
          <a:xfrm>
            <a:off x="457204" y="1203480"/>
            <a:ext cx="8229241" cy="2982960"/>
          </a:xfrm>
          <a:prstGeom prst="rect">
            <a:avLst/>
          </a:prstGeom>
          <a:noFill/>
          <a:ln w="0">
            <a:noFill/>
          </a:ln>
        </p:spPr>
        <p:txBody>
          <a:bodyPr lIns="0" tIns="0" rIns="0" bIns="0" anchor="ctr">
            <a:noAutofit/>
          </a:bodyPr>
          <a:lstStyle>
            <a:lvl1pPr indent="0" algn="ctr">
              <a:buNone/>
              <a:defRPr/>
            </a:lvl1p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4" y="1850040"/>
            <a:ext cx="4088521" cy="1791720"/>
          </a:xfrm>
          <a:prstGeom prst="rect">
            <a:avLst/>
          </a:prstGeom>
          <a:noFill/>
          <a:ln w="0">
            <a:noFill/>
          </a:ln>
        </p:spPr>
        <p:txBody>
          <a:bodyPr lIns="91440" tIns="91440" rIns="91440" bIns="91440" anchor="b">
            <a:noAutofit/>
          </a:bodyPr>
          <a:lstStyle/>
          <a:p>
            <a:pPr indent="0">
              <a:buNone/>
            </a:pPr>
            <a:r>
              <a:rPr lang="fr-FR" sz="4400" b="0" strike="noStrike" spc="-1">
                <a:solidFill>
                  <a:schemeClr val="dk1"/>
                </a:solidFill>
                <a:latin typeface="Arial"/>
              </a:rPr>
              <a:t>Click to edit the title text format</a:t>
            </a:r>
          </a:p>
        </p:txBody>
      </p:sp>
      <p:cxnSp>
        <p:nvCxnSpPr>
          <p:cNvPr id="36" name="Google Shape;10;p2"/>
          <p:cNvCxnSpPr/>
          <p:nvPr/>
        </p:nvCxnSpPr>
        <p:spPr>
          <a:xfrm flipH="1">
            <a:off x="5826964" y="451080"/>
            <a:ext cx="1672921" cy="126360"/>
          </a:xfrm>
          <a:prstGeom prst="straightConnector1">
            <a:avLst/>
          </a:prstGeom>
          <a:ln w="9525">
            <a:solidFill>
              <a:srgbClr val="3D3D3D"/>
            </a:solidFill>
            <a:round/>
          </a:ln>
        </p:spPr>
      </p:cxnSp>
      <p:cxnSp>
        <p:nvCxnSpPr>
          <p:cNvPr id="2" name="Google Shape;11;p2"/>
          <p:cNvCxnSpPr/>
          <p:nvPr/>
        </p:nvCxnSpPr>
        <p:spPr>
          <a:xfrm flipH="1" flipV="1">
            <a:off x="7512844" y="457561"/>
            <a:ext cx="829801" cy="743760"/>
          </a:xfrm>
          <a:prstGeom prst="straightConnector1">
            <a:avLst/>
          </a:prstGeom>
          <a:ln w="9525">
            <a:solidFill>
              <a:srgbClr val="3D3D3D"/>
            </a:solidFill>
            <a:round/>
          </a:ln>
        </p:spPr>
      </p:cxnSp>
      <p:cxnSp>
        <p:nvCxnSpPr>
          <p:cNvPr id="3" name="Google Shape;12;p2"/>
          <p:cNvCxnSpPr/>
          <p:nvPr/>
        </p:nvCxnSpPr>
        <p:spPr>
          <a:xfrm flipH="1">
            <a:off x="8348762" y="-6480"/>
            <a:ext cx="797040" cy="1188000"/>
          </a:xfrm>
          <a:prstGeom prst="straightConnector1">
            <a:avLst/>
          </a:prstGeom>
          <a:ln w="9525">
            <a:solidFill>
              <a:srgbClr val="3D3D3D"/>
            </a:solidFill>
            <a:round/>
          </a:ln>
        </p:spPr>
      </p:cxnSp>
      <p:grpSp>
        <p:nvGrpSpPr>
          <p:cNvPr id="4" name="Google Shape;13;p2"/>
          <p:cNvGrpSpPr/>
          <p:nvPr/>
        </p:nvGrpSpPr>
        <p:grpSpPr>
          <a:xfrm>
            <a:off x="8064361" y="887760"/>
            <a:ext cx="581401" cy="582120"/>
            <a:chOff x="8064360" y="887760"/>
            <a:chExt cx="581400" cy="582120"/>
          </a:xfrm>
        </p:grpSpPr>
        <p:sp>
          <p:nvSpPr>
            <p:cNvPr id="5" name="Google Shape;14;p2"/>
            <p:cNvSpPr/>
            <p:nvPr/>
          </p:nvSpPr>
          <p:spPr>
            <a:xfrm>
              <a:off x="8068680" y="89280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6" name="Google Shape;15;p2"/>
            <p:cNvSpPr/>
            <p:nvPr/>
          </p:nvSpPr>
          <p:spPr>
            <a:xfrm>
              <a:off x="8064360" y="88776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7" name="Google Shape;16;p2"/>
            <p:cNvSpPr/>
            <p:nvPr/>
          </p:nvSpPr>
          <p:spPr>
            <a:xfrm>
              <a:off x="8141040" y="96516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8" name="Google Shape;17;p2"/>
            <p:cNvSpPr/>
            <p:nvPr/>
          </p:nvSpPr>
          <p:spPr>
            <a:xfrm>
              <a:off x="8136720" y="96048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9" name="Google Shape;18;p2"/>
            <p:cNvSpPr/>
            <p:nvPr/>
          </p:nvSpPr>
          <p:spPr>
            <a:xfrm>
              <a:off x="8219880" y="104400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0" name="Google Shape;19;p2"/>
            <p:cNvSpPr/>
            <p:nvPr/>
          </p:nvSpPr>
          <p:spPr>
            <a:xfrm>
              <a:off x="8215200" y="103932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11" name="Google Shape;20;p2"/>
          <p:cNvGrpSpPr/>
          <p:nvPr/>
        </p:nvGrpSpPr>
        <p:grpSpPr>
          <a:xfrm>
            <a:off x="7353002" y="316441"/>
            <a:ext cx="291600" cy="292320"/>
            <a:chOff x="7353000" y="316440"/>
            <a:chExt cx="291600" cy="292320"/>
          </a:xfrm>
        </p:grpSpPr>
        <p:sp>
          <p:nvSpPr>
            <p:cNvPr id="12" name="Google Shape;21;p2"/>
            <p:cNvSpPr/>
            <p:nvPr/>
          </p:nvSpPr>
          <p:spPr>
            <a:xfrm>
              <a:off x="7358040" y="32112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3" name="Google Shape;22;p2"/>
            <p:cNvSpPr/>
            <p:nvPr/>
          </p:nvSpPr>
          <p:spPr>
            <a:xfrm>
              <a:off x="7353000" y="31644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14" name="Google Shape;23;p2"/>
            <p:cNvSpPr/>
            <p:nvPr/>
          </p:nvSpPr>
          <p:spPr>
            <a:xfrm>
              <a:off x="7419960" y="38304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5" name="Google Shape;24;p2"/>
            <p:cNvSpPr/>
            <p:nvPr/>
          </p:nvSpPr>
          <p:spPr>
            <a:xfrm>
              <a:off x="7415640" y="37872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sp>
        <p:nvSpPr>
          <p:cNvPr id="16" name="Google Shape;25;p2"/>
          <p:cNvSpPr/>
          <p:nvPr/>
        </p:nvSpPr>
        <p:spPr>
          <a:xfrm>
            <a:off x="5690524" y="425880"/>
            <a:ext cx="288361" cy="288000"/>
          </a:xfrm>
          <a:custGeom>
            <a:avLst/>
            <a:gdLst>
              <a:gd name="textAreaLeft" fmla="*/ 0 w 288360"/>
              <a:gd name="textAreaRight" fmla="*/ 28872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7" name="Google Shape;26;p2"/>
          <p:cNvSpPr/>
          <p:nvPr/>
        </p:nvSpPr>
        <p:spPr>
          <a:xfrm>
            <a:off x="5688364" y="423360"/>
            <a:ext cx="292681" cy="293040"/>
          </a:xfrm>
          <a:custGeom>
            <a:avLst/>
            <a:gdLst>
              <a:gd name="textAreaLeft" fmla="*/ 0 w 292680"/>
              <a:gd name="textAreaRight" fmla="*/ 29304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18" name="Google Shape;27;p2"/>
          <p:cNvSpPr/>
          <p:nvPr/>
        </p:nvSpPr>
        <p:spPr>
          <a:xfrm>
            <a:off x="5727242" y="462240"/>
            <a:ext cx="215280" cy="214920"/>
          </a:xfrm>
          <a:custGeom>
            <a:avLst/>
            <a:gdLst>
              <a:gd name="textAreaLeft" fmla="*/ 0 w 215280"/>
              <a:gd name="textAreaRight" fmla="*/ 21564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9" name="Google Shape;28;p2"/>
          <p:cNvSpPr/>
          <p:nvPr/>
        </p:nvSpPr>
        <p:spPr>
          <a:xfrm>
            <a:off x="5724723" y="459721"/>
            <a:ext cx="219600" cy="219960"/>
          </a:xfrm>
          <a:custGeom>
            <a:avLst/>
            <a:gdLst>
              <a:gd name="textAreaLeft" fmla="*/ 0 w 219600"/>
              <a:gd name="textAreaRight" fmla="*/ 21996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20" name="Google Shape;29;p2"/>
          <p:cNvSpPr/>
          <p:nvPr/>
        </p:nvSpPr>
        <p:spPr>
          <a:xfrm>
            <a:off x="5766484" y="501841"/>
            <a:ext cx="135721" cy="135720"/>
          </a:xfrm>
          <a:custGeom>
            <a:avLst/>
            <a:gdLst>
              <a:gd name="textAreaLeft" fmla="*/ 0 w 135720"/>
              <a:gd name="textAreaRight" fmla="*/ 13608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1" name="Google Shape;30;p2"/>
          <p:cNvSpPr/>
          <p:nvPr/>
        </p:nvSpPr>
        <p:spPr>
          <a:xfrm>
            <a:off x="5764324" y="499680"/>
            <a:ext cx="140761" cy="140400"/>
          </a:xfrm>
          <a:custGeom>
            <a:avLst/>
            <a:gdLst>
              <a:gd name="textAreaLeft" fmla="*/ 0 w 140760"/>
              <a:gd name="textAreaRight" fmla="*/ 14112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nvGrpSpPr>
          <p:cNvPr id="22" name="Google Shape;31;p2"/>
          <p:cNvGrpSpPr/>
          <p:nvPr/>
        </p:nvGrpSpPr>
        <p:grpSpPr>
          <a:xfrm>
            <a:off x="5443203" y="289441"/>
            <a:ext cx="174960" cy="26640"/>
            <a:chOff x="5443200" y="289440"/>
            <a:chExt cx="174960" cy="26640"/>
          </a:xfrm>
        </p:grpSpPr>
        <p:sp>
          <p:nvSpPr>
            <p:cNvPr id="23" name="Google Shape;32;p2"/>
            <p:cNvSpPr/>
            <p:nvPr/>
          </p:nvSpPr>
          <p:spPr>
            <a:xfrm>
              <a:off x="544320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4" name="Google Shape;33;p2"/>
            <p:cNvSpPr/>
            <p:nvPr/>
          </p:nvSpPr>
          <p:spPr>
            <a:xfrm>
              <a:off x="551736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5" name="Google Shape;34;p2"/>
            <p:cNvSpPr/>
            <p:nvPr/>
          </p:nvSpPr>
          <p:spPr>
            <a:xfrm>
              <a:off x="559152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26" name="Google Shape;35;p2"/>
          <p:cNvGrpSpPr/>
          <p:nvPr/>
        </p:nvGrpSpPr>
        <p:grpSpPr>
          <a:xfrm>
            <a:off x="8489882" y="171000"/>
            <a:ext cx="174960" cy="26640"/>
            <a:chOff x="8489880" y="171000"/>
            <a:chExt cx="174960" cy="26640"/>
          </a:xfrm>
        </p:grpSpPr>
        <p:sp>
          <p:nvSpPr>
            <p:cNvPr id="27" name="Google Shape;36;p2"/>
            <p:cNvSpPr/>
            <p:nvPr/>
          </p:nvSpPr>
          <p:spPr>
            <a:xfrm>
              <a:off x="848988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8" name="Google Shape;37;p2"/>
            <p:cNvSpPr/>
            <p:nvPr/>
          </p:nvSpPr>
          <p:spPr>
            <a:xfrm>
              <a:off x="856404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9" name="Google Shape;38;p2"/>
            <p:cNvSpPr/>
            <p:nvPr/>
          </p:nvSpPr>
          <p:spPr>
            <a:xfrm>
              <a:off x="863820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0" name="Google Shape;39;p2"/>
          <p:cNvGrpSpPr/>
          <p:nvPr/>
        </p:nvGrpSpPr>
        <p:grpSpPr>
          <a:xfrm>
            <a:off x="8068683" y="1581841"/>
            <a:ext cx="174601" cy="26640"/>
            <a:chOff x="8068680" y="1581840"/>
            <a:chExt cx="174600" cy="26640"/>
          </a:xfrm>
        </p:grpSpPr>
        <p:sp>
          <p:nvSpPr>
            <p:cNvPr id="31" name="Google Shape;40;p2"/>
            <p:cNvSpPr/>
            <p:nvPr/>
          </p:nvSpPr>
          <p:spPr>
            <a:xfrm>
              <a:off x="806868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2" name="Google Shape;41;p2"/>
            <p:cNvSpPr/>
            <p:nvPr/>
          </p:nvSpPr>
          <p:spPr>
            <a:xfrm>
              <a:off x="814284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3" name="Google Shape;42;p2"/>
            <p:cNvSpPr/>
            <p:nvPr/>
          </p:nvSpPr>
          <p:spPr>
            <a:xfrm>
              <a:off x="821664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34" name="PlaceHolder 2"/>
          <p:cNvSpPr>
            <a:spLocks noGrp="1"/>
          </p:cNvSpPr>
          <p:nvPr>
            <p:ph type="body"/>
          </p:nvPr>
        </p:nvSpPr>
        <p:spPr>
          <a:xfrm>
            <a:off x="457204" y="1203480"/>
            <a:ext cx="8229241"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3995" lvl="1" indent="-323998">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5993" lvl="2" indent="-287998">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7990" lvl="3" indent="-215999">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59988" lvl="4" indent="-215999">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1985" lvl="5" indent="-215999">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3982" lvl="6" indent="-215999">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indent="0" algn="l" defTabSz="91439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3" name="PlaceHolder 1"/>
          <p:cNvSpPr>
            <a:spLocks noGrp="1"/>
          </p:cNvSpPr>
          <p:nvPr>
            <p:ph type="title"/>
          </p:nvPr>
        </p:nvSpPr>
        <p:spPr>
          <a:xfrm>
            <a:off x="2105284" y="384120"/>
            <a:ext cx="4937401" cy="10789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54" name="Google Shape;914;p19"/>
          <p:cNvSpPr/>
          <p:nvPr/>
        </p:nvSpPr>
        <p:spPr>
          <a:xfrm>
            <a:off x="2097364" y="3664081"/>
            <a:ext cx="4945321" cy="7621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defTabSz="914395">
              <a:lnSpc>
                <a:spcPct val="115000"/>
              </a:lnSpc>
              <a:tabLst>
                <a:tab pos="0" algn="l"/>
              </a:tabLst>
            </a:pPr>
            <a:r>
              <a:rPr lang="en" sz="1100" b="0" strike="noStrike" spc="-1">
                <a:solidFill>
                  <a:schemeClr val="accent1"/>
                </a:solidFill>
                <a:latin typeface="Barlow Semi Condensed Medium"/>
                <a:ea typeface="Barlow Semi Condensed Medium"/>
              </a:rPr>
              <a:t>CREDITS:</a:t>
            </a:r>
            <a:r>
              <a:rPr lang="en" sz="1100" b="0" strike="noStrike" spc="-1">
                <a:solidFill>
                  <a:schemeClr val="dk2"/>
                </a:solidFill>
                <a:latin typeface="Barlow Semi Condensed"/>
                <a:ea typeface="Barlow Semi Condensed"/>
              </a:rPr>
              <a:t> This presentation template was created by </a:t>
            </a:r>
            <a:r>
              <a:rPr lang="en" sz="1100" b="0" u="sng" strike="noStrike" spc="-1">
                <a:solidFill>
                  <a:schemeClr val="accent1"/>
                </a:solidFill>
                <a:uFillTx/>
                <a:latin typeface="Barlow Semi Condensed Medium"/>
                <a:ea typeface="Barlow Semi Condensed Medium"/>
                <a:hlinkClick r:id="rId3"/>
              </a:rPr>
              <a:t>Slidesgo</a:t>
            </a:r>
            <a:r>
              <a:rPr lang="en" sz="1100" b="0" strike="noStrike" spc="-1">
                <a:solidFill>
                  <a:schemeClr val="dk2"/>
                </a:solidFill>
                <a:latin typeface="Barlow Semi Condensed"/>
                <a:ea typeface="Barlow Semi Condensed"/>
              </a:rPr>
              <a:t>, including icons, infographics &amp; images by </a:t>
            </a:r>
            <a:r>
              <a:rPr lang="en" sz="1100" b="0" u="sng" strike="noStrike" spc="-1">
                <a:solidFill>
                  <a:schemeClr val="accent1"/>
                </a:solidFill>
                <a:uFillTx/>
                <a:latin typeface="Barlow Semi Condensed Medium"/>
                <a:ea typeface="Barlow Semi Condensed Medium"/>
                <a:hlinkClick r:id="rId4"/>
              </a:rPr>
              <a:t>Freepik</a:t>
            </a:r>
            <a:r>
              <a:rPr lang="en" sz="1100" b="0" strike="noStrike" spc="-1">
                <a:solidFill>
                  <a:schemeClr val="dk2"/>
                </a:solidFill>
                <a:latin typeface="Barlow Semi Condensed"/>
                <a:ea typeface="Barlow Semi Condensed"/>
              </a:rPr>
              <a:t> and illustrations by </a:t>
            </a:r>
            <a:r>
              <a:rPr lang="en" sz="1100" b="0" u="sng" strike="noStrike" spc="-1">
                <a:solidFill>
                  <a:schemeClr val="accent1"/>
                </a:solidFill>
                <a:uFillTx/>
                <a:latin typeface="Barlow Semi Condensed Medium"/>
                <a:ea typeface="Barlow Semi Condensed Medium"/>
                <a:hlinkClick r:id="rId5"/>
              </a:rPr>
              <a:t>Stories</a:t>
            </a:r>
            <a:endParaRPr lang="en-US" sz="1100" b="0" strike="noStrike" spc="-1" dirty="0">
              <a:solidFill>
                <a:srgbClr val="000000"/>
              </a:solidFill>
              <a:latin typeface="OpenSymbol"/>
            </a:endParaRPr>
          </a:p>
          <a:p>
            <a:pPr algn="ctr" defTabSz="914395">
              <a:lnSpc>
                <a:spcPct val="100000"/>
              </a:lnSpc>
              <a:tabLst>
                <a:tab pos="0" algn="l"/>
              </a:tabLst>
            </a:pPr>
            <a:endParaRPr lang="en-US" sz="1800" b="0" strike="noStrike" spc="-1" dirty="0">
              <a:solidFill>
                <a:srgbClr val="000000"/>
              </a:solidFill>
              <a:latin typeface="OpenSymbol"/>
            </a:endParaRPr>
          </a:p>
        </p:txBody>
      </p:sp>
      <p:cxnSp>
        <p:nvCxnSpPr>
          <p:cNvPr id="355" name="Google Shape;915;p19"/>
          <p:cNvCxnSpPr/>
          <p:nvPr/>
        </p:nvCxnSpPr>
        <p:spPr>
          <a:xfrm flipH="1">
            <a:off x="7682761" y="2910960"/>
            <a:ext cx="306720" cy="1133640"/>
          </a:xfrm>
          <a:prstGeom prst="straightConnector1">
            <a:avLst/>
          </a:prstGeom>
          <a:ln w="9525">
            <a:solidFill>
              <a:srgbClr val="494949"/>
            </a:solidFill>
            <a:round/>
          </a:ln>
        </p:spPr>
      </p:cxnSp>
      <p:cxnSp>
        <p:nvCxnSpPr>
          <p:cNvPr id="356" name="Google Shape;916;p19"/>
          <p:cNvCxnSpPr/>
          <p:nvPr/>
        </p:nvCxnSpPr>
        <p:spPr>
          <a:xfrm>
            <a:off x="7694644" y="1568880"/>
            <a:ext cx="315721" cy="1342440"/>
          </a:xfrm>
          <a:prstGeom prst="straightConnector1">
            <a:avLst/>
          </a:prstGeom>
          <a:ln w="9525">
            <a:solidFill>
              <a:srgbClr val="494949"/>
            </a:solidFill>
            <a:round/>
          </a:ln>
        </p:spPr>
      </p:cxnSp>
      <p:cxnSp>
        <p:nvCxnSpPr>
          <p:cNvPr id="357" name="Google Shape;917;p19"/>
          <p:cNvCxnSpPr/>
          <p:nvPr/>
        </p:nvCxnSpPr>
        <p:spPr>
          <a:xfrm flipH="1">
            <a:off x="7702202" y="266401"/>
            <a:ext cx="392400" cy="1332360"/>
          </a:xfrm>
          <a:prstGeom prst="straightConnector1">
            <a:avLst/>
          </a:prstGeom>
          <a:ln w="9525">
            <a:solidFill>
              <a:srgbClr val="494949"/>
            </a:solidFill>
            <a:round/>
          </a:ln>
        </p:spPr>
      </p:cxnSp>
      <p:cxnSp>
        <p:nvCxnSpPr>
          <p:cNvPr id="358" name="Google Shape;918;p19"/>
          <p:cNvCxnSpPr/>
          <p:nvPr/>
        </p:nvCxnSpPr>
        <p:spPr>
          <a:xfrm flipH="1">
            <a:off x="8101801" y="1"/>
            <a:ext cx="407161" cy="273960"/>
          </a:xfrm>
          <a:prstGeom prst="straightConnector1">
            <a:avLst/>
          </a:prstGeom>
          <a:ln w="9525">
            <a:solidFill>
              <a:srgbClr val="494949"/>
            </a:solidFill>
            <a:round/>
          </a:ln>
        </p:spPr>
      </p:cxnSp>
      <p:grpSp>
        <p:nvGrpSpPr>
          <p:cNvPr id="359" name="Google Shape;919;p19"/>
          <p:cNvGrpSpPr/>
          <p:nvPr/>
        </p:nvGrpSpPr>
        <p:grpSpPr>
          <a:xfrm>
            <a:off x="7407364" y="1284841"/>
            <a:ext cx="582121" cy="581400"/>
            <a:chOff x="7407360" y="1284840"/>
            <a:chExt cx="582120" cy="581400"/>
          </a:xfrm>
        </p:grpSpPr>
        <p:sp>
          <p:nvSpPr>
            <p:cNvPr id="360" name="Google Shape;920;p19"/>
            <p:cNvSpPr/>
            <p:nvPr/>
          </p:nvSpPr>
          <p:spPr>
            <a:xfrm rot="16200000" flipV="1">
              <a:off x="7412040" y="1289520"/>
              <a:ext cx="572400" cy="572040"/>
            </a:xfrm>
            <a:custGeom>
              <a:avLst/>
              <a:gdLst>
                <a:gd name="textAreaLeft" fmla="*/ 0 w 572400"/>
                <a:gd name="textAreaRight" fmla="*/ 572760 w 572400"/>
                <a:gd name="textAreaTop" fmla="*/ -360 h 572040"/>
                <a:gd name="textAreaBottom" fmla="*/ 57204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1" name="Google Shape;921;p19"/>
            <p:cNvSpPr/>
            <p:nvPr/>
          </p:nvSpPr>
          <p:spPr>
            <a:xfrm rot="16200000" flipV="1">
              <a:off x="7407720" y="1284120"/>
              <a:ext cx="581400" cy="582120"/>
            </a:xfrm>
            <a:custGeom>
              <a:avLst/>
              <a:gdLst>
                <a:gd name="textAreaLeft" fmla="*/ 0 w 581400"/>
                <a:gd name="textAreaRight" fmla="*/ 581760 w 581400"/>
                <a:gd name="textAreaTop" fmla="*/ -360 h 582120"/>
                <a:gd name="textAreaBottom" fmla="*/ 58212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2" name="Google Shape;922;p19"/>
            <p:cNvSpPr/>
            <p:nvPr/>
          </p:nvSpPr>
          <p:spPr>
            <a:xfrm rot="16200000" flipV="1">
              <a:off x="7484760" y="1362600"/>
              <a:ext cx="427680" cy="426960"/>
            </a:xfrm>
            <a:custGeom>
              <a:avLst/>
              <a:gdLst>
                <a:gd name="textAreaLeft" fmla="*/ 0 w 427680"/>
                <a:gd name="textAreaRight" fmla="*/ 428040 w 427680"/>
                <a:gd name="textAreaTop" fmla="*/ 360 h 426960"/>
                <a:gd name="textAreaBottom" fmla="*/ 42768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3" name="Google Shape;923;p19"/>
            <p:cNvSpPr/>
            <p:nvPr/>
          </p:nvSpPr>
          <p:spPr>
            <a:xfrm rot="16200000" flipV="1">
              <a:off x="7480080" y="1356480"/>
              <a:ext cx="436680" cy="437040"/>
            </a:xfrm>
            <a:custGeom>
              <a:avLst/>
              <a:gdLst>
                <a:gd name="textAreaLeft" fmla="*/ 0 w 436680"/>
                <a:gd name="textAreaRight" fmla="*/ 437040 w 436680"/>
                <a:gd name="textAreaTop" fmla="*/ 360 h 437040"/>
                <a:gd name="textAreaBottom" fmla="*/ 43776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4" name="Google Shape;924;p19"/>
            <p:cNvSpPr/>
            <p:nvPr/>
          </p:nvSpPr>
          <p:spPr>
            <a:xfrm rot="16200000" flipV="1">
              <a:off x="7563240" y="1441080"/>
              <a:ext cx="270000" cy="270000"/>
            </a:xfrm>
            <a:custGeom>
              <a:avLst/>
              <a:gdLst>
                <a:gd name="textAreaLeft" fmla="*/ 0 w 270000"/>
                <a:gd name="textAreaRight" fmla="*/ 270360 w 270000"/>
                <a:gd name="textAreaTop" fmla="*/ 360 h 270000"/>
                <a:gd name="textAreaBottom" fmla="*/ 27072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5" name="Google Shape;925;p19"/>
            <p:cNvSpPr/>
            <p:nvPr/>
          </p:nvSpPr>
          <p:spPr>
            <a:xfrm rot="16200000" flipV="1">
              <a:off x="7558560" y="1436040"/>
              <a:ext cx="279360" cy="279000"/>
            </a:xfrm>
            <a:custGeom>
              <a:avLst/>
              <a:gdLst>
                <a:gd name="textAreaLeft" fmla="*/ 0 w 279360"/>
                <a:gd name="textAreaRight" fmla="*/ 279720 w 279360"/>
                <a:gd name="textAreaTop" fmla="*/ -360 h 279000"/>
                <a:gd name="textAreaBottom" fmla="*/ 27900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66" name="Google Shape;926;p19"/>
          <p:cNvGrpSpPr/>
          <p:nvPr/>
        </p:nvGrpSpPr>
        <p:grpSpPr>
          <a:xfrm>
            <a:off x="7869600" y="2754360"/>
            <a:ext cx="292320" cy="291600"/>
            <a:chOff x="7869600" y="2754360"/>
            <a:chExt cx="292320" cy="291600"/>
          </a:xfrm>
        </p:grpSpPr>
        <p:sp>
          <p:nvSpPr>
            <p:cNvPr id="367" name="Google Shape;927;p19"/>
            <p:cNvSpPr/>
            <p:nvPr/>
          </p:nvSpPr>
          <p:spPr>
            <a:xfrm rot="16200000" flipV="1">
              <a:off x="7874640" y="2759040"/>
              <a:ext cx="282240" cy="282240"/>
            </a:xfrm>
            <a:custGeom>
              <a:avLst/>
              <a:gdLst>
                <a:gd name="textAreaLeft" fmla="*/ 0 w 282240"/>
                <a:gd name="textAreaRight" fmla="*/ 282600 w 282240"/>
                <a:gd name="textAreaTop" fmla="*/ 360 h 282240"/>
                <a:gd name="textAreaBottom" fmla="*/ 28296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8" name="Google Shape;928;p19"/>
            <p:cNvSpPr/>
            <p:nvPr/>
          </p:nvSpPr>
          <p:spPr>
            <a:xfrm rot="16200000" flipV="1">
              <a:off x="7869960" y="2754000"/>
              <a:ext cx="291600" cy="292320"/>
            </a:xfrm>
            <a:custGeom>
              <a:avLst/>
              <a:gdLst>
                <a:gd name="textAreaLeft" fmla="*/ 0 w 291600"/>
                <a:gd name="textAreaRight" fmla="*/ 291960 w 291600"/>
                <a:gd name="textAreaTop" fmla="*/ 360 h 292320"/>
                <a:gd name="textAreaBottom" fmla="*/ 29304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9" name="Google Shape;929;p19"/>
            <p:cNvSpPr/>
            <p:nvPr/>
          </p:nvSpPr>
          <p:spPr>
            <a:xfrm rot="16200000" flipV="1">
              <a:off x="7937280" y="2820600"/>
              <a:ext cx="158040" cy="158040"/>
            </a:xfrm>
            <a:custGeom>
              <a:avLst/>
              <a:gdLst>
                <a:gd name="textAreaLeft" fmla="*/ 0 w 158040"/>
                <a:gd name="textAreaRight" fmla="*/ 158400 w 158040"/>
                <a:gd name="textAreaTop" fmla="*/ -360 h 158040"/>
                <a:gd name="textAreaBottom" fmla="*/ 15804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0" name="Google Shape;930;p19"/>
            <p:cNvSpPr/>
            <p:nvPr/>
          </p:nvSpPr>
          <p:spPr>
            <a:xfrm rot="16200000" flipV="1">
              <a:off x="7932240" y="2815560"/>
              <a:ext cx="167400" cy="167400"/>
            </a:xfrm>
            <a:custGeom>
              <a:avLst/>
              <a:gdLst>
                <a:gd name="textAreaLeft" fmla="*/ 0 w 167400"/>
                <a:gd name="textAreaRight" fmla="*/ 167760 w 167400"/>
                <a:gd name="textAreaTop" fmla="*/ -360 h 167400"/>
                <a:gd name="textAreaBottom" fmla="*/ 16740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71" name="Google Shape;931;p19"/>
          <p:cNvGrpSpPr/>
          <p:nvPr/>
        </p:nvGrpSpPr>
        <p:grpSpPr>
          <a:xfrm>
            <a:off x="8012884" y="177841"/>
            <a:ext cx="174601" cy="174600"/>
            <a:chOff x="8012880" y="177840"/>
            <a:chExt cx="174600" cy="174600"/>
          </a:xfrm>
        </p:grpSpPr>
        <p:sp>
          <p:nvSpPr>
            <p:cNvPr id="372" name="Google Shape;932;p19"/>
            <p:cNvSpPr/>
            <p:nvPr/>
          </p:nvSpPr>
          <p:spPr>
            <a:xfrm rot="16200000" flipV="1">
              <a:off x="8016840" y="182520"/>
              <a:ext cx="165600" cy="165240"/>
            </a:xfrm>
            <a:custGeom>
              <a:avLst/>
              <a:gdLst>
                <a:gd name="textAreaLeft" fmla="*/ 0 w 165600"/>
                <a:gd name="textAreaRight" fmla="*/ 165960 w 165600"/>
                <a:gd name="textAreaTop" fmla="*/ -360 h 165240"/>
                <a:gd name="textAreaBottom" fmla="*/ 16524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3" name="Google Shape;933;p19"/>
            <p:cNvSpPr/>
            <p:nvPr/>
          </p:nvSpPr>
          <p:spPr>
            <a:xfrm rot="16200000" flipV="1">
              <a:off x="8012880" y="177480"/>
              <a:ext cx="174600" cy="174600"/>
            </a:xfrm>
            <a:custGeom>
              <a:avLst/>
              <a:gdLst>
                <a:gd name="textAreaLeft" fmla="*/ 0 w 174600"/>
                <a:gd name="textAreaRight" fmla="*/ 174960 w 174600"/>
                <a:gd name="textAreaTop" fmla="*/ -360 h 174600"/>
                <a:gd name="textAreaBottom" fmla="*/ 17460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4" name="Google Shape;934;p19"/>
            <p:cNvSpPr/>
            <p:nvPr/>
          </p:nvSpPr>
          <p:spPr>
            <a:xfrm rot="16200000" flipV="1">
              <a:off x="8053560" y="218880"/>
              <a:ext cx="92160" cy="92880"/>
            </a:xfrm>
            <a:custGeom>
              <a:avLst/>
              <a:gdLst>
                <a:gd name="textAreaLeft" fmla="*/ 0 w 92160"/>
                <a:gd name="textAreaRight" fmla="*/ 92520 w 92160"/>
                <a:gd name="textAreaTop" fmla="*/ 360 h 92880"/>
                <a:gd name="textAreaBottom" fmla="*/ 9360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5" name="Google Shape;935;p19"/>
            <p:cNvSpPr/>
            <p:nvPr/>
          </p:nvSpPr>
          <p:spPr>
            <a:xfrm rot="16200000" flipV="1">
              <a:off x="8048880" y="214920"/>
              <a:ext cx="102240" cy="101520"/>
            </a:xfrm>
            <a:custGeom>
              <a:avLst/>
              <a:gdLst>
                <a:gd name="textAreaLeft" fmla="*/ 0 w 102240"/>
                <a:gd name="textAreaRight" fmla="*/ 102600 w 102240"/>
                <a:gd name="textAreaTop" fmla="*/ 360 h 101520"/>
                <a:gd name="textAreaBottom" fmla="*/ 10224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76" name="Google Shape;936;p19"/>
          <p:cNvGrpSpPr/>
          <p:nvPr/>
        </p:nvGrpSpPr>
        <p:grpSpPr>
          <a:xfrm>
            <a:off x="7551722" y="3880440"/>
            <a:ext cx="293040" cy="292680"/>
            <a:chOff x="7551720" y="3880440"/>
            <a:chExt cx="293040" cy="292680"/>
          </a:xfrm>
        </p:grpSpPr>
        <p:sp>
          <p:nvSpPr>
            <p:cNvPr id="377" name="Google Shape;937;p19"/>
            <p:cNvSpPr/>
            <p:nvPr/>
          </p:nvSpPr>
          <p:spPr>
            <a:xfrm rot="5400000" flipH="1">
              <a:off x="7553880" y="3882600"/>
              <a:ext cx="288360" cy="288000"/>
            </a:xfrm>
            <a:custGeom>
              <a:avLst/>
              <a:gdLst>
                <a:gd name="textAreaLeft" fmla="*/ -360 w 288360"/>
                <a:gd name="textAreaRight" fmla="*/ 28836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8" name="Google Shape;938;p19"/>
            <p:cNvSpPr/>
            <p:nvPr/>
          </p:nvSpPr>
          <p:spPr>
            <a:xfrm rot="5400000" flipH="1">
              <a:off x="7551720" y="3880080"/>
              <a:ext cx="292680" cy="293040"/>
            </a:xfrm>
            <a:custGeom>
              <a:avLst/>
              <a:gdLst>
                <a:gd name="textAreaLeft" fmla="*/ -360 w 292680"/>
                <a:gd name="textAreaRight" fmla="*/ 29268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9" name="Google Shape;939;p19"/>
            <p:cNvSpPr/>
            <p:nvPr/>
          </p:nvSpPr>
          <p:spPr>
            <a:xfrm rot="5400000" flipH="1">
              <a:off x="7589520" y="3919320"/>
              <a:ext cx="215280" cy="214920"/>
            </a:xfrm>
            <a:custGeom>
              <a:avLst/>
              <a:gdLst>
                <a:gd name="textAreaLeft" fmla="*/ 360 w 215280"/>
                <a:gd name="textAreaRight" fmla="*/ 21600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0" name="Google Shape;940;p19"/>
            <p:cNvSpPr/>
            <p:nvPr/>
          </p:nvSpPr>
          <p:spPr>
            <a:xfrm rot="5400000" flipH="1">
              <a:off x="7587360" y="3916800"/>
              <a:ext cx="219600" cy="219960"/>
            </a:xfrm>
            <a:custGeom>
              <a:avLst/>
              <a:gdLst>
                <a:gd name="textAreaLeft" fmla="*/ 360 w 219600"/>
                <a:gd name="textAreaRight" fmla="*/ 22032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1" name="Google Shape;941;p19"/>
            <p:cNvSpPr/>
            <p:nvPr/>
          </p:nvSpPr>
          <p:spPr>
            <a:xfrm rot="5400000" flipH="1">
              <a:off x="7629480" y="3959280"/>
              <a:ext cx="135720" cy="135720"/>
            </a:xfrm>
            <a:custGeom>
              <a:avLst/>
              <a:gdLst>
                <a:gd name="textAreaLeft" fmla="*/ -360 w 135720"/>
                <a:gd name="textAreaRight" fmla="*/ 13572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2" name="Google Shape;942;p19"/>
            <p:cNvSpPr/>
            <p:nvPr/>
          </p:nvSpPr>
          <p:spPr>
            <a:xfrm rot="5400000" flipH="1">
              <a:off x="7627680" y="3956400"/>
              <a:ext cx="140760" cy="140400"/>
            </a:xfrm>
            <a:custGeom>
              <a:avLst/>
              <a:gdLst>
                <a:gd name="textAreaLeft" fmla="*/ -360 w 140760"/>
                <a:gd name="textAreaRight" fmla="*/ 14076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83" name="Google Shape;943;p19"/>
          <p:cNvGrpSpPr/>
          <p:nvPr/>
        </p:nvGrpSpPr>
        <p:grpSpPr>
          <a:xfrm>
            <a:off x="8333283" y="249121"/>
            <a:ext cx="26640" cy="174600"/>
            <a:chOff x="8333280" y="249120"/>
            <a:chExt cx="26640" cy="174600"/>
          </a:xfrm>
        </p:grpSpPr>
        <p:sp>
          <p:nvSpPr>
            <p:cNvPr id="384" name="Google Shape;944;p19"/>
            <p:cNvSpPr/>
            <p:nvPr/>
          </p:nvSpPr>
          <p:spPr>
            <a:xfrm rot="16200000" flipV="1">
              <a:off x="8333280" y="3970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5" name="Google Shape;945;p19"/>
            <p:cNvSpPr/>
            <p:nvPr/>
          </p:nvSpPr>
          <p:spPr>
            <a:xfrm rot="16200000" flipV="1">
              <a:off x="8333280" y="3232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6" name="Google Shape;946;p19"/>
            <p:cNvSpPr/>
            <p:nvPr/>
          </p:nvSpPr>
          <p:spPr>
            <a:xfrm rot="16200000" flipV="1">
              <a:off x="8333280" y="2491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cxnSp>
        <p:nvCxnSpPr>
          <p:cNvPr id="387" name="Google Shape;947;p19"/>
          <p:cNvCxnSpPr/>
          <p:nvPr/>
        </p:nvCxnSpPr>
        <p:spPr>
          <a:xfrm flipH="1" flipV="1">
            <a:off x="1513801" y="1824840"/>
            <a:ext cx="126361" cy="1672920"/>
          </a:xfrm>
          <a:prstGeom prst="straightConnector1">
            <a:avLst/>
          </a:prstGeom>
          <a:ln w="9525">
            <a:solidFill>
              <a:srgbClr val="494949"/>
            </a:solidFill>
            <a:round/>
          </a:ln>
        </p:spPr>
      </p:cxnSp>
      <p:cxnSp>
        <p:nvCxnSpPr>
          <p:cNvPr id="388" name="Google Shape;948;p19"/>
          <p:cNvCxnSpPr/>
          <p:nvPr/>
        </p:nvCxnSpPr>
        <p:spPr>
          <a:xfrm flipV="1">
            <a:off x="889923" y="3510721"/>
            <a:ext cx="743760" cy="829800"/>
          </a:xfrm>
          <a:prstGeom prst="straightConnector1">
            <a:avLst/>
          </a:prstGeom>
          <a:ln w="9525">
            <a:solidFill>
              <a:srgbClr val="494949"/>
            </a:solidFill>
            <a:round/>
          </a:ln>
        </p:spPr>
      </p:cxnSp>
      <p:cxnSp>
        <p:nvCxnSpPr>
          <p:cNvPr id="389" name="Google Shape;949;p19"/>
          <p:cNvCxnSpPr/>
          <p:nvPr/>
        </p:nvCxnSpPr>
        <p:spPr>
          <a:xfrm flipH="1" flipV="1">
            <a:off x="909724" y="4347001"/>
            <a:ext cx="1188361" cy="796680"/>
          </a:xfrm>
          <a:prstGeom prst="straightConnector1">
            <a:avLst/>
          </a:prstGeom>
          <a:ln w="9525">
            <a:solidFill>
              <a:srgbClr val="494949"/>
            </a:solidFill>
            <a:round/>
          </a:ln>
        </p:spPr>
      </p:cxnSp>
      <p:grpSp>
        <p:nvGrpSpPr>
          <p:cNvPr id="390" name="Google Shape;950;p19"/>
          <p:cNvGrpSpPr/>
          <p:nvPr/>
        </p:nvGrpSpPr>
        <p:grpSpPr>
          <a:xfrm>
            <a:off x="621364" y="4062241"/>
            <a:ext cx="582121" cy="581400"/>
            <a:chOff x="621360" y="4062240"/>
            <a:chExt cx="582120" cy="581400"/>
          </a:xfrm>
        </p:grpSpPr>
        <p:sp>
          <p:nvSpPr>
            <p:cNvPr id="391" name="Google Shape;951;p19"/>
            <p:cNvSpPr/>
            <p:nvPr/>
          </p:nvSpPr>
          <p:spPr>
            <a:xfrm rot="5400000">
              <a:off x="626040" y="40669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2" name="Google Shape;952;p19"/>
            <p:cNvSpPr/>
            <p:nvPr/>
          </p:nvSpPr>
          <p:spPr>
            <a:xfrm rot="5400000">
              <a:off x="621360" y="40618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3" name="Google Shape;953;p19"/>
            <p:cNvSpPr/>
            <p:nvPr/>
          </p:nvSpPr>
          <p:spPr>
            <a:xfrm rot="5400000">
              <a:off x="698760" y="413964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4" name="Google Shape;954;p19"/>
            <p:cNvSpPr/>
            <p:nvPr/>
          </p:nvSpPr>
          <p:spPr>
            <a:xfrm rot="5400000">
              <a:off x="694080" y="41342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5" name="Google Shape;955;p19"/>
            <p:cNvSpPr/>
            <p:nvPr/>
          </p:nvSpPr>
          <p:spPr>
            <a:xfrm rot="5400000">
              <a:off x="777600" y="42177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6" name="Google Shape;956;p19"/>
            <p:cNvSpPr/>
            <p:nvPr/>
          </p:nvSpPr>
          <p:spPr>
            <a:xfrm rot="5400000">
              <a:off x="772560" y="42134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97" name="Google Shape;957;p19"/>
          <p:cNvGrpSpPr/>
          <p:nvPr/>
        </p:nvGrpSpPr>
        <p:grpSpPr>
          <a:xfrm>
            <a:off x="1482841" y="3351240"/>
            <a:ext cx="292320" cy="291600"/>
            <a:chOff x="1482840" y="3351240"/>
            <a:chExt cx="292320" cy="291600"/>
          </a:xfrm>
        </p:grpSpPr>
        <p:sp>
          <p:nvSpPr>
            <p:cNvPr id="398" name="Google Shape;958;p19"/>
            <p:cNvSpPr/>
            <p:nvPr/>
          </p:nvSpPr>
          <p:spPr>
            <a:xfrm rot="5400000">
              <a:off x="1487880" y="335628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9" name="Google Shape;959;p19"/>
            <p:cNvSpPr/>
            <p:nvPr/>
          </p:nvSpPr>
          <p:spPr>
            <a:xfrm rot="5400000">
              <a:off x="1483200" y="335088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0" name="Google Shape;960;p19"/>
            <p:cNvSpPr/>
            <p:nvPr/>
          </p:nvSpPr>
          <p:spPr>
            <a:xfrm rot="5400000">
              <a:off x="1550160" y="341784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1" name="Google Shape;961;p19"/>
            <p:cNvSpPr/>
            <p:nvPr/>
          </p:nvSpPr>
          <p:spPr>
            <a:xfrm rot="5400000">
              <a:off x="1545480" y="341352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402" name="Google Shape;962;p19"/>
          <p:cNvGrpSpPr/>
          <p:nvPr/>
        </p:nvGrpSpPr>
        <p:grpSpPr>
          <a:xfrm>
            <a:off x="1595524" y="4790160"/>
            <a:ext cx="174601" cy="174600"/>
            <a:chOff x="1595520" y="4790160"/>
            <a:chExt cx="174600" cy="174600"/>
          </a:xfrm>
        </p:grpSpPr>
        <p:sp>
          <p:nvSpPr>
            <p:cNvPr id="403" name="Google Shape;963;p19"/>
            <p:cNvSpPr/>
            <p:nvPr/>
          </p:nvSpPr>
          <p:spPr>
            <a:xfrm rot="5400000">
              <a:off x="1599480" y="479484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4" name="Google Shape;964;p19"/>
            <p:cNvSpPr/>
            <p:nvPr/>
          </p:nvSpPr>
          <p:spPr>
            <a:xfrm rot="5400000">
              <a:off x="1595520" y="479016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5" name="Google Shape;965;p19"/>
            <p:cNvSpPr/>
            <p:nvPr/>
          </p:nvSpPr>
          <p:spPr>
            <a:xfrm rot="5400000">
              <a:off x="1636200" y="483120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6" name="Google Shape;966;p19"/>
            <p:cNvSpPr/>
            <p:nvPr/>
          </p:nvSpPr>
          <p:spPr>
            <a:xfrm rot="5400000">
              <a:off x="1631520" y="482688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407" name="Google Shape;967;p19"/>
          <p:cNvSpPr/>
          <p:nvPr/>
        </p:nvSpPr>
        <p:spPr>
          <a:xfrm rot="5400000">
            <a:off x="1377358" y="1688760"/>
            <a:ext cx="288360" cy="288000"/>
          </a:xfrm>
          <a:custGeom>
            <a:avLst/>
            <a:gdLst>
              <a:gd name="textAreaLeft" fmla="*/ 0 w 288360"/>
              <a:gd name="textAreaRight" fmla="*/ 28872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8" name="Google Shape;968;p19"/>
          <p:cNvSpPr/>
          <p:nvPr/>
        </p:nvSpPr>
        <p:spPr>
          <a:xfrm rot="5400000">
            <a:off x="1375198" y="1685881"/>
            <a:ext cx="292680" cy="293040"/>
          </a:xfrm>
          <a:custGeom>
            <a:avLst/>
            <a:gdLst>
              <a:gd name="textAreaLeft" fmla="*/ 0 w 292680"/>
              <a:gd name="textAreaRight" fmla="*/ 29304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9" name="Google Shape;969;p19"/>
          <p:cNvSpPr/>
          <p:nvPr/>
        </p:nvSpPr>
        <p:spPr>
          <a:xfrm rot="5400000">
            <a:off x="1413722" y="1725123"/>
            <a:ext cx="215280" cy="214921"/>
          </a:xfrm>
          <a:custGeom>
            <a:avLst/>
            <a:gdLst>
              <a:gd name="textAreaLeft" fmla="*/ 0 w 215280"/>
              <a:gd name="textAreaRight" fmla="*/ 21564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0" name="Google Shape;970;p19"/>
          <p:cNvSpPr/>
          <p:nvPr/>
        </p:nvSpPr>
        <p:spPr>
          <a:xfrm rot="5400000">
            <a:off x="1411562" y="1722602"/>
            <a:ext cx="219600" cy="219961"/>
          </a:xfrm>
          <a:custGeom>
            <a:avLst/>
            <a:gdLst>
              <a:gd name="textAreaLeft" fmla="*/ 0 w 219600"/>
              <a:gd name="textAreaRight" fmla="*/ 21996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1" name="Google Shape;971;p19"/>
          <p:cNvSpPr/>
          <p:nvPr/>
        </p:nvSpPr>
        <p:spPr>
          <a:xfrm rot="5400000">
            <a:off x="1453680" y="1764723"/>
            <a:ext cx="135720" cy="135721"/>
          </a:xfrm>
          <a:custGeom>
            <a:avLst/>
            <a:gdLst>
              <a:gd name="textAreaLeft" fmla="*/ 0 w 135720"/>
              <a:gd name="textAreaRight" fmla="*/ 13608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2" name="Google Shape;972;p19"/>
          <p:cNvSpPr/>
          <p:nvPr/>
        </p:nvSpPr>
        <p:spPr>
          <a:xfrm rot="5400000">
            <a:off x="1451160" y="1762561"/>
            <a:ext cx="140760" cy="140400"/>
          </a:xfrm>
          <a:custGeom>
            <a:avLst/>
            <a:gdLst>
              <a:gd name="textAreaLeft" fmla="*/ 0 w 140760"/>
              <a:gd name="textAreaRight" fmla="*/ 14112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nvGrpSpPr>
          <p:cNvPr id="413" name="Google Shape;973;p19"/>
          <p:cNvGrpSpPr/>
          <p:nvPr/>
        </p:nvGrpSpPr>
        <p:grpSpPr>
          <a:xfrm>
            <a:off x="1775523" y="1441441"/>
            <a:ext cx="26640" cy="174600"/>
            <a:chOff x="1775520" y="1441440"/>
            <a:chExt cx="26640" cy="174600"/>
          </a:xfrm>
        </p:grpSpPr>
        <p:sp>
          <p:nvSpPr>
            <p:cNvPr id="414" name="Google Shape;974;p19"/>
            <p:cNvSpPr/>
            <p:nvPr/>
          </p:nvSpPr>
          <p:spPr>
            <a:xfrm rot="5400000">
              <a:off x="1775520" y="1441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5" name="Google Shape;975;p19"/>
            <p:cNvSpPr/>
            <p:nvPr/>
          </p:nvSpPr>
          <p:spPr>
            <a:xfrm rot="5400000">
              <a:off x="1775520" y="15152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6" name="Google Shape;976;p19"/>
            <p:cNvSpPr/>
            <p:nvPr/>
          </p:nvSpPr>
          <p:spPr>
            <a:xfrm rot="5400000">
              <a:off x="1775520" y="15894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417" name="Google Shape;977;p19"/>
          <p:cNvGrpSpPr/>
          <p:nvPr/>
        </p:nvGrpSpPr>
        <p:grpSpPr>
          <a:xfrm>
            <a:off x="1893962" y="4488121"/>
            <a:ext cx="26640" cy="174600"/>
            <a:chOff x="1893960" y="4488120"/>
            <a:chExt cx="26640" cy="174600"/>
          </a:xfrm>
        </p:grpSpPr>
        <p:sp>
          <p:nvSpPr>
            <p:cNvPr id="418" name="Google Shape;978;p19"/>
            <p:cNvSpPr/>
            <p:nvPr/>
          </p:nvSpPr>
          <p:spPr>
            <a:xfrm rot="5400000">
              <a:off x="1893960" y="44881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9" name="Google Shape;979;p19"/>
            <p:cNvSpPr/>
            <p:nvPr/>
          </p:nvSpPr>
          <p:spPr>
            <a:xfrm rot="5400000">
              <a:off x="1893960" y="45619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20" name="Google Shape;980;p19"/>
            <p:cNvSpPr/>
            <p:nvPr/>
          </p:nvSpPr>
          <p:spPr>
            <a:xfrm rot="5400000">
              <a:off x="1893960" y="46360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421" name="Google Shape;981;p19"/>
          <p:cNvGrpSpPr/>
          <p:nvPr/>
        </p:nvGrpSpPr>
        <p:grpSpPr>
          <a:xfrm>
            <a:off x="483123" y="4066921"/>
            <a:ext cx="26640" cy="174600"/>
            <a:chOff x="483120" y="4066920"/>
            <a:chExt cx="26640" cy="174600"/>
          </a:xfrm>
        </p:grpSpPr>
        <p:sp>
          <p:nvSpPr>
            <p:cNvPr id="422" name="Google Shape;982;p19"/>
            <p:cNvSpPr/>
            <p:nvPr/>
          </p:nvSpPr>
          <p:spPr>
            <a:xfrm rot="5400000">
              <a:off x="483120" y="406692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23" name="Google Shape;983;p19"/>
            <p:cNvSpPr/>
            <p:nvPr/>
          </p:nvSpPr>
          <p:spPr>
            <a:xfrm rot="5400000">
              <a:off x="483120" y="414072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24" name="Google Shape;984;p19"/>
            <p:cNvSpPr/>
            <p:nvPr/>
          </p:nvSpPr>
          <p:spPr>
            <a:xfrm rot="5400000">
              <a:off x="483120" y="421488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425" name="PlaceHolder 2"/>
          <p:cNvSpPr>
            <a:spLocks noGrp="1"/>
          </p:cNvSpPr>
          <p:nvPr>
            <p:ph type="body"/>
          </p:nvPr>
        </p:nvSpPr>
        <p:spPr>
          <a:xfrm>
            <a:off x="457204" y="1203480"/>
            <a:ext cx="8229241"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3995" lvl="1" indent="-323998">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5993" lvl="2" indent="-287998">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7990" lvl="3" indent="-215999">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59988" lvl="4" indent="-215999">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1985" lvl="5" indent="-215999">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3982" lvl="6" indent="-215999">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indent="0" algn="l" defTabSz="91439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499" name="Google Shape;44;p3"/>
          <p:cNvGrpSpPr/>
          <p:nvPr/>
        </p:nvGrpSpPr>
        <p:grpSpPr>
          <a:xfrm>
            <a:off x="2132644" y="713161"/>
            <a:ext cx="4878361" cy="3716640"/>
            <a:chOff x="2132640" y="713160"/>
            <a:chExt cx="4878360" cy="3716640"/>
          </a:xfrm>
        </p:grpSpPr>
        <p:sp>
          <p:nvSpPr>
            <p:cNvPr id="500" name="Google Shape;45;p3"/>
            <p:cNvSpPr/>
            <p:nvPr/>
          </p:nvSpPr>
          <p:spPr>
            <a:xfrm>
              <a:off x="2132640" y="713520"/>
              <a:ext cx="4878360" cy="3715920"/>
            </a:xfrm>
            <a:custGeom>
              <a:avLst/>
              <a:gdLst>
                <a:gd name="textAreaLeft" fmla="*/ 0 w 4878360"/>
                <a:gd name="textAreaRight" fmla="*/ 4878720 w 4878360"/>
                <a:gd name="textAreaTop" fmla="*/ 0 h 3715920"/>
                <a:gd name="textAreaBottom" fmla="*/ 3716280 h 3715920"/>
              </a:gdLst>
              <a:ahLst/>
              <a:cxnLst/>
              <a:rect l="textAreaLeft" t="textAreaTop" r="textAreaRight" b="textAreaBottom"/>
              <a:pathLst>
                <a:path w="272401" h="207444">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01" name="Google Shape;46;p3"/>
            <p:cNvSpPr/>
            <p:nvPr/>
          </p:nvSpPr>
          <p:spPr>
            <a:xfrm>
              <a:off x="2198880" y="713160"/>
              <a:ext cx="4710240" cy="3716640"/>
            </a:xfrm>
            <a:custGeom>
              <a:avLst/>
              <a:gdLst>
                <a:gd name="textAreaLeft" fmla="*/ 0 w 4710240"/>
                <a:gd name="textAreaRight" fmla="*/ 4710600 w 4710240"/>
                <a:gd name="textAreaTop" fmla="*/ 0 h 3716640"/>
                <a:gd name="textAreaBottom" fmla="*/ 3717000 h 3716640"/>
              </a:gdLst>
              <a:ahLst/>
              <a:cxnLst/>
              <a:rect l="textAreaLeft" t="textAreaTop" r="textAreaRight" b="textAreaBottom"/>
              <a:pathLst>
                <a:path w="263009" h="20748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502" name="PlaceHolder 1"/>
          <p:cNvSpPr>
            <a:spLocks noGrp="1"/>
          </p:cNvSpPr>
          <p:nvPr>
            <p:ph type="title"/>
          </p:nvPr>
        </p:nvSpPr>
        <p:spPr>
          <a:xfrm>
            <a:off x="2971804" y="2231281"/>
            <a:ext cx="3200041" cy="804240"/>
          </a:xfrm>
          <a:prstGeom prst="rect">
            <a:avLst/>
          </a:prstGeom>
          <a:noFill/>
          <a:ln w="0">
            <a:noFill/>
          </a:ln>
        </p:spPr>
        <p:txBody>
          <a:bodyPr lIns="91440" tIns="91440" rIns="91440" bIns="91440" anchor="ctr">
            <a:noAutofit/>
          </a:bodyPr>
          <a:lstStyle/>
          <a:p>
            <a:pPr indent="0">
              <a:buNone/>
            </a:pPr>
            <a:r>
              <a:rPr lang="fr-FR" sz="3600" b="0" strike="noStrike" spc="-1">
                <a:solidFill>
                  <a:schemeClr val="dk1"/>
                </a:solidFill>
                <a:latin typeface="Arial"/>
              </a:rPr>
              <a:t>Click to edit the title text format</a:t>
            </a:r>
          </a:p>
        </p:txBody>
      </p:sp>
      <p:sp>
        <p:nvSpPr>
          <p:cNvPr id="503" name="PlaceHolder 2"/>
          <p:cNvSpPr>
            <a:spLocks noGrp="1"/>
          </p:cNvSpPr>
          <p:nvPr>
            <p:ph type="title"/>
          </p:nvPr>
        </p:nvSpPr>
        <p:spPr>
          <a:xfrm>
            <a:off x="2971802" y="1161360"/>
            <a:ext cx="2967120" cy="1069560"/>
          </a:xfrm>
          <a:prstGeom prst="rect">
            <a:avLst/>
          </a:prstGeom>
          <a:noFill/>
          <a:ln w="0">
            <a:noFill/>
          </a:ln>
        </p:spPr>
        <p:txBody>
          <a:bodyPr lIns="91440" tIns="91440" rIns="91440" bIns="91440" anchor="b">
            <a:noAutofit/>
          </a:bodyPr>
          <a:lstStyle/>
          <a:p>
            <a:pPr indent="0" algn="ctr">
              <a:lnSpc>
                <a:spcPct val="100000"/>
              </a:lnSpc>
              <a:buNone/>
            </a:pPr>
            <a:r>
              <a:rPr lang="fr-FR" sz="9600" b="0" strike="noStrike" spc="-1">
                <a:solidFill>
                  <a:schemeClr val="dk2"/>
                </a:solidFill>
                <a:latin typeface="Fjalla One"/>
                <a:ea typeface="Fjalla One"/>
              </a:rPr>
              <a:t>xx%</a:t>
            </a:r>
            <a:endParaRPr lang="fr-FR" sz="9600" b="0" strike="noStrike" spc="-1">
              <a:solidFill>
                <a:schemeClr val="dk1"/>
              </a:solidFill>
              <a:latin typeface="Arial"/>
            </a:endParaRPr>
          </a:p>
        </p:txBody>
      </p:sp>
      <p:grpSp>
        <p:nvGrpSpPr>
          <p:cNvPr id="504" name="Google Shape;50;p3"/>
          <p:cNvGrpSpPr/>
          <p:nvPr/>
        </p:nvGrpSpPr>
        <p:grpSpPr>
          <a:xfrm>
            <a:off x="432724" y="0"/>
            <a:ext cx="8278201" cy="5165640"/>
            <a:chOff x="432720" y="0"/>
            <a:chExt cx="8278200" cy="5165640"/>
          </a:xfrm>
        </p:grpSpPr>
        <p:cxnSp>
          <p:nvCxnSpPr>
            <p:cNvPr id="505" name="Google Shape;51;p3"/>
            <p:cNvCxnSpPr/>
            <p:nvPr/>
          </p:nvCxnSpPr>
          <p:spPr>
            <a:xfrm flipV="1">
              <a:off x="8420040" y="2664000"/>
              <a:ext cx="360" cy="2502000"/>
            </a:xfrm>
            <a:prstGeom prst="straightConnector1">
              <a:avLst/>
            </a:prstGeom>
            <a:ln w="9525">
              <a:solidFill>
                <a:srgbClr val="3D3D3D"/>
              </a:solidFill>
              <a:round/>
            </a:ln>
          </p:spPr>
        </p:cxnSp>
        <p:grpSp>
          <p:nvGrpSpPr>
            <p:cNvPr id="506" name="Google Shape;52;p3"/>
            <p:cNvGrpSpPr/>
            <p:nvPr/>
          </p:nvGrpSpPr>
          <p:grpSpPr>
            <a:xfrm>
              <a:off x="8129520" y="4292280"/>
              <a:ext cx="581400" cy="582120"/>
              <a:chOff x="8129520" y="4292280"/>
              <a:chExt cx="581400" cy="582120"/>
            </a:xfrm>
          </p:grpSpPr>
          <p:sp>
            <p:nvSpPr>
              <p:cNvPr id="507" name="Google Shape;53;p3"/>
              <p:cNvSpPr/>
              <p:nvPr/>
            </p:nvSpPr>
            <p:spPr>
              <a:xfrm>
                <a:off x="8133840" y="42973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08" name="Google Shape;54;p3"/>
              <p:cNvSpPr/>
              <p:nvPr/>
            </p:nvSpPr>
            <p:spPr>
              <a:xfrm>
                <a:off x="8129520" y="42922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09" name="Google Shape;55;p3"/>
              <p:cNvSpPr/>
              <p:nvPr/>
            </p:nvSpPr>
            <p:spPr>
              <a:xfrm>
                <a:off x="8206200" y="436968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0" name="Google Shape;56;p3"/>
              <p:cNvSpPr/>
              <p:nvPr/>
            </p:nvSpPr>
            <p:spPr>
              <a:xfrm>
                <a:off x="8201880" y="43646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11" name="Google Shape;57;p3"/>
              <p:cNvSpPr/>
              <p:nvPr/>
            </p:nvSpPr>
            <p:spPr>
              <a:xfrm>
                <a:off x="8284680" y="44481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2" name="Google Shape;58;p3"/>
              <p:cNvSpPr/>
              <p:nvPr/>
            </p:nvSpPr>
            <p:spPr>
              <a:xfrm>
                <a:off x="8280360" y="44438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13" name="Google Shape;59;p3"/>
            <p:cNvGrpSpPr/>
            <p:nvPr/>
          </p:nvGrpSpPr>
          <p:grpSpPr>
            <a:xfrm>
              <a:off x="8274240" y="3720600"/>
              <a:ext cx="291600" cy="292320"/>
              <a:chOff x="8274240" y="3720600"/>
              <a:chExt cx="291600" cy="292320"/>
            </a:xfrm>
          </p:grpSpPr>
          <p:sp>
            <p:nvSpPr>
              <p:cNvPr id="514" name="Google Shape;60;p3"/>
              <p:cNvSpPr/>
              <p:nvPr/>
            </p:nvSpPr>
            <p:spPr>
              <a:xfrm>
                <a:off x="8279280" y="372564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5" name="Google Shape;61;p3"/>
              <p:cNvSpPr/>
              <p:nvPr/>
            </p:nvSpPr>
            <p:spPr>
              <a:xfrm>
                <a:off x="8274240" y="372060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16" name="Google Shape;62;p3"/>
              <p:cNvSpPr/>
              <p:nvPr/>
            </p:nvSpPr>
            <p:spPr>
              <a:xfrm>
                <a:off x="8341200" y="37875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7" name="Google Shape;63;p3"/>
              <p:cNvSpPr/>
              <p:nvPr/>
            </p:nvSpPr>
            <p:spPr>
              <a:xfrm>
                <a:off x="8336520" y="37828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18" name="Google Shape;64;p3"/>
            <p:cNvGrpSpPr/>
            <p:nvPr/>
          </p:nvGrpSpPr>
          <p:grpSpPr>
            <a:xfrm>
              <a:off x="8332920" y="3212640"/>
              <a:ext cx="174600" cy="174600"/>
              <a:chOff x="8332920" y="3212640"/>
              <a:chExt cx="174600" cy="174600"/>
            </a:xfrm>
          </p:grpSpPr>
          <p:sp>
            <p:nvSpPr>
              <p:cNvPr id="519" name="Google Shape;65;p3"/>
              <p:cNvSpPr/>
              <p:nvPr/>
            </p:nvSpPr>
            <p:spPr>
              <a:xfrm>
                <a:off x="8337240" y="321768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0" name="Google Shape;66;p3"/>
              <p:cNvSpPr/>
              <p:nvPr/>
            </p:nvSpPr>
            <p:spPr>
              <a:xfrm>
                <a:off x="8332920" y="321264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21" name="Google Shape;67;p3"/>
              <p:cNvSpPr/>
              <p:nvPr/>
            </p:nvSpPr>
            <p:spPr>
              <a:xfrm>
                <a:off x="8373960" y="325368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2" name="Google Shape;68;p3"/>
              <p:cNvSpPr/>
              <p:nvPr/>
            </p:nvSpPr>
            <p:spPr>
              <a:xfrm>
                <a:off x="8368920" y="324936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cxnSp>
          <p:nvCxnSpPr>
            <p:cNvPr id="523" name="Google Shape;69;p3"/>
            <p:cNvCxnSpPr/>
            <p:nvPr/>
          </p:nvCxnSpPr>
          <p:spPr>
            <a:xfrm>
              <a:off x="723600" y="360"/>
              <a:ext cx="360" cy="2502000"/>
            </a:xfrm>
            <a:prstGeom prst="straightConnector1">
              <a:avLst/>
            </a:prstGeom>
            <a:ln w="9525">
              <a:solidFill>
                <a:srgbClr val="3D3D3D"/>
              </a:solidFill>
              <a:round/>
            </a:ln>
          </p:spPr>
        </p:cxnSp>
        <p:grpSp>
          <p:nvGrpSpPr>
            <p:cNvPr id="524" name="Google Shape;70;p3"/>
            <p:cNvGrpSpPr/>
            <p:nvPr/>
          </p:nvGrpSpPr>
          <p:grpSpPr>
            <a:xfrm>
              <a:off x="433080" y="291960"/>
              <a:ext cx="581400" cy="582120"/>
              <a:chOff x="433080" y="291960"/>
              <a:chExt cx="581400" cy="582120"/>
            </a:xfrm>
          </p:grpSpPr>
          <p:sp>
            <p:nvSpPr>
              <p:cNvPr id="525" name="Google Shape;71;p3"/>
              <p:cNvSpPr/>
              <p:nvPr/>
            </p:nvSpPr>
            <p:spPr>
              <a:xfrm rot="10800000">
                <a:off x="437760" y="29700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6" name="Google Shape;72;p3"/>
              <p:cNvSpPr/>
              <p:nvPr/>
            </p:nvSpPr>
            <p:spPr>
              <a:xfrm rot="10800000">
                <a:off x="433080" y="29196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27" name="Google Shape;73;p3"/>
              <p:cNvSpPr/>
              <p:nvPr/>
            </p:nvSpPr>
            <p:spPr>
              <a:xfrm rot="10800000">
                <a:off x="510120" y="36972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8" name="Google Shape;74;p3"/>
              <p:cNvSpPr/>
              <p:nvPr/>
            </p:nvSpPr>
            <p:spPr>
              <a:xfrm rot="10800000">
                <a:off x="505440" y="36468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29" name="Google Shape;75;p3"/>
              <p:cNvSpPr/>
              <p:nvPr/>
            </p:nvSpPr>
            <p:spPr>
              <a:xfrm rot="10800000">
                <a:off x="589320" y="44820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0" name="Google Shape;76;p3"/>
              <p:cNvSpPr/>
              <p:nvPr/>
            </p:nvSpPr>
            <p:spPr>
              <a:xfrm rot="10800000">
                <a:off x="584280" y="44352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31" name="Google Shape;77;p3"/>
            <p:cNvGrpSpPr/>
            <p:nvPr/>
          </p:nvGrpSpPr>
          <p:grpSpPr>
            <a:xfrm>
              <a:off x="578160" y="1153440"/>
              <a:ext cx="291600" cy="292320"/>
              <a:chOff x="578160" y="1153440"/>
              <a:chExt cx="291600" cy="292320"/>
            </a:xfrm>
          </p:grpSpPr>
          <p:sp>
            <p:nvSpPr>
              <p:cNvPr id="532" name="Google Shape;78;p3"/>
              <p:cNvSpPr/>
              <p:nvPr/>
            </p:nvSpPr>
            <p:spPr>
              <a:xfrm rot="10800000">
                <a:off x="582480" y="115848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3" name="Google Shape;79;p3"/>
              <p:cNvSpPr/>
              <p:nvPr/>
            </p:nvSpPr>
            <p:spPr>
              <a:xfrm rot="10800000">
                <a:off x="578160" y="115344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34" name="Google Shape;80;p3"/>
              <p:cNvSpPr/>
              <p:nvPr/>
            </p:nvSpPr>
            <p:spPr>
              <a:xfrm rot="10800000">
                <a:off x="644760" y="12207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5" name="Google Shape;81;p3"/>
              <p:cNvSpPr/>
              <p:nvPr/>
            </p:nvSpPr>
            <p:spPr>
              <a:xfrm rot="10800000">
                <a:off x="640080" y="12160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36" name="Google Shape;82;p3"/>
            <p:cNvGrpSpPr/>
            <p:nvPr/>
          </p:nvGrpSpPr>
          <p:grpSpPr>
            <a:xfrm>
              <a:off x="636480" y="1779120"/>
              <a:ext cx="174600" cy="174600"/>
              <a:chOff x="636480" y="1779120"/>
              <a:chExt cx="174600" cy="174600"/>
            </a:xfrm>
          </p:grpSpPr>
          <p:sp>
            <p:nvSpPr>
              <p:cNvPr id="537" name="Google Shape;83;p3"/>
              <p:cNvSpPr/>
              <p:nvPr/>
            </p:nvSpPr>
            <p:spPr>
              <a:xfrm rot="10800000">
                <a:off x="641160" y="178344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8" name="Google Shape;84;p3"/>
              <p:cNvSpPr/>
              <p:nvPr/>
            </p:nvSpPr>
            <p:spPr>
              <a:xfrm rot="10800000">
                <a:off x="636480" y="177912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39" name="Google Shape;85;p3"/>
              <p:cNvSpPr/>
              <p:nvPr/>
            </p:nvSpPr>
            <p:spPr>
              <a:xfrm rot="10800000">
                <a:off x="677880" y="181980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40" name="Google Shape;86;p3"/>
              <p:cNvSpPr/>
              <p:nvPr/>
            </p:nvSpPr>
            <p:spPr>
              <a:xfrm rot="10800000">
                <a:off x="672840" y="181548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41" name="Google Shape;87;p3"/>
            <p:cNvGrpSpPr/>
            <p:nvPr/>
          </p:nvGrpSpPr>
          <p:grpSpPr>
            <a:xfrm>
              <a:off x="432720" y="2003040"/>
              <a:ext cx="174960" cy="26640"/>
              <a:chOff x="432720" y="2003040"/>
              <a:chExt cx="174960" cy="26640"/>
            </a:xfrm>
          </p:grpSpPr>
          <p:sp>
            <p:nvSpPr>
              <p:cNvPr id="542" name="Google Shape;88;p3"/>
              <p:cNvSpPr/>
              <p:nvPr/>
            </p:nvSpPr>
            <p:spPr>
              <a:xfrm>
                <a:off x="43272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3" name="Google Shape;89;p3"/>
              <p:cNvSpPr/>
              <p:nvPr/>
            </p:nvSpPr>
            <p:spPr>
              <a:xfrm>
                <a:off x="50688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4" name="Google Shape;90;p3"/>
              <p:cNvSpPr/>
              <p:nvPr/>
            </p:nvSpPr>
            <p:spPr>
              <a:xfrm>
                <a:off x="58104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45" name="Google Shape;91;p3"/>
            <p:cNvGrpSpPr/>
            <p:nvPr/>
          </p:nvGrpSpPr>
          <p:grpSpPr>
            <a:xfrm>
              <a:off x="788040" y="208440"/>
              <a:ext cx="174600" cy="26640"/>
              <a:chOff x="788040" y="208440"/>
              <a:chExt cx="174600" cy="26640"/>
            </a:xfrm>
          </p:grpSpPr>
          <p:sp>
            <p:nvSpPr>
              <p:cNvPr id="546" name="Google Shape;92;p3"/>
              <p:cNvSpPr/>
              <p:nvPr/>
            </p:nvSpPr>
            <p:spPr>
              <a:xfrm>
                <a:off x="78804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7" name="Google Shape;93;p3"/>
              <p:cNvSpPr/>
              <p:nvPr/>
            </p:nvSpPr>
            <p:spPr>
              <a:xfrm>
                <a:off x="8622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8" name="Google Shape;94;p3"/>
              <p:cNvSpPr/>
              <p:nvPr/>
            </p:nvSpPr>
            <p:spPr>
              <a:xfrm>
                <a:off x="9360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49" name="Google Shape;95;p3"/>
            <p:cNvGrpSpPr/>
            <p:nvPr/>
          </p:nvGrpSpPr>
          <p:grpSpPr>
            <a:xfrm>
              <a:off x="8129520" y="4988880"/>
              <a:ext cx="174600" cy="26640"/>
              <a:chOff x="8129520" y="4988880"/>
              <a:chExt cx="174600" cy="26640"/>
            </a:xfrm>
          </p:grpSpPr>
          <p:sp>
            <p:nvSpPr>
              <p:cNvPr id="550" name="Google Shape;96;p3"/>
              <p:cNvSpPr/>
              <p:nvPr/>
            </p:nvSpPr>
            <p:spPr>
              <a:xfrm>
                <a:off x="81295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1" name="Google Shape;97;p3"/>
              <p:cNvSpPr/>
              <p:nvPr/>
            </p:nvSpPr>
            <p:spPr>
              <a:xfrm>
                <a:off x="82033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2" name="Google Shape;98;p3"/>
              <p:cNvSpPr/>
              <p:nvPr/>
            </p:nvSpPr>
            <p:spPr>
              <a:xfrm>
                <a:off x="827748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53" name="Google Shape;99;p3"/>
            <p:cNvGrpSpPr/>
            <p:nvPr/>
          </p:nvGrpSpPr>
          <p:grpSpPr>
            <a:xfrm>
              <a:off x="8497440" y="3429360"/>
              <a:ext cx="174600" cy="26640"/>
              <a:chOff x="8497440" y="3429360"/>
              <a:chExt cx="174600" cy="26640"/>
            </a:xfrm>
          </p:grpSpPr>
          <p:sp>
            <p:nvSpPr>
              <p:cNvPr id="554" name="Google Shape;100;p3"/>
              <p:cNvSpPr/>
              <p:nvPr/>
            </p:nvSpPr>
            <p:spPr>
              <a:xfrm>
                <a:off x="849744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5" name="Google Shape;101;p3"/>
              <p:cNvSpPr/>
              <p:nvPr/>
            </p:nvSpPr>
            <p:spPr>
              <a:xfrm>
                <a:off x="85716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6" name="Google Shape;102;p3"/>
              <p:cNvSpPr/>
              <p:nvPr/>
            </p:nvSpPr>
            <p:spPr>
              <a:xfrm>
                <a:off x="86454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cxnSp>
          <p:nvCxnSpPr>
            <p:cNvPr id="557" name="Google Shape;103;p3"/>
            <p:cNvCxnSpPr/>
            <p:nvPr/>
          </p:nvCxnSpPr>
          <p:spPr>
            <a:xfrm>
              <a:off x="8407080" y="0"/>
              <a:ext cx="360" cy="2161080"/>
            </a:xfrm>
            <a:prstGeom prst="straightConnector1">
              <a:avLst/>
            </a:prstGeom>
            <a:ln w="9525">
              <a:solidFill>
                <a:srgbClr val="3D3D3D"/>
              </a:solidFill>
              <a:round/>
            </a:ln>
          </p:spPr>
        </p:cxnSp>
        <p:cxnSp>
          <p:nvCxnSpPr>
            <p:cNvPr id="558" name="Google Shape;104;p3"/>
            <p:cNvCxnSpPr/>
            <p:nvPr/>
          </p:nvCxnSpPr>
          <p:spPr>
            <a:xfrm>
              <a:off x="717840" y="2985480"/>
              <a:ext cx="360" cy="2161080"/>
            </a:xfrm>
            <a:prstGeom prst="straightConnector1">
              <a:avLst/>
            </a:prstGeom>
            <a:ln w="9525">
              <a:solidFill>
                <a:srgbClr val="3D3D3D"/>
              </a:solidFill>
              <a:round/>
            </a:ln>
          </p:spPr>
        </p:cxnSp>
        <p:sp>
          <p:nvSpPr>
            <p:cNvPr id="559" name="Google Shape;105;p3"/>
            <p:cNvSpPr/>
            <p:nvPr/>
          </p:nvSpPr>
          <p:spPr>
            <a:xfrm>
              <a:off x="671760" y="458784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60" name="Google Shape;106;p3"/>
            <p:cNvSpPr/>
            <p:nvPr/>
          </p:nvSpPr>
          <p:spPr>
            <a:xfrm>
              <a:off x="671760" y="394020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61" name="Google Shape;107;p3"/>
            <p:cNvSpPr/>
            <p:nvPr/>
          </p:nvSpPr>
          <p:spPr>
            <a:xfrm>
              <a:off x="8361000" y="145368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62" name="Google Shape;108;p3"/>
            <p:cNvSpPr/>
            <p:nvPr/>
          </p:nvSpPr>
          <p:spPr>
            <a:xfrm>
              <a:off x="8361000" y="23472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sp>
        <p:nvSpPr>
          <p:cNvPr id="563" name="PlaceHolder 3"/>
          <p:cNvSpPr>
            <a:spLocks noGrp="1"/>
          </p:cNvSpPr>
          <p:nvPr>
            <p:ph type="body"/>
          </p:nvPr>
        </p:nvSpPr>
        <p:spPr>
          <a:xfrm>
            <a:off x="457204" y="1203480"/>
            <a:ext cx="8229241"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3995" lvl="1" indent="-323998">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5993" lvl="2" indent="-287998">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7990" lvl="3" indent="-215999">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59988" lvl="4" indent="-215999">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1985" lvl="5" indent="-215999">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3982" lvl="6" indent="-215999">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indent="0" algn="ctr" defTabSz="914395"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2.png"/><Relationship Id="rId7"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34.png"/><Relationship Id="rId10" Type="http://schemas.openxmlformats.org/officeDocument/2006/relationships/image" Target="../media/image33.png"/><Relationship Id="rId4" Type="http://schemas.openxmlformats.org/officeDocument/2006/relationships/image" Target="../media/image1.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8.png"/><Relationship Id="rId7"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49.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Nesk95/Allianz_BusinessCase.git"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svg"/><Relationship Id="rId26" Type="http://schemas.openxmlformats.org/officeDocument/2006/relationships/image" Target="../media/image24.svg"/><Relationship Id="rId39" Type="http://schemas.openxmlformats.org/officeDocument/2006/relationships/image" Target="../media/image37.svg"/><Relationship Id="rId21" Type="http://schemas.openxmlformats.org/officeDocument/2006/relationships/image" Target="../media/image19.png"/><Relationship Id="rId34" Type="http://schemas.openxmlformats.org/officeDocument/2006/relationships/image" Target="../media/image32.png"/><Relationship Id="rId7"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image" Target="../media/image14.svg"/><Relationship Id="rId20" Type="http://schemas.openxmlformats.org/officeDocument/2006/relationships/image" Target="../media/image18.png"/><Relationship Id="rId29" Type="http://schemas.openxmlformats.org/officeDocument/2006/relationships/image" Target="../media/image27.png"/><Relationship Id="rId41" Type="http://schemas.openxmlformats.org/officeDocument/2006/relationships/image" Target="../media/image39.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svg"/><Relationship Id="rId32" Type="http://schemas.openxmlformats.org/officeDocument/2006/relationships/image" Target="../media/image30.png"/><Relationship Id="rId37" Type="http://schemas.openxmlformats.org/officeDocument/2006/relationships/image" Target="../media/image35.png"/><Relationship Id="rId40" Type="http://schemas.openxmlformats.org/officeDocument/2006/relationships/image" Target="../media/image38.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svg"/><Relationship Id="rId36" Type="http://schemas.openxmlformats.org/officeDocument/2006/relationships/image" Target="../media/image34.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svg"/><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3.png"/><Relationship Id="rId8" Type="http://schemas.openxmlformats.org/officeDocument/2006/relationships/image" Target="../media/image6.png"/><Relationship Id="rId3" Type="http://schemas.openxmlformats.org/officeDocument/2006/relationships/image" Target="../media/image1.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image" Target="../media/image3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3.png"/><Relationship Id="rId18" Type="http://schemas.openxmlformats.org/officeDocument/2006/relationships/image" Target="../media/image9.png"/><Relationship Id="rId3" Type="http://schemas.openxmlformats.org/officeDocument/2006/relationships/image" Target="../media/image20.svg"/><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22.svg"/><Relationship Id="rId2" Type="http://schemas.openxmlformats.org/officeDocument/2006/relationships/image" Target="../media/image19.png"/><Relationship Id="rId16"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openxmlformats.org/officeDocument/2006/relationships/image" Target="../media/image1.png"/><Relationship Id="rId15" Type="http://schemas.openxmlformats.org/officeDocument/2006/relationships/image" Target="../media/image16.svg"/><Relationship Id="rId10" Type="http://schemas.openxmlformats.org/officeDocument/2006/relationships/image" Target="../media/image42.png"/><Relationship Id="rId4" Type="http://schemas.openxmlformats.org/officeDocument/2006/relationships/image" Target="../media/image40.png"/><Relationship Id="rId9" Type="http://schemas.openxmlformats.org/officeDocument/2006/relationships/image" Target="../media/image34.png"/><Relationship Id="rId1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3.png"/><Relationship Id="rId7"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39.png"/><Relationship Id="rId5" Type="http://schemas.openxmlformats.org/officeDocument/2006/relationships/image" Target="../media/image45.svg"/><Relationship Id="rId10" Type="http://schemas.openxmlformats.org/officeDocument/2006/relationships/image" Target="../media/image9.png"/><Relationship Id="rId4" Type="http://schemas.openxmlformats.org/officeDocument/2006/relationships/image" Target="../media/image4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8.png"/><Relationship Id="rId7"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4" name="Google Shape;1746;p36"/>
          <p:cNvGrpSpPr/>
          <p:nvPr/>
        </p:nvGrpSpPr>
        <p:grpSpPr>
          <a:xfrm>
            <a:off x="150840" y="1506600"/>
            <a:ext cx="4420440" cy="3636360"/>
            <a:chOff x="150840" y="1506600"/>
            <a:chExt cx="4420440" cy="3636360"/>
          </a:xfrm>
        </p:grpSpPr>
        <p:sp>
          <p:nvSpPr>
            <p:cNvPr id="1645" name="Google Shape;1747;p36"/>
            <p:cNvSpPr/>
            <p:nvPr/>
          </p:nvSpPr>
          <p:spPr>
            <a:xfrm>
              <a:off x="389880" y="1506600"/>
              <a:ext cx="3972240" cy="3552480"/>
            </a:xfrm>
            <a:custGeom>
              <a:avLst/>
              <a:gdLst>
                <a:gd name="textAreaLeft" fmla="*/ 0 w 3972240"/>
                <a:gd name="textAreaRight" fmla="*/ 3972600 w 3972240"/>
                <a:gd name="textAreaTop" fmla="*/ 0 h 3552480"/>
                <a:gd name="textAreaBottom" fmla="*/ 3552840 h 3552480"/>
              </a:gdLst>
              <a:ahLst/>
              <a:cxnLst/>
              <a:rect l="textAreaLeft" t="textAreaTop" r="textAreaRight" b="textAreaBottom"/>
              <a:pathLst>
                <a:path w="240073" h="204367">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6" name="Google Shape;1748;p36"/>
            <p:cNvSpPr/>
            <p:nvPr/>
          </p:nvSpPr>
          <p:spPr>
            <a:xfrm>
              <a:off x="507600" y="1506600"/>
              <a:ext cx="3815280" cy="3547800"/>
            </a:xfrm>
            <a:custGeom>
              <a:avLst/>
              <a:gdLst>
                <a:gd name="textAreaLeft" fmla="*/ 0 w 3815280"/>
                <a:gd name="textAreaRight" fmla="*/ 3815640 w 3815280"/>
                <a:gd name="textAreaTop" fmla="*/ 0 h 3547800"/>
                <a:gd name="textAreaBottom" fmla="*/ 3548160 h 3547800"/>
              </a:gdLst>
              <a:ahLst/>
              <a:cxnLst/>
              <a:rect l="textAreaLeft" t="textAreaTop" r="textAreaRight" b="textAreaBottom"/>
              <a:pathLst>
                <a:path w="230591" h="204097">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7" name="Google Shape;1749;p36"/>
            <p:cNvSpPr/>
            <p:nvPr/>
          </p:nvSpPr>
          <p:spPr>
            <a:xfrm>
              <a:off x="3913920" y="3573720"/>
              <a:ext cx="587520" cy="1562400"/>
            </a:xfrm>
            <a:custGeom>
              <a:avLst/>
              <a:gdLst>
                <a:gd name="textAreaLeft" fmla="*/ 0 w 587520"/>
                <a:gd name="textAreaRight" fmla="*/ 587880 w 587520"/>
                <a:gd name="textAreaTop" fmla="*/ 0 h 1562400"/>
                <a:gd name="textAreaBottom" fmla="*/ 1562760 h 1562400"/>
              </a:gdLst>
              <a:ahLst/>
              <a:cxnLst/>
              <a:rect l="textAreaLeft" t="textAreaTop" r="textAreaRight" b="textAreaBottom"/>
              <a:pathLst>
                <a:path w="35529" h="89901">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8" name="Google Shape;1750;p36"/>
            <p:cNvSpPr/>
            <p:nvPr/>
          </p:nvSpPr>
          <p:spPr>
            <a:xfrm>
              <a:off x="1820880" y="3048120"/>
              <a:ext cx="1759320" cy="2094480"/>
            </a:xfrm>
            <a:custGeom>
              <a:avLst/>
              <a:gdLst>
                <a:gd name="textAreaLeft" fmla="*/ 0 w 1759320"/>
                <a:gd name="textAreaRight" fmla="*/ 1759680 w 1759320"/>
                <a:gd name="textAreaTop" fmla="*/ 0 h 2094480"/>
                <a:gd name="textAreaBottom" fmla="*/ 2094840 h 2094480"/>
              </a:gdLst>
              <a:ahLst/>
              <a:cxnLst/>
              <a:rect l="textAreaLeft" t="textAreaTop" r="textAreaRight" b="textAreaBottom"/>
              <a:pathLst>
                <a:path w="106343" h="120505">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9" name="Google Shape;1751;p36"/>
            <p:cNvSpPr/>
            <p:nvPr/>
          </p:nvSpPr>
          <p:spPr>
            <a:xfrm>
              <a:off x="1820880" y="3225240"/>
              <a:ext cx="1611360" cy="1917720"/>
            </a:xfrm>
            <a:custGeom>
              <a:avLst/>
              <a:gdLst>
                <a:gd name="textAreaLeft" fmla="*/ 0 w 1611360"/>
                <a:gd name="textAreaRight" fmla="*/ 1611720 w 1611360"/>
                <a:gd name="textAreaTop" fmla="*/ 0 h 1917720"/>
                <a:gd name="textAreaBottom" fmla="*/ 1918080 h 1917720"/>
              </a:gdLst>
              <a:ahLst/>
              <a:cxnLst/>
              <a:rect l="textAreaLeft" t="textAreaTop" r="textAreaRight" b="textAreaBottom"/>
              <a:pathLst>
                <a:path w="97389" h="110331">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0" name="Google Shape;1752;p36"/>
            <p:cNvSpPr/>
            <p:nvPr/>
          </p:nvSpPr>
          <p:spPr>
            <a:xfrm>
              <a:off x="3426480" y="3054600"/>
              <a:ext cx="148320" cy="2081880"/>
            </a:xfrm>
            <a:custGeom>
              <a:avLst/>
              <a:gdLst>
                <a:gd name="textAreaLeft" fmla="*/ 0 w 148320"/>
                <a:gd name="textAreaRight" fmla="*/ 148680 w 148320"/>
                <a:gd name="textAreaTop" fmla="*/ 0 h 2081880"/>
                <a:gd name="textAreaBottom" fmla="*/ 2082240 h 2081880"/>
              </a:gdLst>
              <a:ahLst/>
              <a:cxnLst/>
              <a:rect l="textAreaLeft" t="textAreaTop" r="textAreaRight" b="textAreaBottom"/>
              <a:pathLst>
                <a:path w="8995" h="119773">
                  <a:moveTo>
                    <a:pt x="8995" y="1"/>
                  </a:moveTo>
                  <a:lnTo>
                    <a:pt x="1" y="10134"/>
                  </a:lnTo>
                  <a:lnTo>
                    <a:pt x="1" y="119772"/>
                  </a:lnTo>
                  <a:lnTo>
                    <a:pt x="8995" y="119772"/>
                  </a:lnTo>
                  <a:lnTo>
                    <a:pt x="8995"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1" name="Google Shape;1753;p36"/>
            <p:cNvSpPr/>
            <p:nvPr/>
          </p:nvSpPr>
          <p:spPr>
            <a:xfrm>
              <a:off x="3502440" y="4753440"/>
              <a:ext cx="72360" cy="383040"/>
            </a:xfrm>
            <a:custGeom>
              <a:avLst/>
              <a:gdLst>
                <a:gd name="textAreaLeft" fmla="*/ 0 w 72360"/>
                <a:gd name="textAreaRight" fmla="*/ 72720 w 72360"/>
                <a:gd name="textAreaTop" fmla="*/ 0 h 383040"/>
                <a:gd name="textAreaBottom" fmla="*/ 383400 h 383040"/>
              </a:gdLst>
              <a:ahLst/>
              <a:cxnLst/>
              <a:rect l="textAreaLeft" t="textAreaTop" r="textAreaRight" b="textAreaBottom"/>
              <a:pathLst>
                <a:path w="4396" h="22059">
                  <a:moveTo>
                    <a:pt x="0" y="1"/>
                  </a:moveTo>
                  <a:lnTo>
                    <a:pt x="0" y="22058"/>
                  </a:lnTo>
                  <a:lnTo>
                    <a:pt x="4396" y="22058"/>
                  </a:lnTo>
                  <a:lnTo>
                    <a:pt x="439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2" name="Google Shape;1754;p36"/>
            <p:cNvSpPr/>
            <p:nvPr/>
          </p:nvSpPr>
          <p:spPr>
            <a:xfrm>
              <a:off x="3497040" y="4747680"/>
              <a:ext cx="83160" cy="395280"/>
            </a:xfrm>
            <a:custGeom>
              <a:avLst/>
              <a:gdLst>
                <a:gd name="textAreaLeft" fmla="*/ 0 w 83160"/>
                <a:gd name="textAreaRight" fmla="*/ 83520 w 83160"/>
                <a:gd name="textAreaTop" fmla="*/ 0 h 395280"/>
                <a:gd name="textAreaBottom" fmla="*/ 395640 h 395280"/>
              </a:gdLst>
              <a:ahLst/>
              <a:cxnLst/>
              <a:rect l="textAreaLeft" t="textAreaTop" r="textAreaRight" b="textAreaBottom"/>
              <a:pathLst>
                <a:path w="5048" h="22751">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3" name="Google Shape;1755;p36"/>
            <p:cNvSpPr/>
            <p:nvPr/>
          </p:nvSpPr>
          <p:spPr>
            <a:xfrm>
              <a:off x="3575160" y="4487400"/>
              <a:ext cx="313560" cy="649080"/>
            </a:xfrm>
            <a:custGeom>
              <a:avLst/>
              <a:gdLst>
                <a:gd name="textAreaLeft" fmla="*/ 0 w 313560"/>
                <a:gd name="textAreaRight" fmla="*/ 313920 w 313560"/>
                <a:gd name="textAreaTop" fmla="*/ 0 h 649080"/>
                <a:gd name="textAreaBottom" fmla="*/ 649440 h 649080"/>
              </a:gdLst>
              <a:ahLst/>
              <a:cxnLst/>
              <a:rect l="textAreaLeft" t="textAreaTop" r="textAreaRight" b="textAreaBottom"/>
              <a:pathLst>
                <a:path w="18966" h="37361">
                  <a:moveTo>
                    <a:pt x="18965" y="0"/>
                  </a:moveTo>
                  <a:lnTo>
                    <a:pt x="1" y="15303"/>
                  </a:lnTo>
                  <a:lnTo>
                    <a:pt x="1" y="37360"/>
                  </a:lnTo>
                  <a:lnTo>
                    <a:pt x="18965" y="37360"/>
                  </a:lnTo>
                  <a:lnTo>
                    <a:pt x="18965"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4" name="Google Shape;1756;p36"/>
            <p:cNvSpPr/>
            <p:nvPr/>
          </p:nvSpPr>
          <p:spPr>
            <a:xfrm>
              <a:off x="3569040" y="4481640"/>
              <a:ext cx="325080" cy="661320"/>
            </a:xfrm>
            <a:custGeom>
              <a:avLst/>
              <a:gdLst>
                <a:gd name="textAreaLeft" fmla="*/ 0 w 325080"/>
                <a:gd name="textAreaRight" fmla="*/ 325440 w 325080"/>
                <a:gd name="textAreaTop" fmla="*/ 0 h 661320"/>
                <a:gd name="textAreaBottom" fmla="*/ 661680 h 661320"/>
              </a:gdLst>
              <a:ahLst/>
              <a:cxnLst/>
              <a:rect l="textAreaLeft" t="textAreaTop" r="textAreaRight" b="textAreaBottom"/>
              <a:pathLst>
                <a:path w="19658" h="38056">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5" name="Google Shape;1757;p36"/>
            <p:cNvSpPr/>
            <p:nvPr/>
          </p:nvSpPr>
          <p:spPr>
            <a:xfrm>
              <a:off x="1045080" y="4753440"/>
              <a:ext cx="72360" cy="383040"/>
            </a:xfrm>
            <a:custGeom>
              <a:avLst/>
              <a:gdLst>
                <a:gd name="textAreaLeft" fmla="*/ 0 w 72360"/>
                <a:gd name="textAreaRight" fmla="*/ 72720 w 72360"/>
                <a:gd name="textAreaTop" fmla="*/ 0 h 383040"/>
                <a:gd name="textAreaBottom" fmla="*/ 383400 h 383040"/>
              </a:gdLst>
              <a:ahLst/>
              <a:cxnLst/>
              <a:rect l="textAreaLeft" t="textAreaTop" r="textAreaRight" b="textAreaBottom"/>
              <a:pathLst>
                <a:path w="4396" h="22059">
                  <a:moveTo>
                    <a:pt x="1" y="1"/>
                  </a:moveTo>
                  <a:lnTo>
                    <a:pt x="1" y="22058"/>
                  </a:lnTo>
                  <a:lnTo>
                    <a:pt x="4396" y="22058"/>
                  </a:lnTo>
                  <a:lnTo>
                    <a:pt x="439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6" name="Google Shape;1758;p36"/>
            <p:cNvSpPr/>
            <p:nvPr/>
          </p:nvSpPr>
          <p:spPr>
            <a:xfrm>
              <a:off x="1039680" y="4747680"/>
              <a:ext cx="83160" cy="395280"/>
            </a:xfrm>
            <a:custGeom>
              <a:avLst/>
              <a:gdLst>
                <a:gd name="textAreaLeft" fmla="*/ 0 w 83160"/>
                <a:gd name="textAreaRight" fmla="*/ 83520 w 83160"/>
                <a:gd name="textAreaTop" fmla="*/ 0 h 395280"/>
                <a:gd name="textAreaBottom" fmla="*/ 395640 h 395280"/>
              </a:gdLst>
              <a:ahLst/>
              <a:cxnLst/>
              <a:rect l="textAreaLeft" t="textAreaTop" r="textAreaRight" b="textAreaBottom"/>
              <a:pathLst>
                <a:path w="5047" h="22751">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7" name="Google Shape;1759;p36"/>
            <p:cNvSpPr/>
            <p:nvPr/>
          </p:nvSpPr>
          <p:spPr>
            <a:xfrm>
              <a:off x="1117800" y="4487400"/>
              <a:ext cx="313560" cy="649080"/>
            </a:xfrm>
            <a:custGeom>
              <a:avLst/>
              <a:gdLst>
                <a:gd name="textAreaLeft" fmla="*/ 0 w 313560"/>
                <a:gd name="textAreaRight" fmla="*/ 313920 w 313560"/>
                <a:gd name="textAreaTop" fmla="*/ 0 h 649080"/>
                <a:gd name="textAreaBottom" fmla="*/ 649440 h 649080"/>
              </a:gdLst>
              <a:ahLst/>
              <a:cxnLst/>
              <a:rect l="textAreaLeft" t="textAreaTop" r="textAreaRight" b="textAreaBottom"/>
              <a:pathLst>
                <a:path w="18965" h="37361">
                  <a:moveTo>
                    <a:pt x="18965" y="0"/>
                  </a:moveTo>
                  <a:lnTo>
                    <a:pt x="0" y="15303"/>
                  </a:lnTo>
                  <a:lnTo>
                    <a:pt x="0" y="37360"/>
                  </a:lnTo>
                  <a:lnTo>
                    <a:pt x="18965" y="37360"/>
                  </a:lnTo>
                  <a:lnTo>
                    <a:pt x="18965" y="0"/>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8" name="Google Shape;1760;p36"/>
            <p:cNvSpPr/>
            <p:nvPr/>
          </p:nvSpPr>
          <p:spPr>
            <a:xfrm>
              <a:off x="1111680" y="4481640"/>
              <a:ext cx="325080" cy="661320"/>
            </a:xfrm>
            <a:custGeom>
              <a:avLst/>
              <a:gdLst>
                <a:gd name="textAreaLeft" fmla="*/ 0 w 325080"/>
                <a:gd name="textAreaRight" fmla="*/ 325440 w 325080"/>
                <a:gd name="textAreaTop" fmla="*/ 0 h 661320"/>
                <a:gd name="textAreaBottom" fmla="*/ 661680 h 661320"/>
              </a:gdLst>
              <a:ahLst/>
              <a:cxnLst/>
              <a:rect l="textAreaLeft" t="textAreaTop" r="textAreaRight" b="textAreaBottom"/>
              <a:pathLst>
                <a:path w="19658" h="38056">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9" name="Google Shape;1761;p36"/>
            <p:cNvSpPr/>
            <p:nvPr/>
          </p:nvSpPr>
          <p:spPr>
            <a:xfrm>
              <a:off x="765720" y="4426560"/>
              <a:ext cx="3354120" cy="394560"/>
            </a:xfrm>
            <a:custGeom>
              <a:avLst/>
              <a:gdLst>
                <a:gd name="textAreaLeft" fmla="*/ 0 w 3354120"/>
                <a:gd name="textAreaRight" fmla="*/ 3354480 w 3354120"/>
                <a:gd name="textAreaTop" fmla="*/ 0 h 394560"/>
                <a:gd name="textAreaBottom" fmla="*/ 394920 h 394560"/>
              </a:gdLst>
              <a:ahLst/>
              <a:cxnLst/>
              <a:rect l="textAreaLeft" t="textAreaTop" r="textAreaRight" b="textAreaBottom"/>
              <a:pathLst>
                <a:path w="202713" h="22710">
                  <a:moveTo>
                    <a:pt x="202713" y="0"/>
                  </a:moveTo>
                  <a:lnTo>
                    <a:pt x="0" y="21285"/>
                  </a:lnTo>
                  <a:lnTo>
                    <a:pt x="82" y="22709"/>
                  </a:lnTo>
                  <a:lnTo>
                    <a:pt x="175039" y="22709"/>
                  </a:lnTo>
                  <a:lnTo>
                    <a:pt x="202713" y="1425"/>
                  </a:lnTo>
                  <a:lnTo>
                    <a:pt x="20271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0" name="Google Shape;1762;p36"/>
            <p:cNvSpPr/>
            <p:nvPr/>
          </p:nvSpPr>
          <p:spPr>
            <a:xfrm>
              <a:off x="760320" y="4420440"/>
              <a:ext cx="3364920" cy="406080"/>
            </a:xfrm>
            <a:custGeom>
              <a:avLst/>
              <a:gdLst>
                <a:gd name="textAreaLeft" fmla="*/ 0 w 3364920"/>
                <a:gd name="textAreaRight" fmla="*/ 3365280 w 3364920"/>
                <a:gd name="textAreaTop" fmla="*/ 0 h 406080"/>
                <a:gd name="textAreaBottom" fmla="*/ 406440 h 406080"/>
              </a:gdLst>
              <a:ahLst/>
              <a:cxnLst/>
              <a:rect l="textAreaLeft" t="textAreaTop" r="textAreaRight" b="textAreaBottom"/>
              <a:pathLst>
                <a:path w="203365" h="23378">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1" name="Google Shape;1763;p36"/>
            <p:cNvSpPr/>
            <p:nvPr/>
          </p:nvSpPr>
          <p:spPr>
            <a:xfrm>
              <a:off x="766800" y="4426560"/>
              <a:ext cx="3352680" cy="369000"/>
            </a:xfrm>
            <a:custGeom>
              <a:avLst/>
              <a:gdLst>
                <a:gd name="textAreaLeft" fmla="*/ 0 w 3352680"/>
                <a:gd name="textAreaRight" fmla="*/ 3353040 w 3352680"/>
                <a:gd name="textAreaTop" fmla="*/ 0 h 369000"/>
                <a:gd name="textAreaBottom" fmla="*/ 369360 h 369000"/>
              </a:gdLst>
              <a:ahLst/>
              <a:cxnLst/>
              <a:rect l="textAreaLeft" t="textAreaTop" r="textAreaRight" b="textAreaBottom"/>
              <a:pathLst>
                <a:path w="202632" h="21245">
                  <a:moveTo>
                    <a:pt x="44157" y="0"/>
                  </a:moveTo>
                  <a:lnTo>
                    <a:pt x="1" y="21244"/>
                  </a:lnTo>
                  <a:lnTo>
                    <a:pt x="174958" y="21244"/>
                  </a:lnTo>
                  <a:lnTo>
                    <a:pt x="202632"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2" name="Google Shape;1764;p36"/>
            <p:cNvSpPr/>
            <p:nvPr/>
          </p:nvSpPr>
          <p:spPr>
            <a:xfrm>
              <a:off x="761040" y="4420080"/>
              <a:ext cx="3364920" cy="381600"/>
            </a:xfrm>
            <a:custGeom>
              <a:avLst/>
              <a:gdLst>
                <a:gd name="textAreaLeft" fmla="*/ 0 w 3364920"/>
                <a:gd name="textAreaRight" fmla="*/ 3365280 w 3364920"/>
                <a:gd name="textAreaTop" fmla="*/ 0 h 381600"/>
                <a:gd name="textAreaBottom" fmla="*/ 381960 h 381600"/>
              </a:gdLst>
              <a:ahLst/>
              <a:cxnLst/>
              <a:rect l="textAreaLeft" t="textAreaTop" r="textAreaRight" b="textAreaBottom"/>
              <a:pathLst>
                <a:path w="203364" h="21977">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3" name="Google Shape;1765;p36"/>
            <p:cNvSpPr/>
            <p:nvPr/>
          </p:nvSpPr>
          <p:spPr>
            <a:xfrm>
              <a:off x="3186720" y="4584960"/>
              <a:ext cx="500040" cy="148320"/>
            </a:xfrm>
            <a:custGeom>
              <a:avLst/>
              <a:gdLst>
                <a:gd name="textAreaLeft" fmla="*/ 0 w 500040"/>
                <a:gd name="textAreaRight" fmla="*/ 500400 w 500040"/>
                <a:gd name="textAreaTop" fmla="*/ 0 h 148320"/>
                <a:gd name="textAreaBottom" fmla="*/ 148680 h 148320"/>
              </a:gdLst>
              <a:ahLst/>
              <a:cxnLst/>
              <a:rect l="textAreaLeft" t="textAreaTop" r="textAreaRight" b="textAreaBottom"/>
              <a:pathLst>
                <a:path w="30239" h="8548">
                  <a:moveTo>
                    <a:pt x="10704" y="1"/>
                  </a:moveTo>
                  <a:lnTo>
                    <a:pt x="0" y="8547"/>
                  </a:lnTo>
                  <a:lnTo>
                    <a:pt x="18558" y="8547"/>
                  </a:lnTo>
                  <a:lnTo>
                    <a:pt x="30238"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4160" bIns="74160" anchor="ctr">
              <a:noAutofit/>
            </a:bodyPr>
            <a:lstStyle/>
            <a:p>
              <a:pPr>
                <a:tabLst>
                  <a:tab pos="0" algn="l"/>
                </a:tabLst>
              </a:pPr>
              <a:endParaRPr lang="en-US" spc="-1" dirty="0">
                <a:solidFill>
                  <a:srgbClr val="000000"/>
                </a:solidFill>
                <a:latin typeface="OpenSymbol"/>
              </a:endParaRPr>
            </a:p>
          </p:txBody>
        </p:sp>
        <p:sp>
          <p:nvSpPr>
            <p:cNvPr id="1664" name="Google Shape;1766;p36"/>
            <p:cNvSpPr/>
            <p:nvPr/>
          </p:nvSpPr>
          <p:spPr>
            <a:xfrm>
              <a:off x="3180600" y="4579200"/>
              <a:ext cx="512280" cy="160200"/>
            </a:xfrm>
            <a:custGeom>
              <a:avLst/>
              <a:gdLst>
                <a:gd name="textAreaLeft" fmla="*/ 0 w 512280"/>
                <a:gd name="textAreaRight" fmla="*/ 512640 w 512280"/>
                <a:gd name="textAreaTop" fmla="*/ 0 h 160200"/>
                <a:gd name="textAreaBottom" fmla="*/ 160560 h 160200"/>
              </a:gdLst>
              <a:ahLst/>
              <a:cxnLst/>
              <a:rect l="textAreaLeft" t="textAreaTop" r="textAreaRight" b="textAreaBottom"/>
              <a:pathLst>
                <a:path w="30971" h="9239">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tabLst>
                  <a:tab pos="0" algn="l"/>
                </a:tabLst>
              </a:pPr>
              <a:endParaRPr lang="en-US" spc="-1" dirty="0">
                <a:solidFill>
                  <a:srgbClr val="000000"/>
                </a:solidFill>
                <a:latin typeface="OpenSymbol"/>
              </a:endParaRPr>
            </a:p>
          </p:txBody>
        </p:sp>
        <p:sp>
          <p:nvSpPr>
            <p:cNvPr id="1665" name="Google Shape;1767;p36"/>
            <p:cNvSpPr/>
            <p:nvPr/>
          </p:nvSpPr>
          <p:spPr>
            <a:xfrm>
              <a:off x="3661920" y="4426560"/>
              <a:ext cx="457560" cy="394560"/>
            </a:xfrm>
            <a:custGeom>
              <a:avLst/>
              <a:gdLst>
                <a:gd name="textAreaLeft" fmla="*/ 0 w 457560"/>
                <a:gd name="textAreaRight" fmla="*/ 457920 w 457560"/>
                <a:gd name="textAreaTop" fmla="*/ 0 h 394560"/>
                <a:gd name="textAreaBottom" fmla="*/ 394920 h 394560"/>
              </a:gdLst>
              <a:ahLst/>
              <a:cxnLst/>
              <a:rect l="textAreaLeft" t="textAreaTop" r="textAreaRight" b="textAreaBottom"/>
              <a:pathLst>
                <a:path w="27675" h="22710">
                  <a:moveTo>
                    <a:pt x="27675" y="0"/>
                  </a:moveTo>
                  <a:lnTo>
                    <a:pt x="1" y="21244"/>
                  </a:lnTo>
                  <a:lnTo>
                    <a:pt x="1" y="22709"/>
                  </a:lnTo>
                  <a:lnTo>
                    <a:pt x="27675" y="1425"/>
                  </a:lnTo>
                  <a:lnTo>
                    <a:pt x="27675" y="0"/>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6" name="Google Shape;1768;p36"/>
            <p:cNvSpPr/>
            <p:nvPr/>
          </p:nvSpPr>
          <p:spPr>
            <a:xfrm>
              <a:off x="3656520" y="4420440"/>
              <a:ext cx="468360" cy="406440"/>
            </a:xfrm>
            <a:custGeom>
              <a:avLst/>
              <a:gdLst>
                <a:gd name="textAreaLeft" fmla="*/ 0 w 468360"/>
                <a:gd name="textAreaRight" fmla="*/ 468720 w 468360"/>
                <a:gd name="textAreaTop" fmla="*/ 0 h 406440"/>
                <a:gd name="textAreaBottom" fmla="*/ 406800 h 406440"/>
              </a:gdLst>
              <a:ahLst/>
              <a:cxnLst/>
              <a:rect l="textAreaLeft" t="textAreaTop" r="textAreaRight" b="textAreaBottom"/>
              <a:pathLst>
                <a:path w="28327" h="23391">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7" name="Google Shape;1769;p36"/>
            <p:cNvSpPr/>
            <p:nvPr/>
          </p:nvSpPr>
          <p:spPr>
            <a:xfrm>
              <a:off x="3274920" y="4437000"/>
              <a:ext cx="605160" cy="196920"/>
            </a:xfrm>
            <a:custGeom>
              <a:avLst/>
              <a:gdLst>
                <a:gd name="textAreaLeft" fmla="*/ 0 w 605160"/>
                <a:gd name="textAreaRight" fmla="*/ 605520 w 605160"/>
                <a:gd name="textAreaTop" fmla="*/ 0 h 196920"/>
                <a:gd name="textAreaBottom" fmla="*/ 197280 h 196920"/>
              </a:gdLst>
              <a:ahLst/>
              <a:cxnLst/>
              <a:rect l="textAreaLeft" t="textAreaTop" r="textAreaRight" b="textAreaBottom"/>
              <a:pathLst>
                <a:path w="36588" h="11347">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8" name="Google Shape;1770;p36"/>
            <p:cNvSpPr/>
            <p:nvPr/>
          </p:nvSpPr>
          <p:spPr>
            <a:xfrm>
              <a:off x="3342960" y="4593240"/>
              <a:ext cx="173520" cy="122400"/>
            </a:xfrm>
            <a:custGeom>
              <a:avLst/>
              <a:gdLst>
                <a:gd name="textAreaLeft" fmla="*/ 0 w 173520"/>
                <a:gd name="textAreaRight" fmla="*/ 173880 w 173520"/>
                <a:gd name="textAreaTop" fmla="*/ 0 h 122400"/>
                <a:gd name="textAreaBottom" fmla="*/ 122760 h 122400"/>
              </a:gdLst>
              <a:ahLst/>
              <a:cxnLst/>
              <a:rect l="textAreaLeft" t="textAreaTop" r="textAreaRight" b="textAreaBottom"/>
              <a:pathLst>
                <a:path w="10500" h="7052">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61200" bIns="61200" anchor="ctr">
              <a:noAutofit/>
            </a:bodyPr>
            <a:lstStyle/>
            <a:p>
              <a:pPr>
                <a:tabLst>
                  <a:tab pos="0" algn="l"/>
                </a:tabLst>
              </a:pPr>
              <a:endParaRPr lang="en-US" spc="-1" dirty="0">
                <a:solidFill>
                  <a:srgbClr val="000000"/>
                </a:solidFill>
                <a:latin typeface="OpenSymbol"/>
              </a:endParaRPr>
            </a:p>
          </p:txBody>
        </p:sp>
        <p:sp>
          <p:nvSpPr>
            <p:cNvPr id="1669" name="Google Shape;1771;p36"/>
            <p:cNvSpPr/>
            <p:nvPr/>
          </p:nvSpPr>
          <p:spPr>
            <a:xfrm>
              <a:off x="3442680" y="4614480"/>
              <a:ext cx="47520" cy="82800"/>
            </a:xfrm>
            <a:custGeom>
              <a:avLst/>
              <a:gdLst>
                <a:gd name="textAreaLeft" fmla="*/ 0 w 47520"/>
                <a:gd name="textAreaRight" fmla="*/ 47880 w 47520"/>
                <a:gd name="textAreaTop" fmla="*/ 0 h 82800"/>
                <a:gd name="textAreaBottom" fmla="*/ 83160 h 82800"/>
              </a:gdLst>
              <a:ahLst/>
              <a:cxnLst/>
              <a:rect l="textAreaLeft" t="textAreaTop" r="textAreaRight" b="textAreaBottom"/>
              <a:pathLst>
                <a:path w="2890" h="4779">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41400" bIns="41400" anchor="ctr">
              <a:noAutofit/>
            </a:bodyPr>
            <a:lstStyle/>
            <a:p>
              <a:pPr>
                <a:tabLst>
                  <a:tab pos="0" algn="l"/>
                </a:tabLst>
              </a:pPr>
              <a:endParaRPr lang="en-US" spc="-1" dirty="0">
                <a:solidFill>
                  <a:srgbClr val="000000"/>
                </a:solidFill>
                <a:latin typeface="OpenSymbol"/>
              </a:endParaRPr>
            </a:p>
          </p:txBody>
        </p:sp>
        <p:sp>
          <p:nvSpPr>
            <p:cNvPr id="1670" name="Google Shape;1772;p36"/>
            <p:cNvSpPr/>
            <p:nvPr/>
          </p:nvSpPr>
          <p:spPr>
            <a:xfrm>
              <a:off x="2013480" y="4534560"/>
              <a:ext cx="1338480" cy="219600"/>
            </a:xfrm>
            <a:custGeom>
              <a:avLst/>
              <a:gdLst>
                <a:gd name="textAreaLeft" fmla="*/ 0 w 1338480"/>
                <a:gd name="textAreaRight" fmla="*/ 1338840 w 1338480"/>
                <a:gd name="textAreaTop" fmla="*/ 0 h 219600"/>
                <a:gd name="textAreaBottom" fmla="*/ 219960 h 219600"/>
              </a:gdLst>
              <a:ahLst/>
              <a:cxnLst/>
              <a:rect l="textAreaLeft" t="textAreaTop" r="textAreaRight" b="textAreaBottom"/>
              <a:pathLst>
                <a:path w="80906" h="12657">
                  <a:moveTo>
                    <a:pt x="15831" y="0"/>
                  </a:moveTo>
                  <a:lnTo>
                    <a:pt x="0" y="12657"/>
                  </a:lnTo>
                  <a:lnTo>
                    <a:pt x="65075" y="12657"/>
                  </a:lnTo>
                  <a:lnTo>
                    <a:pt x="80906"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71" name="Google Shape;1773;p36"/>
            <p:cNvSpPr/>
            <p:nvPr/>
          </p:nvSpPr>
          <p:spPr>
            <a:xfrm>
              <a:off x="2007360" y="4529160"/>
              <a:ext cx="1350720" cy="231120"/>
            </a:xfrm>
            <a:custGeom>
              <a:avLst/>
              <a:gdLst>
                <a:gd name="textAreaLeft" fmla="*/ 0 w 1350720"/>
                <a:gd name="textAreaRight" fmla="*/ 1351080 w 1350720"/>
                <a:gd name="textAreaTop" fmla="*/ 0 h 231120"/>
                <a:gd name="textAreaBottom" fmla="*/ 231480 h 231120"/>
              </a:gdLst>
              <a:ahLst/>
              <a:cxnLst/>
              <a:rect l="textAreaLeft" t="textAreaTop" r="textAreaRight" b="textAreaBottom"/>
              <a:pathLst>
                <a:path w="81640" h="13309">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72" name="Google Shape;1774;p36"/>
            <p:cNvSpPr/>
            <p:nvPr/>
          </p:nvSpPr>
          <p:spPr>
            <a:xfrm>
              <a:off x="3084840" y="4528800"/>
              <a:ext cx="273240" cy="245160"/>
            </a:xfrm>
            <a:custGeom>
              <a:avLst/>
              <a:gdLst>
                <a:gd name="textAreaLeft" fmla="*/ 0 w 273240"/>
                <a:gd name="textAreaRight" fmla="*/ 273600 w 273240"/>
                <a:gd name="textAreaTop" fmla="*/ 0 h 245160"/>
                <a:gd name="textAreaBottom" fmla="*/ 245520 h 245160"/>
              </a:gdLst>
              <a:ahLst/>
              <a:cxnLst/>
              <a:rect l="textAreaLeft" t="textAreaTop" r="textAreaRight" b="textAreaBottom"/>
              <a:pathLst>
                <a:path w="16524" h="14113">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73" name="Google Shape;1775;p36"/>
            <p:cNvSpPr/>
            <p:nvPr/>
          </p:nvSpPr>
          <p:spPr>
            <a:xfrm>
              <a:off x="2013480" y="4754880"/>
              <a:ext cx="1076400" cy="12960"/>
            </a:xfrm>
            <a:custGeom>
              <a:avLst/>
              <a:gdLst>
                <a:gd name="textAreaLeft" fmla="*/ 0 w 1076400"/>
                <a:gd name="textAreaRight" fmla="*/ 1076760 w 1076400"/>
                <a:gd name="textAreaTop" fmla="*/ 0 h 12960"/>
                <a:gd name="textAreaBottom" fmla="*/ 13320 h 12960"/>
              </a:gdLst>
              <a:ahLst/>
              <a:cxnLst/>
              <a:rect l="textAreaLeft" t="textAreaTop" r="textAreaRight" b="textAreaBottom"/>
              <a:pathLst>
                <a:path w="65075" h="775">
                  <a:moveTo>
                    <a:pt x="0" y="1"/>
                  </a:moveTo>
                  <a:lnTo>
                    <a:pt x="0" y="774"/>
                  </a:lnTo>
                  <a:lnTo>
                    <a:pt x="65075" y="774"/>
                  </a:lnTo>
                  <a:lnTo>
                    <a:pt x="6507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6480" bIns="6480" anchor="ctr">
              <a:noAutofit/>
            </a:bodyPr>
            <a:lstStyle/>
            <a:p>
              <a:pPr>
                <a:tabLst>
                  <a:tab pos="0" algn="l"/>
                </a:tabLst>
              </a:pPr>
              <a:endParaRPr lang="en-US" spc="-1" dirty="0">
                <a:solidFill>
                  <a:srgbClr val="000000"/>
                </a:solidFill>
                <a:latin typeface="OpenSymbol"/>
              </a:endParaRPr>
            </a:p>
          </p:txBody>
        </p:sp>
        <p:sp>
          <p:nvSpPr>
            <p:cNvPr id="1674" name="Google Shape;1776;p36"/>
            <p:cNvSpPr/>
            <p:nvPr/>
          </p:nvSpPr>
          <p:spPr>
            <a:xfrm>
              <a:off x="2007360" y="4748400"/>
              <a:ext cx="1088640" cy="25920"/>
            </a:xfrm>
            <a:custGeom>
              <a:avLst/>
              <a:gdLst>
                <a:gd name="textAreaLeft" fmla="*/ 0 w 1088640"/>
                <a:gd name="textAreaRight" fmla="*/ 1089000 w 1088640"/>
                <a:gd name="textAreaTop" fmla="*/ 0 h 25920"/>
                <a:gd name="textAreaBottom" fmla="*/ 26280 h 25920"/>
              </a:gdLst>
              <a:ahLst/>
              <a:cxnLst/>
              <a:rect l="textAreaLeft" t="textAreaTop" r="textAreaRight" b="textAreaBottom"/>
              <a:pathLst>
                <a:path w="65809" h="1507">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12960" bIns="12960" anchor="ctr">
              <a:noAutofit/>
            </a:bodyPr>
            <a:lstStyle/>
            <a:p>
              <a:pPr>
                <a:tabLst>
                  <a:tab pos="0" algn="l"/>
                </a:tabLst>
              </a:pPr>
              <a:endParaRPr lang="en-US" spc="-1" dirty="0">
                <a:solidFill>
                  <a:srgbClr val="000000"/>
                </a:solidFill>
                <a:latin typeface="OpenSymbol"/>
              </a:endParaRPr>
            </a:p>
          </p:txBody>
        </p:sp>
        <p:sp>
          <p:nvSpPr>
            <p:cNvPr id="1675" name="Google Shape;1777;p36"/>
            <p:cNvSpPr/>
            <p:nvPr/>
          </p:nvSpPr>
          <p:spPr>
            <a:xfrm>
              <a:off x="232380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76" name="Google Shape;1778;p36"/>
            <p:cNvSpPr/>
            <p:nvPr/>
          </p:nvSpPr>
          <p:spPr>
            <a:xfrm>
              <a:off x="239544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77" name="Google Shape;1779;p36"/>
            <p:cNvSpPr/>
            <p:nvPr/>
          </p:nvSpPr>
          <p:spPr>
            <a:xfrm>
              <a:off x="225252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78" name="Google Shape;1780;p36"/>
            <p:cNvSpPr/>
            <p:nvPr/>
          </p:nvSpPr>
          <p:spPr>
            <a:xfrm>
              <a:off x="22874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79" name="Google Shape;1781;p36"/>
            <p:cNvSpPr/>
            <p:nvPr/>
          </p:nvSpPr>
          <p:spPr>
            <a:xfrm>
              <a:off x="23932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0" name="Google Shape;1782;p36"/>
            <p:cNvSpPr/>
            <p:nvPr/>
          </p:nvSpPr>
          <p:spPr>
            <a:xfrm>
              <a:off x="23220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1" name="Google Shape;1783;p36"/>
            <p:cNvSpPr/>
            <p:nvPr/>
          </p:nvSpPr>
          <p:spPr>
            <a:xfrm>
              <a:off x="246600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2" name="Google Shape;1784;p36"/>
            <p:cNvSpPr/>
            <p:nvPr/>
          </p:nvSpPr>
          <p:spPr>
            <a:xfrm>
              <a:off x="28216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3" name="Google Shape;1785;p36"/>
            <p:cNvSpPr/>
            <p:nvPr/>
          </p:nvSpPr>
          <p:spPr>
            <a:xfrm>
              <a:off x="24642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4" name="Google Shape;1786;p36"/>
            <p:cNvSpPr/>
            <p:nvPr/>
          </p:nvSpPr>
          <p:spPr>
            <a:xfrm>
              <a:off x="25372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5" name="Google Shape;1787;p36"/>
            <p:cNvSpPr/>
            <p:nvPr/>
          </p:nvSpPr>
          <p:spPr>
            <a:xfrm>
              <a:off x="29638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6" name="Google Shape;1788;p36"/>
            <p:cNvSpPr/>
            <p:nvPr/>
          </p:nvSpPr>
          <p:spPr>
            <a:xfrm>
              <a:off x="299880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87" name="Google Shape;1789;p36"/>
            <p:cNvSpPr/>
            <p:nvPr/>
          </p:nvSpPr>
          <p:spPr>
            <a:xfrm>
              <a:off x="28929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8" name="Google Shape;1790;p36"/>
            <p:cNvSpPr/>
            <p:nvPr/>
          </p:nvSpPr>
          <p:spPr>
            <a:xfrm>
              <a:off x="27507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9" name="Google Shape;1791;p36"/>
            <p:cNvSpPr/>
            <p:nvPr/>
          </p:nvSpPr>
          <p:spPr>
            <a:xfrm>
              <a:off x="260820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0" name="Google Shape;1792;p36"/>
            <p:cNvSpPr/>
            <p:nvPr/>
          </p:nvSpPr>
          <p:spPr>
            <a:xfrm>
              <a:off x="26794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1" name="Google Shape;1793;p36"/>
            <p:cNvSpPr/>
            <p:nvPr/>
          </p:nvSpPr>
          <p:spPr>
            <a:xfrm>
              <a:off x="274896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2" name="Google Shape;1794;p36"/>
            <p:cNvSpPr/>
            <p:nvPr/>
          </p:nvSpPr>
          <p:spPr>
            <a:xfrm>
              <a:off x="285660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3" name="Google Shape;1795;p36"/>
            <p:cNvSpPr/>
            <p:nvPr/>
          </p:nvSpPr>
          <p:spPr>
            <a:xfrm>
              <a:off x="27140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4" name="Google Shape;1796;p36"/>
            <p:cNvSpPr/>
            <p:nvPr/>
          </p:nvSpPr>
          <p:spPr>
            <a:xfrm>
              <a:off x="25718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5" name="Google Shape;1797;p36"/>
            <p:cNvSpPr/>
            <p:nvPr/>
          </p:nvSpPr>
          <p:spPr>
            <a:xfrm>
              <a:off x="27853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6" name="Google Shape;1798;p36"/>
            <p:cNvSpPr/>
            <p:nvPr/>
          </p:nvSpPr>
          <p:spPr>
            <a:xfrm>
              <a:off x="25354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7" name="Google Shape;1799;p36"/>
            <p:cNvSpPr/>
            <p:nvPr/>
          </p:nvSpPr>
          <p:spPr>
            <a:xfrm>
              <a:off x="235836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2" h="236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8" name="Google Shape;1800;p36"/>
            <p:cNvSpPr/>
            <p:nvPr/>
          </p:nvSpPr>
          <p:spPr>
            <a:xfrm>
              <a:off x="25009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9" name="Google Shape;1801;p36"/>
            <p:cNvSpPr/>
            <p:nvPr/>
          </p:nvSpPr>
          <p:spPr>
            <a:xfrm>
              <a:off x="24296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0" name="Google Shape;1802;p36"/>
            <p:cNvSpPr/>
            <p:nvPr/>
          </p:nvSpPr>
          <p:spPr>
            <a:xfrm>
              <a:off x="26431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1" name="Google Shape;1803;p36"/>
            <p:cNvSpPr/>
            <p:nvPr/>
          </p:nvSpPr>
          <p:spPr>
            <a:xfrm>
              <a:off x="26776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2" name="Google Shape;1804;p36"/>
            <p:cNvSpPr/>
            <p:nvPr/>
          </p:nvSpPr>
          <p:spPr>
            <a:xfrm>
              <a:off x="30330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3" name="Google Shape;1805;p36"/>
            <p:cNvSpPr/>
            <p:nvPr/>
          </p:nvSpPr>
          <p:spPr>
            <a:xfrm>
              <a:off x="260676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4" name="Google Shape;1806;p36"/>
            <p:cNvSpPr/>
            <p:nvPr/>
          </p:nvSpPr>
          <p:spPr>
            <a:xfrm>
              <a:off x="28908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5" name="Google Shape;1807;p36"/>
            <p:cNvSpPr/>
            <p:nvPr/>
          </p:nvSpPr>
          <p:spPr>
            <a:xfrm>
              <a:off x="296244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6" name="Google Shape;1808;p36"/>
            <p:cNvSpPr/>
            <p:nvPr/>
          </p:nvSpPr>
          <p:spPr>
            <a:xfrm>
              <a:off x="29275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7" name="Google Shape;1809;p36"/>
            <p:cNvSpPr/>
            <p:nvPr/>
          </p:nvSpPr>
          <p:spPr>
            <a:xfrm>
              <a:off x="281952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8" name="Google Shape;1810;p36"/>
            <p:cNvSpPr/>
            <p:nvPr/>
          </p:nvSpPr>
          <p:spPr>
            <a:xfrm>
              <a:off x="264528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9" name="Google Shape;1811;p36"/>
            <p:cNvSpPr/>
            <p:nvPr/>
          </p:nvSpPr>
          <p:spPr>
            <a:xfrm>
              <a:off x="271584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0" name="Google Shape;1812;p36"/>
            <p:cNvSpPr/>
            <p:nvPr/>
          </p:nvSpPr>
          <p:spPr>
            <a:xfrm>
              <a:off x="257364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1" name="Google Shape;1813;p36"/>
            <p:cNvSpPr/>
            <p:nvPr/>
          </p:nvSpPr>
          <p:spPr>
            <a:xfrm>
              <a:off x="278712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2" name="Google Shape;1814;p36"/>
            <p:cNvSpPr/>
            <p:nvPr/>
          </p:nvSpPr>
          <p:spPr>
            <a:xfrm>
              <a:off x="250236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3" name="Google Shape;1815;p36"/>
            <p:cNvSpPr/>
            <p:nvPr/>
          </p:nvSpPr>
          <p:spPr>
            <a:xfrm>
              <a:off x="243180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2" h="2361">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4" name="Google Shape;1816;p36"/>
            <p:cNvSpPr/>
            <p:nvPr/>
          </p:nvSpPr>
          <p:spPr>
            <a:xfrm>
              <a:off x="285804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5" name="Google Shape;1817;p36"/>
            <p:cNvSpPr/>
            <p:nvPr/>
          </p:nvSpPr>
          <p:spPr>
            <a:xfrm>
              <a:off x="2288880" y="4683240"/>
              <a:ext cx="118080" cy="40680"/>
            </a:xfrm>
            <a:custGeom>
              <a:avLst/>
              <a:gdLst>
                <a:gd name="textAreaLeft" fmla="*/ 0 w 118080"/>
                <a:gd name="textAreaRight" fmla="*/ 118440 w 118080"/>
                <a:gd name="textAreaTop" fmla="*/ 0 h 40680"/>
                <a:gd name="textAreaBottom" fmla="*/ 41040 h 40680"/>
              </a:gdLst>
              <a:ahLst/>
              <a:cxnLst/>
              <a:rect l="textAreaLeft" t="textAreaTop" r="textAreaRight" b="textAreaBottom"/>
              <a:pathLst>
                <a:path w="7163" h="2361">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6" name="Google Shape;1818;p36"/>
            <p:cNvSpPr/>
            <p:nvPr/>
          </p:nvSpPr>
          <p:spPr>
            <a:xfrm>
              <a:off x="236016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7" name="Google Shape;1819;p36"/>
            <p:cNvSpPr/>
            <p:nvPr/>
          </p:nvSpPr>
          <p:spPr>
            <a:xfrm>
              <a:off x="3069360" y="4624560"/>
              <a:ext cx="118080" cy="40680"/>
            </a:xfrm>
            <a:custGeom>
              <a:avLst/>
              <a:gdLst>
                <a:gd name="textAreaLeft" fmla="*/ 0 w 118080"/>
                <a:gd name="textAreaRight" fmla="*/ 118440 w 118080"/>
                <a:gd name="textAreaTop" fmla="*/ 0 h 40680"/>
                <a:gd name="textAreaBottom" fmla="*/ 41040 h 40680"/>
              </a:gdLst>
              <a:ahLst/>
              <a:cxnLst/>
              <a:rect l="textAreaLeft" t="textAreaTop" r="textAreaRight" b="textAreaBottom"/>
              <a:pathLst>
                <a:path w="7163" h="2362">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8" name="Google Shape;1820;p36"/>
            <p:cNvSpPr/>
            <p:nvPr/>
          </p:nvSpPr>
          <p:spPr>
            <a:xfrm>
              <a:off x="31388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9" name="Google Shape;1821;p36"/>
            <p:cNvSpPr/>
            <p:nvPr/>
          </p:nvSpPr>
          <p:spPr>
            <a:xfrm>
              <a:off x="31042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20" name="Google Shape;1822;p36"/>
            <p:cNvSpPr/>
            <p:nvPr/>
          </p:nvSpPr>
          <p:spPr>
            <a:xfrm>
              <a:off x="221832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1" name="Google Shape;1823;p36"/>
            <p:cNvSpPr/>
            <p:nvPr/>
          </p:nvSpPr>
          <p:spPr>
            <a:xfrm>
              <a:off x="292932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2" name="Google Shape;1824;p36"/>
            <p:cNvSpPr/>
            <p:nvPr/>
          </p:nvSpPr>
          <p:spPr>
            <a:xfrm>
              <a:off x="300060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3" name="Google Shape;1825;p36"/>
            <p:cNvSpPr/>
            <p:nvPr/>
          </p:nvSpPr>
          <p:spPr>
            <a:xfrm>
              <a:off x="30351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24" name="Google Shape;1826;p36"/>
            <p:cNvSpPr/>
            <p:nvPr/>
          </p:nvSpPr>
          <p:spPr>
            <a:xfrm>
              <a:off x="221616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5" name="Google Shape;1827;p36"/>
            <p:cNvSpPr/>
            <p:nvPr/>
          </p:nvSpPr>
          <p:spPr>
            <a:xfrm>
              <a:off x="271260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6" name="Google Shape;1828;p36"/>
            <p:cNvSpPr/>
            <p:nvPr/>
          </p:nvSpPr>
          <p:spPr>
            <a:xfrm>
              <a:off x="278316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7" name="Google Shape;1829;p36"/>
            <p:cNvSpPr/>
            <p:nvPr/>
          </p:nvSpPr>
          <p:spPr>
            <a:xfrm>
              <a:off x="264096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8" name="Google Shape;1830;p36"/>
            <p:cNvSpPr/>
            <p:nvPr/>
          </p:nvSpPr>
          <p:spPr>
            <a:xfrm>
              <a:off x="28544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9" name="Google Shape;1831;p36"/>
            <p:cNvSpPr/>
            <p:nvPr/>
          </p:nvSpPr>
          <p:spPr>
            <a:xfrm>
              <a:off x="29966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0" name="Google Shape;1832;p36"/>
            <p:cNvSpPr/>
            <p:nvPr/>
          </p:nvSpPr>
          <p:spPr>
            <a:xfrm>
              <a:off x="292536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1" name="Google Shape;1833;p36"/>
            <p:cNvSpPr/>
            <p:nvPr/>
          </p:nvSpPr>
          <p:spPr>
            <a:xfrm>
              <a:off x="256968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2" name="Google Shape;1834;p36"/>
            <p:cNvSpPr/>
            <p:nvPr/>
          </p:nvSpPr>
          <p:spPr>
            <a:xfrm>
              <a:off x="21819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33" name="Google Shape;1835;p36"/>
            <p:cNvSpPr/>
            <p:nvPr/>
          </p:nvSpPr>
          <p:spPr>
            <a:xfrm>
              <a:off x="2250720" y="4594680"/>
              <a:ext cx="118080" cy="41400"/>
            </a:xfrm>
            <a:custGeom>
              <a:avLst/>
              <a:gdLst>
                <a:gd name="textAreaLeft" fmla="*/ 0 w 118080"/>
                <a:gd name="textAreaRight" fmla="*/ 118440 w 118080"/>
                <a:gd name="textAreaTop" fmla="*/ 0 h 41400"/>
                <a:gd name="textAreaBottom" fmla="*/ 41760 h 41400"/>
              </a:gdLst>
              <a:ahLst/>
              <a:cxnLst/>
              <a:rect l="textAreaLeft" t="textAreaTop" r="textAreaRight" b="textAreaBottom"/>
              <a:pathLst>
                <a:path w="7164" h="2402">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34" name="Google Shape;1836;p36"/>
            <p:cNvSpPr/>
            <p:nvPr/>
          </p:nvSpPr>
          <p:spPr>
            <a:xfrm>
              <a:off x="306792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5" name="Google Shape;1837;p36"/>
            <p:cNvSpPr/>
            <p:nvPr/>
          </p:nvSpPr>
          <p:spPr>
            <a:xfrm>
              <a:off x="214668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6" name="Google Shape;1838;p36"/>
            <p:cNvSpPr/>
            <p:nvPr/>
          </p:nvSpPr>
          <p:spPr>
            <a:xfrm>
              <a:off x="22856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7" name="Google Shape;1839;p36"/>
            <p:cNvSpPr/>
            <p:nvPr/>
          </p:nvSpPr>
          <p:spPr>
            <a:xfrm>
              <a:off x="242748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8" name="Google Shape;1840;p36"/>
            <p:cNvSpPr/>
            <p:nvPr/>
          </p:nvSpPr>
          <p:spPr>
            <a:xfrm>
              <a:off x="2356200" y="4565880"/>
              <a:ext cx="118080" cy="40680"/>
            </a:xfrm>
            <a:custGeom>
              <a:avLst/>
              <a:gdLst>
                <a:gd name="textAreaLeft" fmla="*/ 0 w 118080"/>
                <a:gd name="textAreaRight" fmla="*/ 118440 w 118080"/>
                <a:gd name="textAreaTop" fmla="*/ 0 h 40680"/>
                <a:gd name="textAreaBottom" fmla="*/ 41040 h 40680"/>
              </a:gdLst>
              <a:ahLst/>
              <a:cxnLst/>
              <a:rect l="textAreaLeft" t="textAreaTop" r="textAreaRight" b="textAreaBottom"/>
              <a:pathLst>
                <a:path w="7164" h="2362">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9" name="Google Shape;1841;p36"/>
            <p:cNvSpPr/>
            <p:nvPr/>
          </p:nvSpPr>
          <p:spPr>
            <a:xfrm>
              <a:off x="249912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40" name="Google Shape;1842;p36"/>
            <p:cNvSpPr/>
            <p:nvPr/>
          </p:nvSpPr>
          <p:spPr>
            <a:xfrm>
              <a:off x="3011400" y="4455360"/>
              <a:ext cx="434520" cy="50760"/>
            </a:xfrm>
            <a:custGeom>
              <a:avLst/>
              <a:gdLst>
                <a:gd name="textAreaLeft" fmla="*/ 0 w 434520"/>
                <a:gd name="textAreaRight" fmla="*/ 434880 w 434520"/>
                <a:gd name="textAreaTop" fmla="*/ 0 h 50760"/>
                <a:gd name="textAreaBottom" fmla="*/ 51120 h 50760"/>
              </a:gdLst>
              <a:ahLst/>
              <a:cxnLst/>
              <a:rect l="textAreaLeft" t="textAreaTop" r="textAreaRight" b="textAreaBottom"/>
              <a:pathLst>
                <a:path w="26291" h="293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560" bIns="25560" anchor="ctr">
              <a:noAutofit/>
            </a:bodyPr>
            <a:lstStyle/>
            <a:p>
              <a:pPr>
                <a:tabLst>
                  <a:tab pos="0" algn="l"/>
                </a:tabLst>
              </a:pPr>
              <a:endParaRPr lang="en-US" spc="-1" dirty="0">
                <a:solidFill>
                  <a:srgbClr val="000000"/>
                </a:solidFill>
                <a:latin typeface="OpenSymbol"/>
              </a:endParaRPr>
            </a:p>
          </p:txBody>
        </p:sp>
        <p:sp>
          <p:nvSpPr>
            <p:cNvPr id="1741" name="Google Shape;1843;p36"/>
            <p:cNvSpPr/>
            <p:nvPr/>
          </p:nvSpPr>
          <p:spPr>
            <a:xfrm>
              <a:off x="3008160" y="4449960"/>
              <a:ext cx="441360" cy="61920"/>
            </a:xfrm>
            <a:custGeom>
              <a:avLst/>
              <a:gdLst>
                <a:gd name="textAreaLeft" fmla="*/ 0 w 441360"/>
                <a:gd name="textAreaRight" fmla="*/ 441720 w 441360"/>
                <a:gd name="textAreaTop" fmla="*/ 0 h 61920"/>
                <a:gd name="textAreaBottom" fmla="*/ 62280 h 61920"/>
              </a:gdLst>
              <a:ahLst/>
              <a:cxnLst/>
              <a:rect l="textAreaLeft" t="textAreaTop" r="textAreaRight" b="textAreaBottom"/>
              <a:pathLst>
                <a:path w="26698" h="3582">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0960" bIns="30960" anchor="ctr">
              <a:noAutofit/>
            </a:bodyPr>
            <a:lstStyle/>
            <a:p>
              <a:pPr>
                <a:tabLst>
                  <a:tab pos="0" algn="l"/>
                </a:tabLst>
              </a:pPr>
              <a:endParaRPr lang="en-US" spc="-1" dirty="0">
                <a:solidFill>
                  <a:srgbClr val="000000"/>
                </a:solidFill>
                <a:latin typeface="OpenSymbol"/>
              </a:endParaRPr>
            </a:p>
          </p:txBody>
        </p:sp>
        <p:sp>
          <p:nvSpPr>
            <p:cNvPr id="1742" name="Google Shape;1844;p36"/>
            <p:cNvSpPr/>
            <p:nvPr/>
          </p:nvSpPr>
          <p:spPr>
            <a:xfrm>
              <a:off x="3213720" y="4212000"/>
              <a:ext cx="67680" cy="272880"/>
            </a:xfrm>
            <a:custGeom>
              <a:avLst/>
              <a:gdLst>
                <a:gd name="textAreaLeft" fmla="*/ 0 w 67680"/>
                <a:gd name="textAreaRight" fmla="*/ 68040 w 67680"/>
                <a:gd name="textAreaTop" fmla="*/ 0 h 272880"/>
                <a:gd name="textAreaBottom" fmla="*/ 273240 h 272880"/>
              </a:gdLst>
              <a:ahLst/>
              <a:cxnLst/>
              <a:rect l="textAreaLeft" t="textAreaTop" r="textAreaRight" b="textAreaBottom"/>
              <a:pathLst>
                <a:path w="4111" h="15710">
                  <a:moveTo>
                    <a:pt x="0" y="0"/>
                  </a:moveTo>
                  <a:lnTo>
                    <a:pt x="0" y="15709"/>
                  </a:lnTo>
                  <a:lnTo>
                    <a:pt x="4111" y="15709"/>
                  </a:lnTo>
                  <a:lnTo>
                    <a:pt x="4111"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3" name="Google Shape;1845;p36"/>
            <p:cNvSpPr/>
            <p:nvPr/>
          </p:nvSpPr>
          <p:spPr>
            <a:xfrm>
              <a:off x="3208320" y="4205520"/>
              <a:ext cx="79200" cy="284760"/>
            </a:xfrm>
            <a:custGeom>
              <a:avLst/>
              <a:gdLst>
                <a:gd name="textAreaLeft" fmla="*/ 0 w 79200"/>
                <a:gd name="textAreaRight" fmla="*/ 79560 w 79200"/>
                <a:gd name="textAreaTop" fmla="*/ 0 h 284760"/>
                <a:gd name="textAreaBottom" fmla="*/ 285120 h 284760"/>
              </a:gdLst>
              <a:ahLst/>
              <a:cxnLst/>
              <a:rect l="textAreaLeft" t="textAreaTop" r="textAreaRight" b="textAreaBottom"/>
              <a:pathLst>
                <a:path w="4803" h="16402">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4" name="Google Shape;1846;p36"/>
            <p:cNvSpPr/>
            <p:nvPr/>
          </p:nvSpPr>
          <p:spPr>
            <a:xfrm>
              <a:off x="3202920" y="4212000"/>
              <a:ext cx="89280" cy="197640"/>
            </a:xfrm>
            <a:custGeom>
              <a:avLst/>
              <a:gdLst>
                <a:gd name="textAreaLeft" fmla="*/ 0 w 89280"/>
                <a:gd name="textAreaRight" fmla="*/ 89640 w 89280"/>
                <a:gd name="textAreaTop" fmla="*/ 0 h 197640"/>
                <a:gd name="textAreaBottom" fmla="*/ 198000 h 197640"/>
              </a:gdLst>
              <a:ahLst/>
              <a:cxnLst/>
              <a:rect l="textAreaLeft" t="textAreaTop" r="textAreaRight" b="textAreaBottom"/>
              <a:pathLst>
                <a:path w="5413" h="11396">
                  <a:moveTo>
                    <a:pt x="0" y="0"/>
                  </a:moveTo>
                  <a:lnTo>
                    <a:pt x="0" y="11395"/>
                  </a:lnTo>
                  <a:lnTo>
                    <a:pt x="5413" y="11395"/>
                  </a:lnTo>
                  <a:lnTo>
                    <a:pt x="5413"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5" name="Google Shape;1847;p36"/>
            <p:cNvSpPr/>
            <p:nvPr/>
          </p:nvSpPr>
          <p:spPr>
            <a:xfrm>
              <a:off x="3197520" y="4205520"/>
              <a:ext cx="100800" cy="209880"/>
            </a:xfrm>
            <a:custGeom>
              <a:avLst/>
              <a:gdLst>
                <a:gd name="textAreaLeft" fmla="*/ 0 w 100800"/>
                <a:gd name="textAreaRight" fmla="*/ 101160 w 100800"/>
                <a:gd name="textAreaTop" fmla="*/ 0 h 209880"/>
                <a:gd name="textAreaBottom" fmla="*/ 210240 h 209880"/>
              </a:gdLst>
              <a:ahLst/>
              <a:cxnLst/>
              <a:rect l="textAreaLeft" t="textAreaTop" r="textAreaRight" b="textAreaBottom"/>
              <a:pathLst>
                <a:path w="6106" h="12088">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6" name="Google Shape;1848;p36"/>
            <p:cNvSpPr/>
            <p:nvPr/>
          </p:nvSpPr>
          <p:spPr>
            <a:xfrm>
              <a:off x="2698920" y="3303000"/>
              <a:ext cx="1129680" cy="928800"/>
            </a:xfrm>
            <a:custGeom>
              <a:avLst/>
              <a:gdLst>
                <a:gd name="textAreaLeft" fmla="*/ 0 w 1129680"/>
                <a:gd name="textAreaRight" fmla="*/ 1130040 w 1129680"/>
                <a:gd name="textAreaTop" fmla="*/ 0 h 928800"/>
                <a:gd name="textAreaBottom" fmla="*/ 929160 h 928800"/>
              </a:gdLst>
              <a:ahLst/>
              <a:cxnLst/>
              <a:rect l="textAreaLeft" t="textAreaTop" r="textAreaRight" b="textAreaBottom"/>
              <a:pathLst>
                <a:path w="68291" h="53436">
                  <a:moveTo>
                    <a:pt x="1" y="0"/>
                  </a:moveTo>
                  <a:lnTo>
                    <a:pt x="1" y="53436"/>
                  </a:lnTo>
                  <a:lnTo>
                    <a:pt x="68290" y="53436"/>
                  </a:lnTo>
                  <a:lnTo>
                    <a:pt x="6829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7" name="Google Shape;1849;p36"/>
            <p:cNvSpPr/>
            <p:nvPr/>
          </p:nvSpPr>
          <p:spPr>
            <a:xfrm>
              <a:off x="2693160" y="3297240"/>
              <a:ext cx="1141200" cy="939960"/>
            </a:xfrm>
            <a:custGeom>
              <a:avLst/>
              <a:gdLst>
                <a:gd name="textAreaLeft" fmla="*/ 0 w 1141200"/>
                <a:gd name="textAreaRight" fmla="*/ 1141560 w 1141200"/>
                <a:gd name="textAreaTop" fmla="*/ 0 h 939960"/>
                <a:gd name="textAreaBottom" fmla="*/ 940320 h 939960"/>
              </a:gdLst>
              <a:ahLst/>
              <a:cxnLst/>
              <a:rect l="textAreaLeft" t="textAreaTop" r="textAreaRight" b="textAreaBottom"/>
              <a:pathLst>
                <a:path w="68982" h="54088">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8" name="Google Shape;1850;p36"/>
            <p:cNvSpPr/>
            <p:nvPr/>
          </p:nvSpPr>
          <p:spPr>
            <a:xfrm>
              <a:off x="2759040" y="3352320"/>
              <a:ext cx="1009080" cy="829440"/>
            </a:xfrm>
            <a:custGeom>
              <a:avLst/>
              <a:gdLst>
                <a:gd name="textAreaLeft" fmla="*/ 0 w 1009080"/>
                <a:gd name="textAreaRight" fmla="*/ 1009440 w 1009080"/>
                <a:gd name="textAreaTop" fmla="*/ 0 h 829440"/>
                <a:gd name="textAreaBottom" fmla="*/ 829800 h 829440"/>
              </a:gdLst>
              <a:ahLst/>
              <a:cxnLst/>
              <a:rect l="textAreaLeft" t="textAreaTop" r="textAreaRight" b="textAreaBottom"/>
              <a:pathLst>
                <a:path w="61006" h="47738">
                  <a:moveTo>
                    <a:pt x="1" y="0"/>
                  </a:moveTo>
                  <a:lnTo>
                    <a:pt x="1" y="47738"/>
                  </a:lnTo>
                  <a:lnTo>
                    <a:pt x="61006" y="47738"/>
                  </a:lnTo>
                  <a:lnTo>
                    <a:pt x="6100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9" name="Google Shape;1851;p36"/>
            <p:cNvSpPr/>
            <p:nvPr/>
          </p:nvSpPr>
          <p:spPr>
            <a:xfrm>
              <a:off x="2753640" y="3346920"/>
              <a:ext cx="1019880" cy="840960"/>
            </a:xfrm>
            <a:custGeom>
              <a:avLst/>
              <a:gdLst>
                <a:gd name="textAreaLeft" fmla="*/ 0 w 1019880"/>
                <a:gd name="textAreaRight" fmla="*/ 1020240 w 1019880"/>
                <a:gd name="textAreaTop" fmla="*/ 0 h 840960"/>
                <a:gd name="textAreaBottom" fmla="*/ 841320 h 840960"/>
              </a:gdLst>
              <a:ahLst/>
              <a:cxnLst/>
              <a:rect l="textAreaLeft" t="textAreaTop" r="textAreaRight" b="textAreaBottom"/>
              <a:pathLst>
                <a:path w="61657" h="4839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0" name="Google Shape;1852;p36"/>
            <p:cNvSpPr/>
            <p:nvPr/>
          </p:nvSpPr>
          <p:spPr>
            <a:xfrm>
              <a:off x="282312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6" h="13431">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1" name="Google Shape;1853;p36"/>
            <p:cNvSpPr/>
            <p:nvPr/>
          </p:nvSpPr>
          <p:spPr>
            <a:xfrm>
              <a:off x="2823120" y="3645360"/>
              <a:ext cx="353160" cy="232560"/>
            </a:xfrm>
            <a:custGeom>
              <a:avLst/>
              <a:gdLst>
                <a:gd name="textAreaLeft" fmla="*/ 0 w 353160"/>
                <a:gd name="textAreaRight" fmla="*/ 353520 w 353160"/>
                <a:gd name="textAreaTop" fmla="*/ 0 h 232560"/>
                <a:gd name="textAreaBottom" fmla="*/ 232920 h 232560"/>
              </a:gdLst>
              <a:ahLst/>
              <a:cxnLst/>
              <a:rect l="textAreaLeft" t="textAreaTop" r="textAreaRight" b="textAreaBottom"/>
              <a:pathLst>
                <a:path w="21366" h="13391">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2" name="Google Shape;1854;p36"/>
            <p:cNvSpPr/>
            <p:nvPr/>
          </p:nvSpPr>
          <p:spPr>
            <a:xfrm>
              <a:off x="2823120" y="39006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6" h="13431">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3" name="Google Shape;1855;p36"/>
            <p:cNvSpPr/>
            <p:nvPr/>
          </p:nvSpPr>
          <p:spPr>
            <a:xfrm>
              <a:off x="322236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4" name="Google Shape;1856;p36"/>
            <p:cNvSpPr/>
            <p:nvPr/>
          </p:nvSpPr>
          <p:spPr>
            <a:xfrm>
              <a:off x="3222360" y="365112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5" name="Google Shape;1857;p36"/>
            <p:cNvSpPr/>
            <p:nvPr/>
          </p:nvSpPr>
          <p:spPr>
            <a:xfrm>
              <a:off x="2448360" y="3101400"/>
              <a:ext cx="434520" cy="50760"/>
            </a:xfrm>
            <a:custGeom>
              <a:avLst/>
              <a:gdLst>
                <a:gd name="textAreaLeft" fmla="*/ 0 w 434520"/>
                <a:gd name="textAreaRight" fmla="*/ 434880 w 434520"/>
                <a:gd name="textAreaTop" fmla="*/ 0 h 50760"/>
                <a:gd name="textAreaBottom" fmla="*/ 51120 h 50760"/>
              </a:gdLst>
              <a:ahLst/>
              <a:cxnLst/>
              <a:rect l="textAreaLeft" t="textAreaTop" r="textAreaRight" b="textAreaBottom"/>
              <a:pathLst>
                <a:path w="26291" h="293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560" bIns="25560" anchor="ctr">
              <a:noAutofit/>
            </a:bodyPr>
            <a:lstStyle/>
            <a:p>
              <a:pPr>
                <a:tabLst>
                  <a:tab pos="0" algn="l"/>
                </a:tabLst>
              </a:pPr>
              <a:endParaRPr lang="en-US" spc="-1" dirty="0">
                <a:solidFill>
                  <a:srgbClr val="000000"/>
                </a:solidFill>
                <a:latin typeface="OpenSymbol"/>
              </a:endParaRPr>
            </a:p>
          </p:txBody>
        </p:sp>
        <p:sp>
          <p:nvSpPr>
            <p:cNvPr id="1756" name="Google Shape;1858;p36"/>
            <p:cNvSpPr/>
            <p:nvPr/>
          </p:nvSpPr>
          <p:spPr>
            <a:xfrm>
              <a:off x="2445120" y="3095640"/>
              <a:ext cx="442080" cy="61920"/>
            </a:xfrm>
            <a:custGeom>
              <a:avLst/>
              <a:gdLst>
                <a:gd name="textAreaLeft" fmla="*/ 0 w 442080"/>
                <a:gd name="textAreaRight" fmla="*/ 442440 w 442080"/>
                <a:gd name="textAreaTop" fmla="*/ 0 h 61920"/>
                <a:gd name="textAreaBottom" fmla="*/ 62280 h 61920"/>
              </a:gdLst>
              <a:ahLst/>
              <a:cxnLst/>
              <a:rect l="textAreaLeft" t="textAreaTop" r="textAreaRight" b="textAreaBottom"/>
              <a:pathLst>
                <a:path w="26739" h="3583">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0960" bIns="30960" anchor="ctr">
              <a:noAutofit/>
            </a:bodyPr>
            <a:lstStyle/>
            <a:p>
              <a:pPr>
                <a:tabLst>
                  <a:tab pos="0" algn="l"/>
                </a:tabLst>
              </a:pPr>
              <a:endParaRPr lang="en-US" spc="-1" dirty="0">
                <a:solidFill>
                  <a:srgbClr val="000000"/>
                </a:solidFill>
                <a:latin typeface="OpenSymbol"/>
              </a:endParaRPr>
            </a:p>
          </p:txBody>
        </p:sp>
        <p:sp>
          <p:nvSpPr>
            <p:cNvPr id="1757" name="Google Shape;1859;p36"/>
            <p:cNvSpPr/>
            <p:nvPr/>
          </p:nvSpPr>
          <p:spPr>
            <a:xfrm>
              <a:off x="2650680" y="2857680"/>
              <a:ext cx="68400" cy="272880"/>
            </a:xfrm>
            <a:custGeom>
              <a:avLst/>
              <a:gdLst>
                <a:gd name="textAreaLeft" fmla="*/ 0 w 68400"/>
                <a:gd name="textAreaRight" fmla="*/ 68760 w 68400"/>
                <a:gd name="textAreaTop" fmla="*/ 0 h 272880"/>
                <a:gd name="textAreaBottom" fmla="*/ 273240 h 272880"/>
              </a:gdLst>
              <a:ahLst/>
              <a:cxnLst/>
              <a:rect l="textAreaLeft" t="textAreaTop" r="textAreaRight" b="textAreaBottom"/>
              <a:pathLst>
                <a:path w="4152" h="15710">
                  <a:moveTo>
                    <a:pt x="1" y="1"/>
                  </a:moveTo>
                  <a:lnTo>
                    <a:pt x="1" y="15710"/>
                  </a:lnTo>
                  <a:lnTo>
                    <a:pt x="4152" y="15710"/>
                  </a:lnTo>
                  <a:lnTo>
                    <a:pt x="4152" y="1"/>
                  </a:lnTo>
                  <a:close/>
                </a:path>
              </a:pathLst>
            </a:custGeom>
            <a:solidFill>
              <a:schemeClr val="lt1"/>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8" name="Google Shape;1860;p36"/>
            <p:cNvSpPr/>
            <p:nvPr/>
          </p:nvSpPr>
          <p:spPr>
            <a:xfrm>
              <a:off x="2645280" y="2851560"/>
              <a:ext cx="79200" cy="284760"/>
            </a:xfrm>
            <a:custGeom>
              <a:avLst/>
              <a:gdLst>
                <a:gd name="textAreaLeft" fmla="*/ 0 w 79200"/>
                <a:gd name="textAreaRight" fmla="*/ 79560 w 79200"/>
                <a:gd name="textAreaTop" fmla="*/ 0 h 284760"/>
                <a:gd name="textAreaBottom" fmla="*/ 285120 h 284760"/>
              </a:gdLst>
              <a:ahLst/>
              <a:cxnLst/>
              <a:rect l="textAreaLeft" t="textAreaTop" r="textAreaRight" b="textAreaBottom"/>
              <a:pathLst>
                <a:path w="4804" h="16402">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9" name="Google Shape;1861;p36"/>
            <p:cNvSpPr/>
            <p:nvPr/>
          </p:nvSpPr>
          <p:spPr>
            <a:xfrm>
              <a:off x="2639880" y="2857680"/>
              <a:ext cx="90000" cy="197640"/>
            </a:xfrm>
            <a:custGeom>
              <a:avLst/>
              <a:gdLst>
                <a:gd name="textAreaLeft" fmla="*/ 0 w 90000"/>
                <a:gd name="textAreaRight" fmla="*/ 90360 w 90000"/>
                <a:gd name="textAreaTop" fmla="*/ 0 h 197640"/>
                <a:gd name="textAreaBottom" fmla="*/ 198000 h 197640"/>
              </a:gdLst>
              <a:ahLst/>
              <a:cxnLst/>
              <a:rect l="textAreaLeft" t="textAreaTop" r="textAreaRight" b="textAreaBottom"/>
              <a:pathLst>
                <a:path w="5454" h="11396">
                  <a:moveTo>
                    <a:pt x="0" y="1"/>
                  </a:moveTo>
                  <a:lnTo>
                    <a:pt x="0" y="11396"/>
                  </a:lnTo>
                  <a:lnTo>
                    <a:pt x="5454" y="11396"/>
                  </a:lnTo>
                  <a:lnTo>
                    <a:pt x="545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0" name="Google Shape;1862;p36"/>
            <p:cNvSpPr/>
            <p:nvPr/>
          </p:nvSpPr>
          <p:spPr>
            <a:xfrm>
              <a:off x="2634480" y="2851560"/>
              <a:ext cx="100800" cy="210600"/>
            </a:xfrm>
            <a:custGeom>
              <a:avLst/>
              <a:gdLst>
                <a:gd name="textAreaLeft" fmla="*/ 0 w 100800"/>
                <a:gd name="textAreaRight" fmla="*/ 101160 w 100800"/>
                <a:gd name="textAreaTop" fmla="*/ 0 h 210600"/>
                <a:gd name="textAreaBottom" fmla="*/ 210960 h 210600"/>
              </a:gdLst>
              <a:ahLst/>
              <a:cxnLst/>
              <a:rect l="textAreaLeft" t="textAreaTop" r="textAreaRight" b="textAreaBottom"/>
              <a:pathLst>
                <a:path w="6106" h="12129">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1" name="Google Shape;1863;p36"/>
            <p:cNvSpPr/>
            <p:nvPr/>
          </p:nvSpPr>
          <p:spPr>
            <a:xfrm>
              <a:off x="2135880" y="1948680"/>
              <a:ext cx="1129680" cy="928800"/>
            </a:xfrm>
            <a:custGeom>
              <a:avLst/>
              <a:gdLst>
                <a:gd name="textAreaLeft" fmla="*/ 0 w 1129680"/>
                <a:gd name="textAreaRight" fmla="*/ 1130040 w 1129680"/>
                <a:gd name="textAreaTop" fmla="*/ 0 h 928800"/>
                <a:gd name="textAreaBottom" fmla="*/ 929160 h 928800"/>
              </a:gdLst>
              <a:ahLst/>
              <a:cxnLst/>
              <a:rect l="textAreaLeft" t="textAreaTop" r="textAreaRight" b="textAreaBottom"/>
              <a:pathLst>
                <a:path w="68291" h="53437">
                  <a:moveTo>
                    <a:pt x="1" y="1"/>
                  </a:moveTo>
                  <a:lnTo>
                    <a:pt x="1" y="53436"/>
                  </a:lnTo>
                  <a:lnTo>
                    <a:pt x="68291" y="53436"/>
                  </a:lnTo>
                  <a:lnTo>
                    <a:pt x="68291" y="1"/>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2" name="Google Shape;1864;p36"/>
            <p:cNvSpPr/>
            <p:nvPr/>
          </p:nvSpPr>
          <p:spPr>
            <a:xfrm>
              <a:off x="2130840" y="1942920"/>
              <a:ext cx="1140480" cy="939960"/>
            </a:xfrm>
            <a:custGeom>
              <a:avLst/>
              <a:gdLst>
                <a:gd name="textAreaLeft" fmla="*/ 0 w 1140480"/>
                <a:gd name="textAreaRight" fmla="*/ 1140840 w 1140480"/>
                <a:gd name="textAreaTop" fmla="*/ 0 h 939960"/>
                <a:gd name="textAreaBottom" fmla="*/ 940320 h 939960"/>
              </a:gdLst>
              <a:ahLst/>
              <a:cxnLst/>
              <a:rect l="textAreaLeft" t="textAreaTop" r="textAreaRight" b="textAreaBottom"/>
              <a:pathLst>
                <a:path w="68942" h="54087">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3" name="Google Shape;1865;p36"/>
            <p:cNvSpPr/>
            <p:nvPr/>
          </p:nvSpPr>
          <p:spPr>
            <a:xfrm>
              <a:off x="2196720" y="1998360"/>
              <a:ext cx="1008360" cy="829440"/>
            </a:xfrm>
            <a:custGeom>
              <a:avLst/>
              <a:gdLst>
                <a:gd name="textAreaLeft" fmla="*/ 0 w 1008360"/>
                <a:gd name="textAreaRight" fmla="*/ 1008720 w 1008360"/>
                <a:gd name="textAreaTop" fmla="*/ 0 h 829440"/>
                <a:gd name="textAreaBottom" fmla="*/ 829800 h 829440"/>
              </a:gdLst>
              <a:ahLst/>
              <a:cxnLst/>
              <a:rect l="textAreaLeft" t="textAreaTop" r="textAreaRight" b="textAreaBottom"/>
              <a:pathLst>
                <a:path w="60965" h="47739">
                  <a:moveTo>
                    <a:pt x="1" y="1"/>
                  </a:moveTo>
                  <a:lnTo>
                    <a:pt x="1" y="47738"/>
                  </a:lnTo>
                  <a:lnTo>
                    <a:pt x="60965" y="47738"/>
                  </a:lnTo>
                  <a:lnTo>
                    <a:pt x="60965" y="1"/>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4" name="Google Shape;1866;p36"/>
            <p:cNvSpPr/>
            <p:nvPr/>
          </p:nvSpPr>
          <p:spPr>
            <a:xfrm>
              <a:off x="2190600" y="1992600"/>
              <a:ext cx="1020600" cy="840960"/>
            </a:xfrm>
            <a:custGeom>
              <a:avLst/>
              <a:gdLst>
                <a:gd name="textAreaLeft" fmla="*/ 0 w 1020600"/>
                <a:gd name="textAreaRight" fmla="*/ 1020960 w 1020600"/>
                <a:gd name="textAreaTop" fmla="*/ 0 h 840960"/>
                <a:gd name="textAreaBottom" fmla="*/ 841320 h 840960"/>
              </a:gdLst>
              <a:ahLst/>
              <a:cxnLst/>
              <a:rect l="textAreaLeft" t="textAreaTop" r="textAreaRight" b="textAreaBottom"/>
              <a:pathLst>
                <a:path w="61698" h="4839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5" name="Google Shape;1867;p36"/>
            <p:cNvSpPr/>
            <p:nvPr/>
          </p:nvSpPr>
          <p:spPr>
            <a:xfrm>
              <a:off x="2270160" y="2085120"/>
              <a:ext cx="421920" cy="203400"/>
            </a:xfrm>
            <a:custGeom>
              <a:avLst/>
              <a:gdLst>
                <a:gd name="textAreaLeft" fmla="*/ 0 w 421920"/>
                <a:gd name="textAreaRight" fmla="*/ 422280 w 421920"/>
                <a:gd name="textAreaTop" fmla="*/ 0 h 203400"/>
                <a:gd name="textAreaBottom" fmla="*/ 203760 h 203400"/>
              </a:gdLst>
              <a:ahLst/>
              <a:cxnLst/>
              <a:rect l="textAreaLeft" t="textAreaTop" r="textAreaRight" b="textAreaBottom"/>
              <a:pathLst>
                <a:path w="25518" h="11722">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6" name="Google Shape;1868;p36"/>
            <p:cNvSpPr/>
            <p:nvPr/>
          </p:nvSpPr>
          <p:spPr>
            <a:xfrm>
              <a:off x="2328840" y="2410560"/>
              <a:ext cx="693360" cy="80280"/>
            </a:xfrm>
            <a:custGeom>
              <a:avLst/>
              <a:gdLst>
                <a:gd name="textAreaLeft" fmla="*/ 0 w 693360"/>
                <a:gd name="textAreaRight" fmla="*/ 693720 w 693360"/>
                <a:gd name="textAreaTop" fmla="*/ 0 h 80280"/>
                <a:gd name="textAreaBottom" fmla="*/ 80640 h 80280"/>
              </a:gdLst>
              <a:ahLst/>
              <a:cxnLst/>
              <a:rect l="textAreaLeft" t="textAreaTop" r="textAreaRight" b="textAreaBottom"/>
              <a:pathLst>
                <a:path w="41919" h="464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a:tabLst>
                  <a:tab pos="0" algn="l"/>
                </a:tabLst>
              </a:pPr>
              <a:endParaRPr lang="en-US" spc="-1" dirty="0">
                <a:solidFill>
                  <a:srgbClr val="000000"/>
                </a:solidFill>
                <a:latin typeface="OpenSymbol"/>
              </a:endParaRPr>
            </a:p>
          </p:txBody>
        </p:sp>
        <p:sp>
          <p:nvSpPr>
            <p:cNvPr id="1767" name="Google Shape;1869;p36"/>
            <p:cNvSpPr/>
            <p:nvPr/>
          </p:nvSpPr>
          <p:spPr>
            <a:xfrm>
              <a:off x="2328840" y="2480760"/>
              <a:ext cx="693360" cy="80280"/>
            </a:xfrm>
            <a:custGeom>
              <a:avLst/>
              <a:gdLst>
                <a:gd name="textAreaLeft" fmla="*/ 0 w 693360"/>
                <a:gd name="textAreaRight" fmla="*/ 693720 w 693360"/>
                <a:gd name="textAreaTop" fmla="*/ 0 h 80280"/>
                <a:gd name="textAreaBottom" fmla="*/ 80640 h 80280"/>
              </a:gdLst>
              <a:ahLst/>
              <a:cxnLst/>
              <a:rect l="textAreaLeft" t="textAreaTop" r="textAreaRight" b="textAreaBottom"/>
              <a:pathLst>
                <a:path w="41919" h="464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a:tabLst>
                  <a:tab pos="0" algn="l"/>
                </a:tabLst>
              </a:pPr>
              <a:endParaRPr lang="en-US" spc="-1" dirty="0">
                <a:solidFill>
                  <a:srgbClr val="000000"/>
                </a:solidFill>
                <a:latin typeface="OpenSymbol"/>
              </a:endParaRPr>
            </a:p>
          </p:txBody>
        </p:sp>
        <p:sp>
          <p:nvSpPr>
            <p:cNvPr id="1768" name="Google Shape;1870;p36"/>
            <p:cNvSpPr/>
            <p:nvPr/>
          </p:nvSpPr>
          <p:spPr>
            <a:xfrm>
              <a:off x="2328840" y="2638440"/>
              <a:ext cx="693360" cy="79560"/>
            </a:xfrm>
            <a:custGeom>
              <a:avLst/>
              <a:gdLst>
                <a:gd name="textAreaLeft" fmla="*/ 0 w 693360"/>
                <a:gd name="textAreaRight" fmla="*/ 693720 w 693360"/>
                <a:gd name="textAreaTop" fmla="*/ 0 h 79560"/>
                <a:gd name="textAreaBottom" fmla="*/ 79920 h 79560"/>
              </a:gdLst>
              <a:ahLst/>
              <a:cxnLst/>
              <a:rect l="textAreaLeft" t="textAreaTop" r="textAreaRight" b="textAreaBottom"/>
              <a:pathLst>
                <a:path w="41919" h="460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9960" bIns="39960" anchor="ctr">
              <a:noAutofit/>
            </a:bodyPr>
            <a:lstStyle/>
            <a:p>
              <a:pPr>
                <a:tabLst>
                  <a:tab pos="0" algn="l"/>
                </a:tabLst>
              </a:pPr>
              <a:endParaRPr lang="en-US" spc="-1" dirty="0">
                <a:solidFill>
                  <a:srgbClr val="000000"/>
                </a:solidFill>
                <a:latin typeface="OpenSymbol"/>
              </a:endParaRPr>
            </a:p>
          </p:txBody>
        </p:sp>
        <p:sp>
          <p:nvSpPr>
            <p:cNvPr id="1769" name="Google Shape;1871;p36"/>
            <p:cNvSpPr/>
            <p:nvPr/>
          </p:nvSpPr>
          <p:spPr>
            <a:xfrm>
              <a:off x="2328840" y="2567880"/>
              <a:ext cx="693360" cy="80280"/>
            </a:xfrm>
            <a:custGeom>
              <a:avLst/>
              <a:gdLst>
                <a:gd name="textAreaLeft" fmla="*/ 0 w 693360"/>
                <a:gd name="textAreaRight" fmla="*/ 693720 w 693360"/>
                <a:gd name="textAreaTop" fmla="*/ 0 h 80280"/>
                <a:gd name="textAreaBottom" fmla="*/ 80640 h 80280"/>
              </a:gdLst>
              <a:ahLst/>
              <a:cxnLst/>
              <a:rect l="textAreaLeft" t="textAreaTop" r="textAreaRight" b="textAreaBottom"/>
              <a:pathLst>
                <a:path w="41919" h="4641">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a:tabLst>
                  <a:tab pos="0" algn="l"/>
                </a:tabLst>
              </a:pPr>
              <a:endParaRPr lang="en-US" spc="-1" dirty="0">
                <a:solidFill>
                  <a:srgbClr val="000000"/>
                </a:solidFill>
                <a:latin typeface="OpenSymbol"/>
              </a:endParaRPr>
            </a:p>
          </p:txBody>
        </p:sp>
        <p:sp>
          <p:nvSpPr>
            <p:cNvPr id="1770" name="Google Shape;1872;p36"/>
            <p:cNvSpPr/>
            <p:nvPr/>
          </p:nvSpPr>
          <p:spPr>
            <a:xfrm>
              <a:off x="3033720" y="236952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7" h="3908">
                  <a:moveTo>
                    <a:pt x="0" y="1"/>
                  </a:moveTo>
                  <a:lnTo>
                    <a:pt x="0" y="3908"/>
                  </a:lnTo>
                  <a:lnTo>
                    <a:pt x="3866" y="3908"/>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1" name="Google Shape;1873;p36"/>
            <p:cNvSpPr/>
            <p:nvPr/>
          </p:nvSpPr>
          <p:spPr>
            <a:xfrm>
              <a:off x="3033720" y="245304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7" h="3868">
                  <a:moveTo>
                    <a:pt x="0" y="1"/>
                  </a:moveTo>
                  <a:lnTo>
                    <a:pt x="0" y="3867"/>
                  </a:lnTo>
                  <a:lnTo>
                    <a:pt x="3866" y="3867"/>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2" name="Google Shape;1874;p36"/>
            <p:cNvSpPr/>
            <p:nvPr/>
          </p:nvSpPr>
          <p:spPr>
            <a:xfrm>
              <a:off x="3033720" y="259596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7" h="3867">
                  <a:moveTo>
                    <a:pt x="0" y="1"/>
                  </a:moveTo>
                  <a:lnTo>
                    <a:pt x="0" y="3867"/>
                  </a:lnTo>
                  <a:lnTo>
                    <a:pt x="3866" y="3867"/>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3" name="Google Shape;1875;p36"/>
            <p:cNvSpPr/>
            <p:nvPr/>
          </p:nvSpPr>
          <p:spPr>
            <a:xfrm>
              <a:off x="3033720" y="267876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7" h="3908">
                  <a:moveTo>
                    <a:pt x="0" y="0"/>
                  </a:moveTo>
                  <a:lnTo>
                    <a:pt x="0" y="3907"/>
                  </a:lnTo>
                  <a:lnTo>
                    <a:pt x="3866" y="3907"/>
                  </a:lnTo>
                  <a:lnTo>
                    <a:pt x="3866"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4" name="Google Shape;1876;p36"/>
            <p:cNvSpPr/>
            <p:nvPr/>
          </p:nvSpPr>
          <p:spPr>
            <a:xfrm>
              <a:off x="2251800" y="236952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8" h="3908">
                  <a:moveTo>
                    <a:pt x="1" y="1"/>
                  </a:moveTo>
                  <a:lnTo>
                    <a:pt x="1" y="3908"/>
                  </a:lnTo>
                  <a:lnTo>
                    <a:pt x="3867" y="3908"/>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5" name="Google Shape;1877;p36"/>
            <p:cNvSpPr/>
            <p:nvPr/>
          </p:nvSpPr>
          <p:spPr>
            <a:xfrm>
              <a:off x="2251800" y="245304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8" h="3868">
                  <a:moveTo>
                    <a:pt x="1" y="1"/>
                  </a:moveTo>
                  <a:lnTo>
                    <a:pt x="1" y="3867"/>
                  </a:lnTo>
                  <a:lnTo>
                    <a:pt x="3867" y="3867"/>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6" name="Google Shape;1878;p36"/>
            <p:cNvSpPr/>
            <p:nvPr/>
          </p:nvSpPr>
          <p:spPr>
            <a:xfrm>
              <a:off x="2251800" y="259596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8" h="3867">
                  <a:moveTo>
                    <a:pt x="1" y="1"/>
                  </a:moveTo>
                  <a:lnTo>
                    <a:pt x="1" y="3867"/>
                  </a:lnTo>
                  <a:lnTo>
                    <a:pt x="3867" y="3867"/>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7" name="Google Shape;1879;p36"/>
            <p:cNvSpPr/>
            <p:nvPr/>
          </p:nvSpPr>
          <p:spPr>
            <a:xfrm>
              <a:off x="2251800" y="267876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8" h="3908">
                  <a:moveTo>
                    <a:pt x="1" y="0"/>
                  </a:moveTo>
                  <a:lnTo>
                    <a:pt x="1" y="3907"/>
                  </a:lnTo>
                  <a:lnTo>
                    <a:pt x="3867" y="3907"/>
                  </a:lnTo>
                  <a:lnTo>
                    <a:pt x="3867"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8" name="Google Shape;1880;p36"/>
            <p:cNvSpPr/>
            <p:nvPr/>
          </p:nvSpPr>
          <p:spPr>
            <a:xfrm>
              <a:off x="2745360" y="207324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79" name="Google Shape;1881;p36"/>
            <p:cNvSpPr/>
            <p:nvPr/>
          </p:nvSpPr>
          <p:spPr>
            <a:xfrm>
              <a:off x="1688400" y="4455360"/>
              <a:ext cx="434520" cy="50760"/>
            </a:xfrm>
            <a:custGeom>
              <a:avLst/>
              <a:gdLst>
                <a:gd name="textAreaLeft" fmla="*/ 0 w 434520"/>
                <a:gd name="textAreaRight" fmla="*/ 434880 w 434520"/>
                <a:gd name="textAreaTop" fmla="*/ 0 h 50760"/>
                <a:gd name="textAreaBottom" fmla="*/ 51120 h 50760"/>
              </a:gdLst>
              <a:ahLst/>
              <a:cxnLst/>
              <a:rect l="textAreaLeft" t="textAreaTop" r="textAreaRight" b="textAreaBottom"/>
              <a:pathLst>
                <a:path w="26291" h="293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5560" bIns="25560" anchor="ctr">
              <a:noAutofit/>
            </a:bodyPr>
            <a:lstStyle/>
            <a:p>
              <a:pPr>
                <a:tabLst>
                  <a:tab pos="0" algn="l"/>
                </a:tabLst>
              </a:pPr>
              <a:endParaRPr lang="en-US" spc="-1" dirty="0">
                <a:solidFill>
                  <a:srgbClr val="000000"/>
                </a:solidFill>
                <a:latin typeface="OpenSymbol"/>
              </a:endParaRPr>
            </a:p>
          </p:txBody>
        </p:sp>
        <p:sp>
          <p:nvSpPr>
            <p:cNvPr id="1780" name="Google Shape;1882;p36"/>
            <p:cNvSpPr/>
            <p:nvPr/>
          </p:nvSpPr>
          <p:spPr>
            <a:xfrm>
              <a:off x="1684800" y="4449960"/>
              <a:ext cx="441360" cy="61920"/>
            </a:xfrm>
            <a:custGeom>
              <a:avLst/>
              <a:gdLst>
                <a:gd name="textAreaLeft" fmla="*/ 0 w 441360"/>
                <a:gd name="textAreaRight" fmla="*/ 441720 w 441360"/>
                <a:gd name="textAreaTop" fmla="*/ 0 h 61920"/>
                <a:gd name="textAreaBottom" fmla="*/ 62280 h 61920"/>
              </a:gdLst>
              <a:ahLst/>
              <a:cxnLst/>
              <a:rect l="textAreaLeft" t="textAreaTop" r="textAreaRight" b="textAreaBottom"/>
              <a:pathLst>
                <a:path w="26699" h="3582">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30960" bIns="30960" anchor="ctr">
              <a:noAutofit/>
            </a:bodyPr>
            <a:lstStyle/>
            <a:p>
              <a:pPr>
                <a:tabLst>
                  <a:tab pos="0" algn="l"/>
                </a:tabLst>
              </a:pPr>
              <a:endParaRPr lang="en-US" spc="-1" dirty="0">
                <a:solidFill>
                  <a:srgbClr val="000000"/>
                </a:solidFill>
                <a:latin typeface="OpenSymbol"/>
              </a:endParaRPr>
            </a:p>
          </p:txBody>
        </p:sp>
        <p:sp>
          <p:nvSpPr>
            <p:cNvPr id="1781" name="Google Shape;1883;p36"/>
            <p:cNvSpPr/>
            <p:nvPr/>
          </p:nvSpPr>
          <p:spPr>
            <a:xfrm>
              <a:off x="1890360" y="4212000"/>
              <a:ext cx="67680" cy="272880"/>
            </a:xfrm>
            <a:custGeom>
              <a:avLst/>
              <a:gdLst>
                <a:gd name="textAreaLeft" fmla="*/ 0 w 67680"/>
                <a:gd name="textAreaRight" fmla="*/ 68040 w 67680"/>
                <a:gd name="textAreaTop" fmla="*/ 0 h 272880"/>
                <a:gd name="textAreaBottom" fmla="*/ 273240 h 272880"/>
              </a:gdLst>
              <a:ahLst/>
              <a:cxnLst/>
              <a:rect l="textAreaLeft" t="textAreaTop" r="textAreaRight" b="textAreaBottom"/>
              <a:pathLst>
                <a:path w="4111" h="15710">
                  <a:moveTo>
                    <a:pt x="1" y="0"/>
                  </a:moveTo>
                  <a:lnTo>
                    <a:pt x="1" y="15709"/>
                  </a:lnTo>
                  <a:lnTo>
                    <a:pt x="4111" y="15709"/>
                  </a:lnTo>
                  <a:lnTo>
                    <a:pt x="411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2" name="Google Shape;1884;p36"/>
            <p:cNvSpPr/>
            <p:nvPr/>
          </p:nvSpPr>
          <p:spPr>
            <a:xfrm>
              <a:off x="1884960" y="4205520"/>
              <a:ext cx="79200" cy="284760"/>
            </a:xfrm>
            <a:custGeom>
              <a:avLst/>
              <a:gdLst>
                <a:gd name="textAreaLeft" fmla="*/ 0 w 79200"/>
                <a:gd name="textAreaRight" fmla="*/ 79560 w 79200"/>
                <a:gd name="textAreaTop" fmla="*/ 0 h 284760"/>
                <a:gd name="textAreaBottom" fmla="*/ 285120 h 284760"/>
              </a:gdLst>
              <a:ahLst/>
              <a:cxnLst/>
              <a:rect l="textAreaLeft" t="textAreaTop" r="textAreaRight" b="textAreaBottom"/>
              <a:pathLst>
                <a:path w="4804" h="16402">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3" name="Google Shape;1885;p36"/>
            <p:cNvSpPr/>
            <p:nvPr/>
          </p:nvSpPr>
          <p:spPr>
            <a:xfrm>
              <a:off x="1879560" y="4212000"/>
              <a:ext cx="89280" cy="197640"/>
            </a:xfrm>
            <a:custGeom>
              <a:avLst/>
              <a:gdLst>
                <a:gd name="textAreaLeft" fmla="*/ 0 w 89280"/>
                <a:gd name="textAreaRight" fmla="*/ 89640 w 89280"/>
                <a:gd name="textAreaTop" fmla="*/ 0 h 197640"/>
                <a:gd name="textAreaBottom" fmla="*/ 198000 h 197640"/>
              </a:gdLst>
              <a:ahLst/>
              <a:cxnLst/>
              <a:rect l="textAreaLeft" t="textAreaTop" r="textAreaRight" b="textAreaBottom"/>
              <a:pathLst>
                <a:path w="5414" h="11396">
                  <a:moveTo>
                    <a:pt x="0" y="0"/>
                  </a:moveTo>
                  <a:lnTo>
                    <a:pt x="0" y="11395"/>
                  </a:lnTo>
                  <a:lnTo>
                    <a:pt x="5413" y="11395"/>
                  </a:lnTo>
                  <a:lnTo>
                    <a:pt x="5413" y="0"/>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4" name="Google Shape;1886;p36"/>
            <p:cNvSpPr/>
            <p:nvPr/>
          </p:nvSpPr>
          <p:spPr>
            <a:xfrm>
              <a:off x="1874160" y="4205520"/>
              <a:ext cx="100800" cy="209880"/>
            </a:xfrm>
            <a:custGeom>
              <a:avLst/>
              <a:gdLst>
                <a:gd name="textAreaLeft" fmla="*/ 0 w 100800"/>
                <a:gd name="textAreaRight" fmla="*/ 101160 w 100800"/>
                <a:gd name="textAreaTop" fmla="*/ 0 h 209880"/>
                <a:gd name="textAreaBottom" fmla="*/ 210240 h 209880"/>
              </a:gdLst>
              <a:ahLst/>
              <a:cxnLst/>
              <a:rect l="textAreaLeft" t="textAreaTop" r="textAreaRight" b="textAreaBottom"/>
              <a:pathLst>
                <a:path w="6106" h="12088">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5" name="Google Shape;1887;p36"/>
            <p:cNvSpPr/>
            <p:nvPr/>
          </p:nvSpPr>
          <p:spPr>
            <a:xfrm>
              <a:off x="1375920" y="3303000"/>
              <a:ext cx="1129680" cy="928800"/>
            </a:xfrm>
            <a:custGeom>
              <a:avLst/>
              <a:gdLst>
                <a:gd name="textAreaLeft" fmla="*/ 0 w 1129680"/>
                <a:gd name="textAreaRight" fmla="*/ 1130040 w 1129680"/>
                <a:gd name="textAreaTop" fmla="*/ 0 h 928800"/>
                <a:gd name="textAreaBottom" fmla="*/ 929160 h 928800"/>
              </a:gdLst>
              <a:ahLst/>
              <a:cxnLst/>
              <a:rect l="textAreaLeft" t="textAreaTop" r="textAreaRight" b="textAreaBottom"/>
              <a:pathLst>
                <a:path w="68291" h="53436">
                  <a:moveTo>
                    <a:pt x="1" y="0"/>
                  </a:moveTo>
                  <a:lnTo>
                    <a:pt x="1" y="53436"/>
                  </a:lnTo>
                  <a:lnTo>
                    <a:pt x="68291" y="53436"/>
                  </a:lnTo>
                  <a:lnTo>
                    <a:pt x="68291"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6" name="Google Shape;1888;p36"/>
            <p:cNvSpPr/>
            <p:nvPr/>
          </p:nvSpPr>
          <p:spPr>
            <a:xfrm>
              <a:off x="1369800" y="3297240"/>
              <a:ext cx="1141200" cy="939960"/>
            </a:xfrm>
            <a:custGeom>
              <a:avLst/>
              <a:gdLst>
                <a:gd name="textAreaLeft" fmla="*/ 0 w 1141200"/>
                <a:gd name="textAreaRight" fmla="*/ 1141560 w 1141200"/>
                <a:gd name="textAreaTop" fmla="*/ 0 h 939960"/>
                <a:gd name="textAreaBottom" fmla="*/ 940320 h 939960"/>
              </a:gdLst>
              <a:ahLst/>
              <a:cxnLst/>
              <a:rect l="textAreaLeft" t="textAreaTop" r="textAreaRight" b="textAreaBottom"/>
              <a:pathLst>
                <a:path w="68983" h="54088">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7" name="Google Shape;1889;p36"/>
            <p:cNvSpPr/>
            <p:nvPr/>
          </p:nvSpPr>
          <p:spPr>
            <a:xfrm>
              <a:off x="1435680" y="3352320"/>
              <a:ext cx="1009080" cy="829440"/>
            </a:xfrm>
            <a:custGeom>
              <a:avLst/>
              <a:gdLst>
                <a:gd name="textAreaLeft" fmla="*/ 0 w 1009080"/>
                <a:gd name="textAreaRight" fmla="*/ 1009440 w 1009080"/>
                <a:gd name="textAreaTop" fmla="*/ 0 h 829440"/>
                <a:gd name="textAreaBottom" fmla="*/ 829800 h 829440"/>
              </a:gdLst>
              <a:ahLst/>
              <a:cxnLst/>
              <a:rect l="textAreaLeft" t="textAreaTop" r="textAreaRight" b="textAreaBottom"/>
              <a:pathLst>
                <a:path w="61005" h="47738">
                  <a:moveTo>
                    <a:pt x="0" y="0"/>
                  </a:moveTo>
                  <a:lnTo>
                    <a:pt x="0" y="47738"/>
                  </a:lnTo>
                  <a:lnTo>
                    <a:pt x="61005" y="47738"/>
                  </a:lnTo>
                  <a:lnTo>
                    <a:pt x="61005"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8" name="Google Shape;1890;p36"/>
            <p:cNvSpPr/>
            <p:nvPr/>
          </p:nvSpPr>
          <p:spPr>
            <a:xfrm>
              <a:off x="1430280" y="3346920"/>
              <a:ext cx="1019880" cy="840960"/>
            </a:xfrm>
            <a:custGeom>
              <a:avLst/>
              <a:gdLst>
                <a:gd name="textAreaLeft" fmla="*/ 0 w 1019880"/>
                <a:gd name="textAreaRight" fmla="*/ 1020240 w 1019880"/>
                <a:gd name="textAreaTop" fmla="*/ 0 h 840960"/>
                <a:gd name="textAreaBottom" fmla="*/ 841320 h 840960"/>
              </a:gdLst>
              <a:ahLst/>
              <a:cxnLst/>
              <a:rect l="textAreaLeft" t="textAreaTop" r="textAreaRight" b="textAreaBottom"/>
              <a:pathLst>
                <a:path w="61657" h="4839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9" name="Google Shape;1891;p36"/>
            <p:cNvSpPr/>
            <p:nvPr/>
          </p:nvSpPr>
          <p:spPr>
            <a:xfrm>
              <a:off x="162756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0" name="Google Shape;1892;p36"/>
            <p:cNvSpPr/>
            <p:nvPr/>
          </p:nvSpPr>
          <p:spPr>
            <a:xfrm>
              <a:off x="1627560" y="3645360"/>
              <a:ext cx="353160" cy="232560"/>
            </a:xfrm>
            <a:custGeom>
              <a:avLst/>
              <a:gdLst>
                <a:gd name="textAreaLeft" fmla="*/ 0 w 353160"/>
                <a:gd name="textAreaRight" fmla="*/ 353520 w 353160"/>
                <a:gd name="textAreaTop" fmla="*/ 0 h 232560"/>
                <a:gd name="textAreaBottom" fmla="*/ 232920 h 232560"/>
              </a:gdLst>
              <a:ahLst/>
              <a:cxnLst/>
              <a:rect l="textAreaLeft" t="textAreaTop" r="textAreaRight" b="textAreaBottom"/>
              <a:pathLst>
                <a:path w="21367" h="13391">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1" name="Google Shape;1893;p36"/>
            <p:cNvSpPr/>
            <p:nvPr/>
          </p:nvSpPr>
          <p:spPr>
            <a:xfrm>
              <a:off x="1627560" y="39006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2" name="Google Shape;1894;p36"/>
            <p:cNvSpPr/>
            <p:nvPr/>
          </p:nvSpPr>
          <p:spPr>
            <a:xfrm>
              <a:off x="1622160" y="3895200"/>
              <a:ext cx="364680" cy="244440"/>
            </a:xfrm>
            <a:custGeom>
              <a:avLst/>
              <a:gdLst>
                <a:gd name="textAreaLeft" fmla="*/ 0 w 364680"/>
                <a:gd name="textAreaRight" fmla="*/ 365040 w 364680"/>
                <a:gd name="textAreaTop" fmla="*/ 0 h 244440"/>
                <a:gd name="textAreaBottom" fmla="*/ 244800 h 244440"/>
              </a:gdLst>
              <a:ahLst/>
              <a:cxnLst/>
              <a:rect l="textAreaLeft" t="textAreaTop" r="textAreaRight" b="textAreaBottom"/>
              <a:pathLst>
                <a:path w="22058" h="14083">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3" name="Google Shape;1895;p36"/>
            <p:cNvSpPr/>
            <p:nvPr/>
          </p:nvSpPr>
          <p:spPr>
            <a:xfrm>
              <a:off x="202680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4" name="Google Shape;1896;p36"/>
            <p:cNvSpPr/>
            <p:nvPr/>
          </p:nvSpPr>
          <p:spPr>
            <a:xfrm>
              <a:off x="2026800" y="365112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5" name="Google Shape;1897;p36"/>
            <p:cNvSpPr/>
            <p:nvPr/>
          </p:nvSpPr>
          <p:spPr>
            <a:xfrm>
              <a:off x="1940040" y="2957760"/>
              <a:ext cx="89280" cy="173160"/>
            </a:xfrm>
            <a:custGeom>
              <a:avLst/>
              <a:gdLst>
                <a:gd name="textAreaLeft" fmla="*/ 0 w 89280"/>
                <a:gd name="textAreaRight" fmla="*/ 89640 w 89280"/>
                <a:gd name="textAreaTop" fmla="*/ 0 h 173160"/>
                <a:gd name="textAreaBottom" fmla="*/ 173520 h 173160"/>
              </a:gdLst>
              <a:ahLst/>
              <a:cxnLst/>
              <a:rect l="textAreaLeft" t="textAreaTop" r="textAreaRight" b="textAreaBottom"/>
              <a:pathLst>
                <a:path w="5413" h="9971">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6760" bIns="86760" anchor="ctr">
              <a:noAutofit/>
            </a:bodyPr>
            <a:lstStyle/>
            <a:p>
              <a:pPr>
                <a:tabLst>
                  <a:tab pos="0" algn="l"/>
                </a:tabLst>
              </a:pPr>
              <a:endParaRPr lang="en-US" spc="-1" dirty="0">
                <a:solidFill>
                  <a:srgbClr val="000000"/>
                </a:solidFill>
                <a:latin typeface="OpenSymbol"/>
              </a:endParaRPr>
            </a:p>
          </p:txBody>
        </p:sp>
        <p:sp>
          <p:nvSpPr>
            <p:cNvPr id="1796" name="Google Shape;1898;p36"/>
            <p:cNvSpPr/>
            <p:nvPr/>
          </p:nvSpPr>
          <p:spPr>
            <a:xfrm>
              <a:off x="1422360" y="2669400"/>
              <a:ext cx="573480" cy="777600"/>
            </a:xfrm>
            <a:custGeom>
              <a:avLst/>
              <a:gdLst>
                <a:gd name="textAreaLeft" fmla="*/ 0 w 573480"/>
                <a:gd name="textAreaRight" fmla="*/ 573840 w 573480"/>
                <a:gd name="textAreaTop" fmla="*/ 0 h 777600"/>
                <a:gd name="textAreaBottom" fmla="*/ 777960 h 777600"/>
              </a:gdLst>
              <a:ahLst/>
              <a:cxnLst/>
              <a:rect l="textAreaLeft" t="textAreaTop" r="textAreaRight" b="textAreaBottom"/>
              <a:pathLst>
                <a:path w="34674" h="44747">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7" name="Google Shape;1899;p36"/>
            <p:cNvSpPr/>
            <p:nvPr/>
          </p:nvSpPr>
          <p:spPr>
            <a:xfrm>
              <a:off x="1449000" y="2692440"/>
              <a:ext cx="419040" cy="693720"/>
            </a:xfrm>
            <a:custGeom>
              <a:avLst/>
              <a:gdLst>
                <a:gd name="textAreaLeft" fmla="*/ 0 w 419040"/>
                <a:gd name="textAreaRight" fmla="*/ 419400 w 419040"/>
                <a:gd name="textAreaTop" fmla="*/ 0 h 693720"/>
                <a:gd name="textAreaBottom" fmla="*/ 694080 h 693720"/>
              </a:gdLst>
              <a:ahLst/>
              <a:cxnLst/>
              <a:rect l="textAreaLeft" t="textAreaTop" r="textAreaRight" b="textAreaBottom"/>
              <a:pathLst>
                <a:path w="25356" h="39925">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8" name="Google Shape;1900;p36"/>
            <p:cNvSpPr/>
            <p:nvPr/>
          </p:nvSpPr>
          <p:spPr>
            <a:xfrm>
              <a:off x="1785240" y="2770200"/>
              <a:ext cx="200880" cy="122760"/>
            </a:xfrm>
            <a:custGeom>
              <a:avLst/>
              <a:gdLst>
                <a:gd name="textAreaLeft" fmla="*/ 0 w 200880"/>
                <a:gd name="textAreaRight" fmla="*/ 201240 w 200880"/>
                <a:gd name="textAreaTop" fmla="*/ 0 h 122760"/>
                <a:gd name="textAreaBottom" fmla="*/ 123120 h 122760"/>
              </a:gdLst>
              <a:ahLst/>
              <a:cxnLst/>
              <a:rect l="textAreaLeft" t="textAreaTop" r="textAreaRight" b="textAreaBottom"/>
              <a:pathLst>
                <a:path w="12170" h="7082">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1560" bIns="61560" anchor="ctr">
              <a:noAutofit/>
            </a:bodyPr>
            <a:lstStyle/>
            <a:p>
              <a:pPr>
                <a:tabLst>
                  <a:tab pos="0" algn="l"/>
                </a:tabLst>
              </a:pPr>
              <a:endParaRPr lang="en-US" spc="-1" dirty="0">
                <a:solidFill>
                  <a:srgbClr val="000000"/>
                </a:solidFill>
                <a:latin typeface="OpenSymbol"/>
              </a:endParaRPr>
            </a:p>
          </p:txBody>
        </p:sp>
        <p:sp>
          <p:nvSpPr>
            <p:cNvPr id="1799" name="Google Shape;1901;p36"/>
            <p:cNvSpPr/>
            <p:nvPr/>
          </p:nvSpPr>
          <p:spPr>
            <a:xfrm>
              <a:off x="1416960" y="2663280"/>
              <a:ext cx="580680" cy="789840"/>
            </a:xfrm>
            <a:custGeom>
              <a:avLst/>
              <a:gdLst>
                <a:gd name="textAreaLeft" fmla="*/ 0 w 580680"/>
                <a:gd name="textAreaRight" fmla="*/ 581040 w 580680"/>
                <a:gd name="textAreaTop" fmla="*/ 0 h 789840"/>
                <a:gd name="textAreaBottom" fmla="*/ 790200 h 789840"/>
              </a:gdLst>
              <a:ahLst/>
              <a:cxnLst/>
              <a:rect l="textAreaLeft" t="textAreaTop" r="textAreaRight" b="textAreaBottom"/>
              <a:pathLst>
                <a:path w="35123" h="45446">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0" name="Google Shape;1902;p36"/>
            <p:cNvSpPr/>
            <p:nvPr/>
          </p:nvSpPr>
          <p:spPr>
            <a:xfrm>
              <a:off x="1439640" y="2552400"/>
              <a:ext cx="687960" cy="627840"/>
            </a:xfrm>
            <a:custGeom>
              <a:avLst/>
              <a:gdLst>
                <a:gd name="textAreaLeft" fmla="*/ 0 w 687960"/>
                <a:gd name="textAreaRight" fmla="*/ 688320 w 687960"/>
                <a:gd name="textAreaTop" fmla="*/ 0 h 627840"/>
                <a:gd name="textAreaBottom" fmla="*/ 628200 h 627840"/>
              </a:gdLst>
              <a:ahLst/>
              <a:cxnLst/>
              <a:rect l="textAreaLeft" t="textAreaTop" r="textAreaRight" b="textAreaBottom"/>
              <a:pathLst>
                <a:path w="41593" h="36125">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1" name="Google Shape;1903;p36"/>
            <p:cNvSpPr/>
            <p:nvPr/>
          </p:nvSpPr>
          <p:spPr>
            <a:xfrm>
              <a:off x="1451880" y="2546640"/>
              <a:ext cx="659520" cy="639360"/>
            </a:xfrm>
            <a:custGeom>
              <a:avLst/>
              <a:gdLst>
                <a:gd name="textAreaLeft" fmla="*/ 0 w 659520"/>
                <a:gd name="textAreaRight" fmla="*/ 659880 w 659520"/>
                <a:gd name="textAreaTop" fmla="*/ 0 h 639360"/>
                <a:gd name="textAreaBottom" fmla="*/ 639720 h 639360"/>
              </a:gdLst>
              <a:ahLst/>
              <a:cxnLst/>
              <a:rect l="textAreaLeft" t="textAreaTop" r="textAreaRight" b="textAreaBottom"/>
              <a:pathLst>
                <a:path w="39884" h="36792">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2" name="Google Shape;1904;p36"/>
            <p:cNvSpPr/>
            <p:nvPr/>
          </p:nvSpPr>
          <p:spPr>
            <a:xfrm>
              <a:off x="1551600" y="3013920"/>
              <a:ext cx="38880" cy="36000"/>
            </a:xfrm>
            <a:custGeom>
              <a:avLst/>
              <a:gdLst>
                <a:gd name="textAreaLeft" fmla="*/ 0 w 38880"/>
                <a:gd name="textAreaRight" fmla="*/ 39240 w 38880"/>
                <a:gd name="textAreaTop" fmla="*/ 0 h 36000"/>
                <a:gd name="textAreaBottom" fmla="*/ 36360 h 36000"/>
              </a:gdLst>
              <a:ahLst/>
              <a:cxnLst/>
              <a:rect l="textAreaLeft" t="textAreaTop" r="textAreaRight" b="textAreaBottom"/>
              <a:pathLst>
                <a:path w="2362" h="210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8000" bIns="18000" anchor="ctr">
              <a:noAutofit/>
            </a:bodyPr>
            <a:lstStyle/>
            <a:p>
              <a:pPr>
                <a:tabLst>
                  <a:tab pos="0" algn="l"/>
                </a:tabLst>
              </a:pPr>
              <a:endParaRPr lang="en-US" spc="-1" dirty="0">
                <a:solidFill>
                  <a:srgbClr val="FFFFFF"/>
                </a:solidFill>
                <a:latin typeface="OpenSymbol"/>
              </a:endParaRPr>
            </a:p>
          </p:txBody>
        </p:sp>
        <p:sp>
          <p:nvSpPr>
            <p:cNvPr id="1803" name="Google Shape;1905;p36"/>
            <p:cNvSpPr/>
            <p:nvPr/>
          </p:nvSpPr>
          <p:spPr>
            <a:xfrm>
              <a:off x="1608120" y="2719080"/>
              <a:ext cx="481320" cy="241920"/>
            </a:xfrm>
            <a:custGeom>
              <a:avLst/>
              <a:gdLst>
                <a:gd name="textAreaLeft" fmla="*/ 0 w 481320"/>
                <a:gd name="textAreaRight" fmla="*/ 481680 w 481320"/>
                <a:gd name="textAreaTop" fmla="*/ 0 h 241920"/>
                <a:gd name="textAreaBottom" fmla="*/ 242280 h 241920"/>
              </a:gdLst>
              <a:ahLst/>
              <a:cxnLst/>
              <a:rect l="textAreaLeft" t="textAreaTop" r="textAreaRight" b="textAreaBottom"/>
              <a:pathLst>
                <a:path w="29099" h="1392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FFFFFF"/>
                </a:solidFill>
                <a:latin typeface="OpenSymbol"/>
              </a:endParaRPr>
            </a:p>
          </p:txBody>
        </p:sp>
        <p:sp>
          <p:nvSpPr>
            <p:cNvPr id="1804" name="Google Shape;1906;p36"/>
            <p:cNvSpPr/>
            <p:nvPr/>
          </p:nvSpPr>
          <p:spPr>
            <a:xfrm>
              <a:off x="1598760" y="2832840"/>
              <a:ext cx="236880" cy="277920"/>
            </a:xfrm>
            <a:custGeom>
              <a:avLst/>
              <a:gdLst>
                <a:gd name="textAreaLeft" fmla="*/ 0 w 236880"/>
                <a:gd name="textAreaRight" fmla="*/ 237240 w 236880"/>
                <a:gd name="textAreaTop" fmla="*/ 0 h 277920"/>
                <a:gd name="textAreaBottom" fmla="*/ 278280 h 277920"/>
              </a:gdLst>
              <a:ahLst/>
              <a:cxnLst/>
              <a:rect l="textAreaLeft" t="textAreaTop" r="textAreaRight" b="textAreaBottom"/>
              <a:pathLst>
                <a:path w="14327" h="16012">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FFFFFF"/>
                </a:solidFill>
                <a:latin typeface="OpenSymbol"/>
              </a:endParaRPr>
            </a:p>
          </p:txBody>
        </p:sp>
        <p:sp>
          <p:nvSpPr>
            <p:cNvPr id="1805" name="Google Shape;1907;p36"/>
            <p:cNvSpPr/>
            <p:nvPr/>
          </p:nvSpPr>
          <p:spPr>
            <a:xfrm>
              <a:off x="1703160" y="2985120"/>
              <a:ext cx="322200" cy="45720"/>
            </a:xfrm>
            <a:custGeom>
              <a:avLst/>
              <a:gdLst>
                <a:gd name="textAreaLeft" fmla="*/ 0 w 322200"/>
                <a:gd name="textAreaRight" fmla="*/ 322560 w 322200"/>
                <a:gd name="textAreaTop" fmla="*/ 0 h 45720"/>
                <a:gd name="textAreaBottom" fmla="*/ 46080 h 45720"/>
              </a:gdLst>
              <a:ahLst/>
              <a:cxnLst/>
              <a:rect l="textAreaLeft" t="textAreaTop" r="textAreaRight" b="textAreaBottom"/>
              <a:pathLst>
                <a:path w="19495" h="2653">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3040" bIns="23040" anchor="ctr">
              <a:noAutofit/>
            </a:bodyPr>
            <a:lstStyle/>
            <a:p>
              <a:pPr>
                <a:tabLst>
                  <a:tab pos="0" algn="l"/>
                </a:tabLst>
              </a:pPr>
              <a:endParaRPr lang="en-US" spc="-1" dirty="0">
                <a:solidFill>
                  <a:srgbClr val="000000"/>
                </a:solidFill>
                <a:latin typeface="OpenSymbol"/>
              </a:endParaRPr>
            </a:p>
          </p:txBody>
        </p:sp>
        <p:sp>
          <p:nvSpPr>
            <p:cNvPr id="1806" name="Google Shape;1908;p36"/>
            <p:cNvSpPr/>
            <p:nvPr/>
          </p:nvSpPr>
          <p:spPr>
            <a:xfrm>
              <a:off x="1650600" y="2927520"/>
              <a:ext cx="106200" cy="218160"/>
            </a:xfrm>
            <a:custGeom>
              <a:avLst/>
              <a:gdLst>
                <a:gd name="textAreaLeft" fmla="*/ 0 w 106200"/>
                <a:gd name="textAreaRight" fmla="*/ 106560 w 106200"/>
                <a:gd name="textAreaTop" fmla="*/ 0 h 218160"/>
                <a:gd name="textAreaBottom" fmla="*/ 218520 h 218160"/>
              </a:gdLst>
              <a:ahLst/>
              <a:cxnLst/>
              <a:rect l="textAreaLeft" t="textAreaTop" r="textAreaRight" b="textAreaBottom"/>
              <a:pathLst>
                <a:path w="6431" h="12565">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7" name="Google Shape;1909;p36"/>
            <p:cNvSpPr/>
            <p:nvPr/>
          </p:nvSpPr>
          <p:spPr>
            <a:xfrm>
              <a:off x="1649880" y="2921400"/>
              <a:ext cx="108000" cy="230400"/>
            </a:xfrm>
            <a:custGeom>
              <a:avLst/>
              <a:gdLst>
                <a:gd name="textAreaLeft" fmla="*/ 0 w 108000"/>
                <a:gd name="textAreaRight" fmla="*/ 108360 w 108000"/>
                <a:gd name="textAreaTop" fmla="*/ 0 h 230400"/>
                <a:gd name="textAreaBottom" fmla="*/ 230760 h 230400"/>
              </a:gdLst>
              <a:ahLst/>
              <a:cxnLst/>
              <a:rect l="textAreaLeft" t="textAreaTop" r="textAreaRight" b="textAreaBottom"/>
              <a:pathLst>
                <a:path w="6553" h="13268">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8" name="Google Shape;1910;p36"/>
            <p:cNvSpPr/>
            <p:nvPr/>
          </p:nvSpPr>
          <p:spPr>
            <a:xfrm>
              <a:off x="889560" y="4812840"/>
              <a:ext cx="1654920" cy="323640"/>
            </a:xfrm>
            <a:custGeom>
              <a:avLst/>
              <a:gdLst>
                <a:gd name="textAreaLeft" fmla="*/ 0 w 1654920"/>
                <a:gd name="textAreaRight" fmla="*/ 1655280 w 1654920"/>
                <a:gd name="textAreaTop" fmla="*/ 0 h 323640"/>
                <a:gd name="textAreaBottom" fmla="*/ 324000 h 323640"/>
              </a:gdLst>
              <a:ahLst/>
              <a:cxnLst/>
              <a:rect l="textAreaLeft" t="textAreaTop" r="textAreaRight" b="textAreaBottom"/>
              <a:pathLst>
                <a:path w="100035" h="1864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9" name="Google Shape;1911;p36"/>
            <p:cNvSpPr/>
            <p:nvPr/>
          </p:nvSpPr>
          <p:spPr>
            <a:xfrm>
              <a:off x="884160" y="4807080"/>
              <a:ext cx="1666440" cy="335880"/>
            </a:xfrm>
            <a:custGeom>
              <a:avLst/>
              <a:gdLst>
                <a:gd name="textAreaLeft" fmla="*/ 0 w 1666440"/>
                <a:gd name="textAreaRight" fmla="*/ 1666800 w 1666440"/>
                <a:gd name="textAreaTop" fmla="*/ 0 h 335880"/>
                <a:gd name="textAreaBottom" fmla="*/ 336240 h 335880"/>
              </a:gdLst>
              <a:ahLst/>
              <a:cxnLst/>
              <a:rect l="textAreaLeft" t="textAreaTop" r="textAreaRight" b="textAreaBottom"/>
              <a:pathLst>
                <a:path w="100726" h="19332">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0" name="Google Shape;1912;p36"/>
            <p:cNvSpPr/>
            <p:nvPr/>
          </p:nvSpPr>
          <p:spPr>
            <a:xfrm>
              <a:off x="897480" y="3344760"/>
              <a:ext cx="930240" cy="1627920"/>
            </a:xfrm>
            <a:custGeom>
              <a:avLst/>
              <a:gdLst>
                <a:gd name="textAreaLeft" fmla="*/ 0 w 930240"/>
                <a:gd name="textAreaRight" fmla="*/ 930600 w 930240"/>
                <a:gd name="textAreaTop" fmla="*/ 0 h 1627920"/>
                <a:gd name="textAreaBottom" fmla="*/ 1628280 h 1627920"/>
              </a:gdLst>
              <a:ahLst/>
              <a:cxnLst/>
              <a:rect l="textAreaLeft" t="textAreaTop" r="textAreaRight" b="textAreaBottom"/>
              <a:pathLst>
                <a:path w="56244" h="9366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1" name="Google Shape;1913;p36"/>
            <p:cNvSpPr/>
            <p:nvPr/>
          </p:nvSpPr>
          <p:spPr>
            <a:xfrm>
              <a:off x="919800" y="3372120"/>
              <a:ext cx="836640" cy="1594440"/>
            </a:xfrm>
            <a:custGeom>
              <a:avLst/>
              <a:gdLst>
                <a:gd name="textAreaLeft" fmla="*/ 0 w 836640"/>
                <a:gd name="textAreaRight" fmla="*/ 837000 w 836640"/>
                <a:gd name="textAreaTop" fmla="*/ 0 h 1594440"/>
                <a:gd name="textAreaBottom" fmla="*/ 1594800 h 1594440"/>
              </a:gdLst>
              <a:ahLst/>
              <a:cxnLst/>
              <a:rect l="textAreaLeft" t="textAreaTop" r="textAreaRight" b="textAreaBottom"/>
              <a:pathLst>
                <a:path w="50587" h="91733">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a:solidFill>
                <a:srgbClr val="477797"/>
              </a:solidFill>
              <a:round/>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2" name="Google Shape;1914;p36"/>
            <p:cNvSpPr/>
            <p:nvPr/>
          </p:nvSpPr>
          <p:spPr>
            <a:xfrm>
              <a:off x="1204200" y="3812400"/>
              <a:ext cx="124920" cy="343440"/>
            </a:xfrm>
            <a:custGeom>
              <a:avLst/>
              <a:gdLst>
                <a:gd name="textAreaLeft" fmla="*/ 0 w 124920"/>
                <a:gd name="textAreaRight" fmla="*/ 125280 w 124920"/>
                <a:gd name="textAreaTop" fmla="*/ 0 h 343440"/>
                <a:gd name="textAreaBottom" fmla="*/ 343800 h 343440"/>
              </a:gdLst>
              <a:ahLst/>
              <a:cxnLst/>
              <a:rect l="textAreaLeft" t="textAreaTop" r="textAreaRight" b="textAreaBottom"/>
              <a:pathLst>
                <a:path w="7570" h="19769">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3" name="Google Shape;1915;p36"/>
            <p:cNvSpPr/>
            <p:nvPr/>
          </p:nvSpPr>
          <p:spPr>
            <a:xfrm>
              <a:off x="1482840" y="4151520"/>
              <a:ext cx="131760" cy="140400"/>
            </a:xfrm>
            <a:custGeom>
              <a:avLst/>
              <a:gdLst>
                <a:gd name="textAreaLeft" fmla="*/ 0 w 131760"/>
                <a:gd name="textAreaRight" fmla="*/ 132120 w 131760"/>
                <a:gd name="textAreaTop" fmla="*/ 0 h 140400"/>
                <a:gd name="textAreaBottom" fmla="*/ 140760 h 140400"/>
              </a:gdLst>
              <a:ahLst/>
              <a:cxnLst/>
              <a:rect l="textAreaLeft" t="textAreaTop" r="textAreaRight" b="textAreaBottom"/>
              <a:pathLst>
                <a:path w="7978" h="8104">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70200" bIns="70200" anchor="ctr">
              <a:noAutofit/>
            </a:bodyPr>
            <a:lstStyle/>
            <a:p>
              <a:pPr>
                <a:tabLst>
                  <a:tab pos="0" algn="l"/>
                </a:tabLst>
              </a:pPr>
              <a:endParaRPr lang="en-US" spc="-1" dirty="0">
                <a:solidFill>
                  <a:srgbClr val="000000"/>
                </a:solidFill>
                <a:latin typeface="OpenSymbol"/>
              </a:endParaRPr>
            </a:p>
          </p:txBody>
        </p:sp>
        <p:sp>
          <p:nvSpPr>
            <p:cNvPr id="1814" name="Google Shape;1916;p36"/>
            <p:cNvSpPr/>
            <p:nvPr/>
          </p:nvSpPr>
          <p:spPr>
            <a:xfrm>
              <a:off x="1402560" y="4298040"/>
              <a:ext cx="221760" cy="34920"/>
            </a:xfrm>
            <a:custGeom>
              <a:avLst/>
              <a:gdLst>
                <a:gd name="textAreaLeft" fmla="*/ 0 w 221760"/>
                <a:gd name="textAreaRight" fmla="*/ 222120 w 221760"/>
                <a:gd name="textAreaTop" fmla="*/ 0 h 34920"/>
                <a:gd name="textAreaBottom" fmla="*/ 35280 h 34920"/>
              </a:gdLst>
              <a:ahLst/>
              <a:cxnLst/>
              <a:rect l="textAreaLeft" t="textAreaTop" r="textAreaRight" b="textAreaBottom"/>
              <a:pathLst>
                <a:path w="13431" h="202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17640" bIns="17640" anchor="ctr">
              <a:noAutofit/>
            </a:bodyPr>
            <a:lstStyle/>
            <a:p>
              <a:pPr>
                <a:tabLst>
                  <a:tab pos="0" algn="l"/>
                </a:tabLst>
              </a:pPr>
              <a:endParaRPr lang="en-US" spc="-1" dirty="0">
                <a:solidFill>
                  <a:srgbClr val="000000"/>
                </a:solidFill>
                <a:latin typeface="OpenSymbol"/>
              </a:endParaRPr>
            </a:p>
          </p:txBody>
        </p:sp>
        <p:sp>
          <p:nvSpPr>
            <p:cNvPr id="1815" name="Google Shape;1917;p36"/>
            <p:cNvSpPr/>
            <p:nvPr/>
          </p:nvSpPr>
          <p:spPr>
            <a:xfrm>
              <a:off x="1369800" y="4730760"/>
              <a:ext cx="318240" cy="245520"/>
            </a:xfrm>
            <a:custGeom>
              <a:avLst/>
              <a:gdLst>
                <a:gd name="textAreaLeft" fmla="*/ 0 w 318240"/>
                <a:gd name="textAreaRight" fmla="*/ 318600 w 318240"/>
                <a:gd name="textAreaTop" fmla="*/ 0 h 245520"/>
                <a:gd name="textAreaBottom" fmla="*/ 245880 h 245520"/>
              </a:gdLst>
              <a:ahLst/>
              <a:cxnLst/>
              <a:rect l="textAreaLeft" t="textAreaTop" r="textAreaRight" b="textAreaBottom"/>
              <a:pathLst>
                <a:path w="19251" h="14145">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6" name="Google Shape;1918;p36"/>
            <p:cNvSpPr/>
            <p:nvPr/>
          </p:nvSpPr>
          <p:spPr>
            <a:xfrm>
              <a:off x="908280" y="3338640"/>
              <a:ext cx="916920" cy="1640160"/>
            </a:xfrm>
            <a:custGeom>
              <a:avLst/>
              <a:gdLst>
                <a:gd name="textAreaLeft" fmla="*/ 0 w 916920"/>
                <a:gd name="textAreaRight" fmla="*/ 917280 w 916920"/>
                <a:gd name="textAreaTop" fmla="*/ 0 h 1640160"/>
                <a:gd name="textAreaBottom" fmla="*/ 1640520 h 1640160"/>
              </a:gdLst>
              <a:ahLst/>
              <a:cxnLst/>
              <a:rect l="textAreaLeft" t="textAreaTop" r="textAreaRight" b="textAreaBottom"/>
              <a:pathLst>
                <a:path w="55430" h="94354">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7" name="Google Shape;1919;p36"/>
            <p:cNvSpPr/>
            <p:nvPr/>
          </p:nvSpPr>
          <p:spPr>
            <a:xfrm>
              <a:off x="1320480" y="3265560"/>
              <a:ext cx="479160" cy="327240"/>
            </a:xfrm>
            <a:custGeom>
              <a:avLst/>
              <a:gdLst>
                <a:gd name="textAreaLeft" fmla="*/ 0 w 479160"/>
                <a:gd name="textAreaRight" fmla="*/ 479520 w 479160"/>
                <a:gd name="textAreaTop" fmla="*/ 0 h 327240"/>
                <a:gd name="textAreaBottom" fmla="*/ 327600 h 327240"/>
              </a:gdLst>
              <a:ahLst/>
              <a:cxnLst/>
              <a:rect l="textAreaLeft" t="textAreaTop" r="textAreaRight" b="textAreaBottom"/>
              <a:pathLst>
                <a:path w="28978" h="1884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8" name="Google Shape;1920;p36"/>
            <p:cNvSpPr/>
            <p:nvPr/>
          </p:nvSpPr>
          <p:spPr>
            <a:xfrm>
              <a:off x="1320480" y="3265560"/>
              <a:ext cx="351720" cy="218880"/>
            </a:xfrm>
            <a:custGeom>
              <a:avLst/>
              <a:gdLst>
                <a:gd name="textAreaLeft" fmla="*/ 0 w 351720"/>
                <a:gd name="textAreaRight" fmla="*/ 352080 w 351720"/>
                <a:gd name="textAreaTop" fmla="*/ 0 h 218880"/>
                <a:gd name="textAreaBottom" fmla="*/ 219240 h 218880"/>
              </a:gdLst>
              <a:ahLst/>
              <a:cxnLst/>
              <a:rect l="textAreaLeft" t="textAreaTop" r="textAreaRight" b="textAreaBottom"/>
              <a:pathLst>
                <a:path w="21286" h="12617">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9" name="Google Shape;1921;p36"/>
            <p:cNvSpPr/>
            <p:nvPr/>
          </p:nvSpPr>
          <p:spPr>
            <a:xfrm>
              <a:off x="1314360" y="3259800"/>
              <a:ext cx="491400" cy="339120"/>
            </a:xfrm>
            <a:custGeom>
              <a:avLst/>
              <a:gdLst>
                <a:gd name="textAreaLeft" fmla="*/ 0 w 491400"/>
                <a:gd name="textAreaRight" fmla="*/ 491760 w 491400"/>
                <a:gd name="textAreaTop" fmla="*/ 0 h 339120"/>
                <a:gd name="textAreaBottom" fmla="*/ 339480 h 339120"/>
              </a:gdLst>
              <a:ahLst/>
              <a:cxnLst/>
              <a:rect l="textAreaLeft" t="textAreaTop" r="textAreaRight" b="textAreaBottom"/>
              <a:pathLst>
                <a:path w="29710" h="19522">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0" name="Google Shape;1922;p36"/>
            <p:cNvSpPr/>
            <p:nvPr/>
          </p:nvSpPr>
          <p:spPr>
            <a:xfrm>
              <a:off x="2395440" y="4354560"/>
              <a:ext cx="444960" cy="326880"/>
            </a:xfrm>
            <a:custGeom>
              <a:avLst/>
              <a:gdLst>
                <a:gd name="textAreaLeft" fmla="*/ 0 w 444960"/>
                <a:gd name="textAreaRight" fmla="*/ 445320 w 444960"/>
                <a:gd name="textAreaTop" fmla="*/ 0 h 326880"/>
                <a:gd name="textAreaBottom" fmla="*/ 327240 h 326880"/>
              </a:gdLst>
              <a:ahLst/>
              <a:cxnLst/>
              <a:rect l="textAreaLeft" t="textAreaTop" r="textAreaRight" b="textAreaBottom"/>
              <a:pathLst>
                <a:path w="26902" h="18817">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1" name="Google Shape;1923;p36"/>
            <p:cNvSpPr/>
            <p:nvPr/>
          </p:nvSpPr>
          <p:spPr>
            <a:xfrm>
              <a:off x="2390040" y="4349160"/>
              <a:ext cx="446040" cy="337680"/>
            </a:xfrm>
            <a:custGeom>
              <a:avLst/>
              <a:gdLst>
                <a:gd name="textAreaLeft" fmla="*/ 0 w 446040"/>
                <a:gd name="textAreaRight" fmla="*/ 446400 w 446040"/>
                <a:gd name="textAreaTop" fmla="*/ 0 h 337680"/>
                <a:gd name="textAreaBottom" fmla="*/ 338040 h 337680"/>
              </a:gdLst>
              <a:ahLst/>
              <a:cxnLst/>
              <a:rect l="textAreaLeft" t="textAreaTop" r="textAreaRight" b="textAreaBottom"/>
              <a:pathLst>
                <a:path w="26983" h="19454">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2" name="Google Shape;1924;p36"/>
            <p:cNvSpPr/>
            <p:nvPr/>
          </p:nvSpPr>
          <p:spPr>
            <a:xfrm>
              <a:off x="2625480" y="4393080"/>
              <a:ext cx="140400" cy="70560"/>
            </a:xfrm>
            <a:custGeom>
              <a:avLst/>
              <a:gdLst>
                <a:gd name="textAreaLeft" fmla="*/ 0 w 140400"/>
                <a:gd name="textAreaRight" fmla="*/ 140760 w 140400"/>
                <a:gd name="textAreaTop" fmla="*/ 0 h 70560"/>
                <a:gd name="textAreaBottom" fmla="*/ 70920 h 70560"/>
              </a:gdLst>
              <a:ahLst/>
              <a:cxnLst/>
              <a:rect l="textAreaLeft" t="textAreaTop" r="textAreaRight" b="textAreaBottom"/>
              <a:pathLst>
                <a:path w="8507" h="4071">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35280" bIns="35280" anchor="ctr">
              <a:noAutofit/>
            </a:bodyPr>
            <a:lstStyle/>
            <a:p>
              <a:pPr>
                <a:tabLst>
                  <a:tab pos="0" algn="l"/>
                </a:tabLst>
              </a:pPr>
              <a:endParaRPr lang="en-US" spc="-1" dirty="0">
                <a:solidFill>
                  <a:srgbClr val="000000"/>
                </a:solidFill>
                <a:latin typeface="OpenSymbol"/>
              </a:endParaRPr>
            </a:p>
          </p:txBody>
        </p:sp>
        <p:sp>
          <p:nvSpPr>
            <p:cNvPr id="1823" name="Google Shape;1925;p36"/>
            <p:cNvSpPr/>
            <p:nvPr/>
          </p:nvSpPr>
          <p:spPr>
            <a:xfrm>
              <a:off x="2558160" y="4397400"/>
              <a:ext cx="51480" cy="38520"/>
            </a:xfrm>
            <a:custGeom>
              <a:avLst/>
              <a:gdLst>
                <a:gd name="textAreaLeft" fmla="*/ 0 w 51480"/>
                <a:gd name="textAreaRight" fmla="*/ 51840 w 51480"/>
                <a:gd name="textAreaTop" fmla="*/ 0 h 38520"/>
                <a:gd name="textAreaBottom" fmla="*/ 38880 h 38520"/>
              </a:gdLst>
              <a:ahLst/>
              <a:cxnLst/>
              <a:rect l="textAreaLeft" t="textAreaTop" r="textAreaRight" b="textAreaBottom"/>
              <a:pathLst>
                <a:path w="3134" h="224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19440" bIns="19440" anchor="ctr">
              <a:noAutofit/>
            </a:bodyPr>
            <a:lstStyle/>
            <a:p>
              <a:pPr>
                <a:tabLst>
                  <a:tab pos="0" algn="l"/>
                </a:tabLst>
              </a:pPr>
              <a:endParaRPr lang="en-US" spc="-1" dirty="0">
                <a:solidFill>
                  <a:srgbClr val="000000"/>
                </a:solidFill>
                <a:latin typeface="OpenSymbol"/>
              </a:endParaRPr>
            </a:p>
          </p:txBody>
        </p:sp>
        <p:sp>
          <p:nvSpPr>
            <p:cNvPr id="1824" name="Google Shape;1926;p36"/>
            <p:cNvSpPr/>
            <p:nvPr/>
          </p:nvSpPr>
          <p:spPr>
            <a:xfrm>
              <a:off x="1913040" y="4345920"/>
              <a:ext cx="390600" cy="248400"/>
            </a:xfrm>
            <a:custGeom>
              <a:avLst/>
              <a:gdLst>
                <a:gd name="textAreaLeft" fmla="*/ 0 w 390600"/>
                <a:gd name="textAreaRight" fmla="*/ 390960 w 390600"/>
                <a:gd name="textAreaTop" fmla="*/ 0 h 248400"/>
                <a:gd name="textAreaBottom" fmla="*/ 248760 h 248400"/>
              </a:gdLst>
              <a:ahLst/>
              <a:cxnLst/>
              <a:rect l="textAreaLeft" t="textAreaTop" r="textAreaRight" b="textAreaBottom"/>
              <a:pathLst>
                <a:path w="23625" h="1431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5" name="Google Shape;1927;p36"/>
            <p:cNvSpPr/>
            <p:nvPr/>
          </p:nvSpPr>
          <p:spPr>
            <a:xfrm>
              <a:off x="1915920" y="4340160"/>
              <a:ext cx="383400" cy="259920"/>
            </a:xfrm>
            <a:custGeom>
              <a:avLst/>
              <a:gdLst>
                <a:gd name="textAreaLeft" fmla="*/ 0 w 383400"/>
                <a:gd name="textAreaRight" fmla="*/ 383760 w 383400"/>
                <a:gd name="textAreaTop" fmla="*/ 0 h 259920"/>
                <a:gd name="textAreaBottom" fmla="*/ 260280 h 259920"/>
              </a:gdLst>
              <a:ahLst/>
              <a:cxnLst/>
              <a:rect l="textAreaLeft" t="textAreaTop" r="textAreaRight" b="textAreaBottom"/>
              <a:pathLst>
                <a:path w="23198" h="14977">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6" name="Google Shape;1928;p36"/>
            <p:cNvSpPr/>
            <p:nvPr/>
          </p:nvSpPr>
          <p:spPr>
            <a:xfrm>
              <a:off x="2120040" y="4376880"/>
              <a:ext cx="73080" cy="47880"/>
            </a:xfrm>
            <a:custGeom>
              <a:avLst/>
              <a:gdLst>
                <a:gd name="textAreaLeft" fmla="*/ 0 w 73080"/>
                <a:gd name="textAreaRight" fmla="*/ 73440 w 73080"/>
                <a:gd name="textAreaTop" fmla="*/ 0 h 47880"/>
                <a:gd name="textAreaBottom" fmla="*/ 48240 h 47880"/>
              </a:gdLst>
              <a:ahLst/>
              <a:cxnLst/>
              <a:rect l="textAreaLeft" t="textAreaTop" r="textAreaRight" b="textAreaBottom"/>
              <a:pathLst>
                <a:path w="4437" h="2769">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4120" bIns="24120" anchor="ctr">
              <a:noAutofit/>
            </a:bodyPr>
            <a:lstStyle/>
            <a:p>
              <a:pPr>
                <a:tabLst>
                  <a:tab pos="0" algn="l"/>
                </a:tabLst>
              </a:pPr>
              <a:endParaRPr lang="en-US" spc="-1" dirty="0">
                <a:solidFill>
                  <a:srgbClr val="000000"/>
                </a:solidFill>
                <a:latin typeface="OpenSymbol"/>
              </a:endParaRPr>
            </a:p>
          </p:txBody>
        </p:sp>
        <p:sp>
          <p:nvSpPr>
            <p:cNvPr id="1827" name="Google Shape;1929;p36"/>
            <p:cNvSpPr/>
            <p:nvPr/>
          </p:nvSpPr>
          <p:spPr>
            <a:xfrm>
              <a:off x="2065320" y="4358520"/>
              <a:ext cx="56160" cy="43200"/>
            </a:xfrm>
            <a:custGeom>
              <a:avLst/>
              <a:gdLst>
                <a:gd name="textAreaLeft" fmla="*/ 0 w 56160"/>
                <a:gd name="textAreaRight" fmla="*/ 56520 w 56160"/>
                <a:gd name="textAreaTop" fmla="*/ 0 h 43200"/>
                <a:gd name="textAreaBottom" fmla="*/ 43560 h 43200"/>
              </a:gdLst>
              <a:ahLst/>
              <a:cxnLst/>
              <a:rect l="textAreaLeft" t="textAreaTop" r="textAreaRight" b="textAreaBottom"/>
              <a:pathLst>
                <a:path w="3420" h="2504">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1600" bIns="21600" anchor="ctr">
              <a:noAutofit/>
            </a:bodyPr>
            <a:lstStyle/>
            <a:p>
              <a:pPr>
                <a:tabLst>
                  <a:tab pos="0" algn="l"/>
                </a:tabLst>
              </a:pPr>
              <a:endParaRPr lang="en-US" spc="-1" dirty="0">
                <a:solidFill>
                  <a:srgbClr val="000000"/>
                </a:solidFill>
                <a:latin typeface="OpenSymbol"/>
              </a:endParaRPr>
            </a:p>
          </p:txBody>
        </p:sp>
        <p:sp>
          <p:nvSpPr>
            <p:cNvPr id="1828" name="Google Shape;1930;p36"/>
            <p:cNvSpPr/>
            <p:nvPr/>
          </p:nvSpPr>
          <p:spPr>
            <a:xfrm>
              <a:off x="1517760" y="3611520"/>
              <a:ext cx="1005120" cy="1428120"/>
            </a:xfrm>
            <a:custGeom>
              <a:avLst/>
              <a:gdLst>
                <a:gd name="textAreaLeft" fmla="*/ 0 w 1005120"/>
                <a:gd name="textAreaRight" fmla="*/ 1005480 w 1005120"/>
                <a:gd name="textAreaTop" fmla="*/ 0 h 1428120"/>
                <a:gd name="textAreaBottom" fmla="*/ 1428480 h 1428120"/>
              </a:gdLst>
              <a:ahLst/>
              <a:cxnLst/>
              <a:rect l="textAreaLeft" t="textAreaTop" r="textAreaRight" b="textAreaBottom"/>
              <a:pathLst>
                <a:path w="60761" h="82176">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9" name="Google Shape;1931;p36"/>
            <p:cNvSpPr/>
            <p:nvPr/>
          </p:nvSpPr>
          <p:spPr>
            <a:xfrm>
              <a:off x="1530000" y="3647520"/>
              <a:ext cx="986400" cy="1392120"/>
            </a:xfrm>
            <a:custGeom>
              <a:avLst/>
              <a:gdLst>
                <a:gd name="textAreaLeft" fmla="*/ 0 w 986400"/>
                <a:gd name="textAreaRight" fmla="*/ 986760 w 986400"/>
                <a:gd name="textAreaTop" fmla="*/ 0 h 1392120"/>
                <a:gd name="textAreaBottom" fmla="*/ 1392480 h 1392120"/>
              </a:gdLst>
              <a:ahLst/>
              <a:cxnLst/>
              <a:rect l="textAreaLeft" t="textAreaTop" r="textAreaRight" b="textAreaBottom"/>
              <a:pathLst>
                <a:path w="59622" h="80093">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a:solidFill>
                <a:srgbClr val="477797"/>
              </a:solidFill>
              <a:round/>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0" name="Google Shape;1932;p36"/>
            <p:cNvSpPr/>
            <p:nvPr/>
          </p:nvSpPr>
          <p:spPr>
            <a:xfrm>
              <a:off x="1524600" y="3605400"/>
              <a:ext cx="994320" cy="1440360"/>
            </a:xfrm>
            <a:custGeom>
              <a:avLst/>
              <a:gdLst>
                <a:gd name="textAreaLeft" fmla="*/ 0 w 994320"/>
                <a:gd name="textAreaRight" fmla="*/ 994680 w 994320"/>
                <a:gd name="textAreaTop" fmla="*/ 0 h 1440360"/>
                <a:gd name="textAreaBottom" fmla="*/ 1440720 h 1440360"/>
              </a:gdLst>
              <a:ahLst/>
              <a:cxnLst/>
              <a:rect l="textAreaLeft" t="textAreaTop" r="textAreaRight" b="textAreaBottom"/>
              <a:pathLst>
                <a:path w="60110" h="82881">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1" name="Google Shape;1933;p36"/>
            <p:cNvSpPr/>
            <p:nvPr/>
          </p:nvSpPr>
          <p:spPr>
            <a:xfrm>
              <a:off x="2356920" y="4566240"/>
              <a:ext cx="115560" cy="162000"/>
            </a:xfrm>
            <a:custGeom>
              <a:avLst/>
              <a:gdLst>
                <a:gd name="textAreaLeft" fmla="*/ 0 w 115560"/>
                <a:gd name="textAreaRight" fmla="*/ 115920 w 115560"/>
                <a:gd name="textAreaTop" fmla="*/ 0 h 162000"/>
                <a:gd name="textAreaBottom" fmla="*/ 162360 h 162000"/>
              </a:gdLst>
              <a:ahLst/>
              <a:cxnLst/>
              <a:rect l="textAreaLeft" t="textAreaTop" r="textAreaRight" b="textAreaBottom"/>
              <a:pathLst>
                <a:path w="7001" h="9329">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1000" bIns="81000" anchor="ctr">
              <a:noAutofit/>
            </a:bodyPr>
            <a:lstStyle/>
            <a:p>
              <a:pPr>
                <a:tabLst>
                  <a:tab pos="0" algn="l"/>
                </a:tabLst>
              </a:pPr>
              <a:endParaRPr lang="en-US" spc="-1" dirty="0">
                <a:solidFill>
                  <a:srgbClr val="000000"/>
                </a:solidFill>
                <a:latin typeface="OpenSymbol"/>
              </a:endParaRPr>
            </a:p>
          </p:txBody>
        </p:sp>
        <p:sp>
          <p:nvSpPr>
            <p:cNvPr id="1832" name="Google Shape;1934;p36"/>
            <p:cNvSpPr/>
            <p:nvPr/>
          </p:nvSpPr>
          <p:spPr>
            <a:xfrm>
              <a:off x="485640" y="3294000"/>
              <a:ext cx="868320" cy="1842120"/>
            </a:xfrm>
            <a:custGeom>
              <a:avLst/>
              <a:gdLst>
                <a:gd name="textAreaLeft" fmla="*/ 0 w 868320"/>
                <a:gd name="textAreaRight" fmla="*/ 868680 w 868320"/>
                <a:gd name="textAreaTop" fmla="*/ 0 h 1842120"/>
                <a:gd name="textAreaBottom" fmla="*/ 1842480 h 1842120"/>
              </a:gdLst>
              <a:ahLst/>
              <a:cxnLst/>
              <a:rect l="textAreaLeft" t="textAreaTop" r="textAreaRight" b="textAreaBottom"/>
              <a:pathLst>
                <a:path w="52500" h="105991">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3" name="Google Shape;1935;p36"/>
            <p:cNvSpPr/>
            <p:nvPr/>
          </p:nvSpPr>
          <p:spPr>
            <a:xfrm>
              <a:off x="479520" y="3288600"/>
              <a:ext cx="880560" cy="1854000"/>
            </a:xfrm>
            <a:custGeom>
              <a:avLst/>
              <a:gdLst>
                <a:gd name="textAreaLeft" fmla="*/ 0 w 880560"/>
                <a:gd name="textAreaRight" fmla="*/ 880920 w 880560"/>
                <a:gd name="textAreaTop" fmla="*/ 0 h 1854000"/>
                <a:gd name="textAreaBottom" fmla="*/ 1854360 h 1854000"/>
              </a:gdLst>
              <a:ahLst/>
              <a:cxnLst/>
              <a:rect l="textAreaLeft" t="textAreaTop" r="textAreaRight" b="textAreaBottom"/>
              <a:pathLst>
                <a:path w="53232" h="106668">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4" name="Google Shape;1936;p36"/>
            <p:cNvSpPr/>
            <p:nvPr/>
          </p:nvSpPr>
          <p:spPr>
            <a:xfrm>
              <a:off x="154080" y="3270600"/>
              <a:ext cx="1149840" cy="1865880"/>
            </a:xfrm>
            <a:custGeom>
              <a:avLst/>
              <a:gdLst>
                <a:gd name="textAreaLeft" fmla="*/ 0 w 1149840"/>
                <a:gd name="textAreaRight" fmla="*/ 1150200 w 1149840"/>
                <a:gd name="textAreaTop" fmla="*/ 0 h 1865880"/>
                <a:gd name="textAreaBottom" fmla="*/ 1866240 h 1865880"/>
              </a:gdLst>
              <a:ahLst/>
              <a:cxnLst/>
              <a:rect l="textAreaLeft" t="textAreaTop" r="textAreaRight" b="textAreaBottom"/>
              <a:pathLst>
                <a:path w="69512" h="107351">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5" name="Google Shape;1937;p36"/>
            <p:cNvSpPr/>
            <p:nvPr/>
          </p:nvSpPr>
          <p:spPr>
            <a:xfrm>
              <a:off x="150840" y="3264840"/>
              <a:ext cx="1158480" cy="1878120"/>
            </a:xfrm>
            <a:custGeom>
              <a:avLst/>
              <a:gdLst>
                <a:gd name="textAreaLeft" fmla="*/ 0 w 1158480"/>
                <a:gd name="textAreaRight" fmla="*/ 1158840 w 1158480"/>
                <a:gd name="textAreaTop" fmla="*/ 0 h 1878120"/>
                <a:gd name="textAreaBottom" fmla="*/ 1878480 h 1878120"/>
              </a:gdLst>
              <a:ahLst/>
              <a:cxnLst/>
              <a:rect l="textAreaLeft" t="textAreaTop" r="textAreaRight" b="textAreaBottom"/>
              <a:pathLst>
                <a:path w="70040" h="108052">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6" name="Google Shape;1938;p36"/>
            <p:cNvSpPr/>
            <p:nvPr/>
          </p:nvSpPr>
          <p:spPr>
            <a:xfrm>
              <a:off x="519120" y="5136840"/>
              <a:ext cx="4047120" cy="360"/>
            </a:xfrm>
            <a:custGeom>
              <a:avLst/>
              <a:gdLst>
                <a:gd name="textAreaLeft" fmla="*/ 0 w 4047120"/>
                <a:gd name="textAreaRight" fmla="*/ 4047480 w 4047120"/>
                <a:gd name="textAreaTop" fmla="*/ 0 h 360"/>
                <a:gd name="textAreaBottom" fmla="*/ 720 h 360"/>
              </a:gdLst>
              <a:ahLst/>
              <a:cxnLst/>
              <a:rect l="textAreaLeft" t="textAreaTop" r="textAreaRight" b="textAreaBottom"/>
              <a:pathLst>
                <a:path w="244590" h="1">
                  <a:moveTo>
                    <a:pt x="0" y="0"/>
                  </a:moveTo>
                  <a:lnTo>
                    <a:pt x="244590" y="0"/>
                  </a:lnTo>
                </a:path>
              </a:pathLst>
            </a:custGeom>
            <a:solidFill>
              <a:srgbClr val="FFFFFF"/>
            </a:solidFill>
            <a:ln w="0">
              <a:noFill/>
            </a:ln>
          </p:spPr>
          <p:style>
            <a:lnRef idx="0">
              <a:scrgbClr r="0" g="0" b="0"/>
            </a:lnRef>
            <a:fillRef idx="0">
              <a:scrgbClr r="0" g="0" b="0"/>
            </a:fillRef>
            <a:effectRef idx="0">
              <a:scrgbClr r="0" g="0" b="0"/>
            </a:effectRef>
            <a:fontRef idx="minor"/>
          </p:style>
          <p:txBody>
            <a:bodyPr tIns="360" bIns="360" anchor="ctr">
              <a:noAutofit/>
            </a:bodyPr>
            <a:lstStyle/>
            <a:p>
              <a:pPr>
                <a:tabLst>
                  <a:tab pos="0" algn="l"/>
                </a:tabLst>
              </a:pPr>
              <a:endParaRPr lang="en-US" spc="-1" dirty="0">
                <a:solidFill>
                  <a:srgbClr val="000000"/>
                </a:solidFill>
                <a:latin typeface="OpenSymbol"/>
              </a:endParaRPr>
            </a:p>
          </p:txBody>
        </p:sp>
        <p:sp>
          <p:nvSpPr>
            <p:cNvPr id="1837" name="Google Shape;1939;p36"/>
            <p:cNvSpPr/>
            <p:nvPr/>
          </p:nvSpPr>
          <p:spPr>
            <a:xfrm>
              <a:off x="513000" y="5131080"/>
              <a:ext cx="4058280" cy="11520"/>
            </a:xfrm>
            <a:custGeom>
              <a:avLst/>
              <a:gdLst>
                <a:gd name="textAreaLeft" fmla="*/ 0 w 4058280"/>
                <a:gd name="textAreaRight" fmla="*/ 4058640 w 4058280"/>
                <a:gd name="textAreaTop" fmla="*/ 0 h 11520"/>
                <a:gd name="textAreaBottom" fmla="*/ 11880 h 11520"/>
              </a:gdLst>
              <a:ahLst/>
              <a:cxnLst/>
              <a:rect l="textAreaLeft" t="textAreaTop" r="textAreaRight" b="textAreaBottom"/>
              <a:pathLst>
                <a:path w="245282" h="693">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5760" bIns="5760" anchor="ctr">
              <a:noAutofit/>
            </a:bodyPr>
            <a:lstStyle/>
            <a:p>
              <a:pPr>
                <a:tabLst>
                  <a:tab pos="0" algn="l"/>
                </a:tabLst>
              </a:pPr>
              <a:endParaRPr lang="en-US" spc="-1" dirty="0">
                <a:solidFill>
                  <a:srgbClr val="000000"/>
                </a:solidFill>
                <a:latin typeface="OpenSymbol"/>
              </a:endParaRPr>
            </a:p>
          </p:txBody>
        </p:sp>
      </p:grpSp>
      <p:sp>
        <p:nvSpPr>
          <p:cNvPr id="1838" name="PlaceHolder 1"/>
          <p:cNvSpPr>
            <a:spLocks noGrp="1"/>
          </p:cNvSpPr>
          <p:nvPr>
            <p:ph type="title"/>
          </p:nvPr>
        </p:nvSpPr>
        <p:spPr>
          <a:xfrm>
            <a:off x="4572000" y="1847880"/>
            <a:ext cx="4086000" cy="1790280"/>
          </a:xfrm>
          <a:prstGeom prst="rect">
            <a:avLst/>
          </a:prstGeom>
          <a:noFill/>
          <a:ln w="0">
            <a:noFill/>
          </a:ln>
        </p:spPr>
        <p:txBody>
          <a:bodyPr lIns="91440" tIns="91440" rIns="91440" bIns="91440" anchor="b">
            <a:normAutofit/>
          </a:bodyPr>
          <a:lstStyle/>
          <a:p>
            <a:pPr algn="r">
              <a:lnSpc>
                <a:spcPct val="100000"/>
              </a:lnSpc>
              <a:tabLst>
                <a:tab pos="0" algn="l"/>
              </a:tabLst>
            </a:pPr>
            <a:r>
              <a:rPr lang="en" spc="-1" dirty="0">
                <a:solidFill>
                  <a:schemeClr val="dk2"/>
                </a:solidFill>
                <a:latin typeface="Fjalla One"/>
                <a:ea typeface="Fjalla One"/>
              </a:rPr>
              <a:t>Data as a Strategic Asset</a:t>
            </a:r>
            <a:endParaRPr lang="fr-FR" spc="-1" dirty="0">
              <a:solidFill>
                <a:schemeClr val="dk1"/>
              </a:solidFill>
              <a:latin typeface="Arial"/>
            </a:endParaRPr>
          </a:p>
        </p:txBody>
      </p:sp>
      <p:sp>
        <p:nvSpPr>
          <p:cNvPr id="1839" name="PlaceHolder 2"/>
          <p:cNvSpPr>
            <a:spLocks noGrp="1"/>
          </p:cNvSpPr>
          <p:nvPr>
            <p:ph type="subTitle"/>
          </p:nvPr>
        </p:nvSpPr>
        <p:spPr>
          <a:xfrm>
            <a:off x="4572000" y="3571920"/>
            <a:ext cx="4086000" cy="799920"/>
          </a:xfrm>
          <a:prstGeom prst="rect">
            <a:avLst/>
          </a:prstGeom>
          <a:noFill/>
          <a:ln w="0">
            <a:noFill/>
          </a:ln>
        </p:spPr>
        <p:txBody>
          <a:bodyPr lIns="91440" tIns="91440" rIns="91440" bIns="91440" anchor="t">
            <a:normAutofit/>
          </a:bodyPr>
          <a:lstStyle/>
          <a:p>
            <a:pPr algn="r">
              <a:lnSpc>
                <a:spcPct val="100000"/>
              </a:lnSpc>
              <a:tabLst>
                <a:tab pos="0" algn="l"/>
              </a:tabLst>
            </a:pPr>
            <a:r>
              <a:rPr lang="en" sz="1800" spc="-1" dirty="0">
                <a:solidFill>
                  <a:schemeClr val="accent2">
                    <a:lumMod val="75000"/>
                  </a:schemeClr>
                </a:solidFill>
                <a:latin typeface="Barlow Semi Condensed Medium"/>
                <a:ea typeface="Barlow Semi Condensed Medium"/>
              </a:rPr>
              <a:t>Transforming Architecture </a:t>
            </a:r>
          </a:p>
          <a:p>
            <a:pPr algn="r">
              <a:lnSpc>
                <a:spcPct val="100000"/>
              </a:lnSpc>
              <a:tabLst>
                <a:tab pos="0" algn="l"/>
              </a:tabLst>
            </a:pPr>
            <a:r>
              <a:rPr lang="en" sz="1800" spc="-1" dirty="0">
                <a:solidFill>
                  <a:schemeClr val="accent2">
                    <a:lumMod val="75000"/>
                  </a:schemeClr>
                </a:solidFill>
                <a:latin typeface="Barlow Semi Condensed Medium"/>
                <a:ea typeface="Barlow Semi Condensed Medium"/>
              </a:rPr>
              <a:t>Simplifying Decisions</a:t>
            </a:r>
            <a:endParaRPr lang="en-US" sz="1800" spc="-1" dirty="0">
              <a:solidFill>
                <a:schemeClr val="accent2">
                  <a:lumMod val="75000"/>
                </a:schemeClr>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28FAC-A9D8-41E6-D36C-C9AFFE55C7B2}"/>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7D0822D2-AD5C-930B-A4E0-2DB89DB5D0EB}"/>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10/12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20BEFE55-4211-9579-EDC0-B27F341895F0}"/>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sp>
        <p:nvSpPr>
          <p:cNvPr id="62" name="PlaceHolder 1">
            <a:extLst>
              <a:ext uri="{FF2B5EF4-FFF2-40B4-BE49-F238E27FC236}">
                <a16:creationId xmlns:a16="http://schemas.microsoft.com/office/drawing/2014/main" id="{E5519E51-C55B-849B-27B5-40F06A3A23FB}"/>
              </a:ext>
            </a:extLst>
          </p:cNvPr>
          <p:cNvSpPr txBox="1">
            <a:spLocks/>
          </p:cNvSpPr>
          <p:nvPr/>
        </p:nvSpPr>
        <p:spPr>
          <a:xfrm>
            <a:off x="191120" y="291300"/>
            <a:ext cx="5339730" cy="559600"/>
          </a:xfrm>
          <a:prstGeom prst="rect">
            <a:avLst/>
          </a:prstGeom>
          <a:noFill/>
          <a:ln w="0">
            <a:noFill/>
          </a:ln>
        </p:spPr>
        <p:txBody>
          <a:bodyPr lIns="91440" tIns="91440" rIns="91440" bIns="91440" anchor="b">
            <a:normAutofit fontScale="90000" lnSpcReduction="10000"/>
          </a:bodyPr>
          <a:lstStyle>
            <a:lvl1pPr indent="0" algn="l" defTabSz="914395"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US" sz="2800" spc="-1" dirty="0">
                <a:solidFill>
                  <a:schemeClr val="dk2"/>
                </a:solidFill>
                <a:latin typeface="Fjalla One"/>
                <a:ea typeface="Source Sans Pro" panose="020B0503030403020204" pitchFamily="34" charset="0"/>
              </a:rPr>
              <a:t>Data Model Design for Churn Prediction</a:t>
            </a:r>
            <a:endParaRPr lang="fr-FR" sz="2800" spc="-1" dirty="0">
              <a:solidFill>
                <a:schemeClr val="dk1"/>
              </a:solidFill>
              <a:latin typeface="Arial"/>
            </a:endParaRPr>
          </a:p>
        </p:txBody>
      </p:sp>
      <p:grpSp>
        <p:nvGrpSpPr>
          <p:cNvPr id="2111" name="Group 2110">
            <a:extLst>
              <a:ext uri="{FF2B5EF4-FFF2-40B4-BE49-F238E27FC236}">
                <a16:creationId xmlns:a16="http://schemas.microsoft.com/office/drawing/2014/main" id="{E5795EC5-F8BF-C810-6B62-02E23B09F28C}"/>
              </a:ext>
            </a:extLst>
          </p:cNvPr>
          <p:cNvGrpSpPr/>
          <p:nvPr/>
        </p:nvGrpSpPr>
        <p:grpSpPr>
          <a:xfrm>
            <a:off x="563787" y="1504150"/>
            <a:ext cx="3391128" cy="2382395"/>
            <a:chOff x="557335" y="1951961"/>
            <a:chExt cx="3263393" cy="2432533"/>
          </a:xfrm>
        </p:grpSpPr>
        <p:cxnSp>
          <p:nvCxnSpPr>
            <p:cNvPr id="76" name="Straight Connector 75">
              <a:extLst>
                <a:ext uri="{FF2B5EF4-FFF2-40B4-BE49-F238E27FC236}">
                  <a16:creationId xmlns:a16="http://schemas.microsoft.com/office/drawing/2014/main" id="{C24BD1D3-E921-D8D0-1C45-C7E6B4C1DC85}"/>
                </a:ext>
              </a:extLst>
            </p:cNvPr>
            <p:cNvCxnSpPr>
              <a:cxnSpLocks/>
            </p:cNvCxnSpPr>
            <p:nvPr/>
          </p:nvCxnSpPr>
          <p:spPr>
            <a:xfrm flipV="1">
              <a:off x="561678" y="4168494"/>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102" name="Group 2101">
              <a:extLst>
                <a:ext uri="{FF2B5EF4-FFF2-40B4-BE49-F238E27FC236}">
                  <a16:creationId xmlns:a16="http://schemas.microsoft.com/office/drawing/2014/main" id="{8622B9BA-24A8-0B78-4685-D210D8C9A1BB}"/>
                </a:ext>
              </a:extLst>
            </p:cNvPr>
            <p:cNvGrpSpPr/>
            <p:nvPr/>
          </p:nvGrpSpPr>
          <p:grpSpPr>
            <a:xfrm>
              <a:off x="557335" y="1951961"/>
              <a:ext cx="3263393" cy="2431571"/>
              <a:chOff x="557335" y="1951961"/>
              <a:chExt cx="3263393" cy="2431571"/>
            </a:xfrm>
          </p:grpSpPr>
          <p:cxnSp>
            <p:nvCxnSpPr>
              <p:cNvPr id="101" name="Straight Connector 100">
                <a:extLst>
                  <a:ext uri="{FF2B5EF4-FFF2-40B4-BE49-F238E27FC236}">
                    <a16:creationId xmlns:a16="http://schemas.microsoft.com/office/drawing/2014/main" id="{AD7CB89C-8AF7-6B5E-DE55-F9510778BFB1}"/>
                  </a:ext>
                </a:extLst>
              </p:cNvPr>
              <p:cNvCxnSpPr>
                <a:cxnSpLocks/>
              </p:cNvCxnSpPr>
              <p:nvPr/>
            </p:nvCxnSpPr>
            <p:spPr>
              <a:xfrm>
                <a:off x="580728" y="1952238"/>
                <a:ext cx="3240000"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9AA693E-8687-7EF7-FE2A-B15204BA0C00}"/>
                  </a:ext>
                </a:extLst>
              </p:cNvPr>
              <p:cNvCxnSpPr>
                <a:cxnSpLocks/>
              </p:cNvCxnSpPr>
              <p:nvPr/>
            </p:nvCxnSpPr>
            <p:spPr>
              <a:xfrm flipV="1">
                <a:off x="580728" y="1952237"/>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C79B9F51-D7DB-BFC8-8A1A-88562A44621A}"/>
                  </a:ext>
                </a:extLst>
              </p:cNvPr>
              <p:cNvGrpSpPr/>
              <p:nvPr/>
            </p:nvGrpSpPr>
            <p:grpSpPr>
              <a:xfrm>
                <a:off x="702744" y="2023402"/>
                <a:ext cx="2902620" cy="2195893"/>
                <a:chOff x="2471480" y="1395599"/>
                <a:chExt cx="4024414" cy="2782009"/>
              </a:xfrm>
            </p:grpSpPr>
            <p:sp>
              <p:nvSpPr>
                <p:cNvPr id="35" name="Oval 34">
                  <a:extLst>
                    <a:ext uri="{FF2B5EF4-FFF2-40B4-BE49-F238E27FC236}">
                      <a16:creationId xmlns:a16="http://schemas.microsoft.com/office/drawing/2014/main" id="{3573F108-A344-F8E5-131B-A8D739B6B3AD}"/>
                    </a:ext>
                  </a:extLst>
                </p:cNvPr>
                <p:cNvSpPr/>
                <p:nvPr/>
              </p:nvSpPr>
              <p:spPr>
                <a:xfrm>
                  <a:off x="3047661" y="1564797"/>
                  <a:ext cx="2810377" cy="2473803"/>
                </a:xfrm>
                <a:prstGeom prst="ellipse">
                  <a:avLst/>
                </a:prstGeom>
                <a:no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7" name="Rectangle 16">
                  <a:extLst>
                    <a:ext uri="{FF2B5EF4-FFF2-40B4-BE49-F238E27FC236}">
                      <a16:creationId xmlns:a16="http://schemas.microsoft.com/office/drawing/2014/main" id="{BA8A8CD5-BE01-5627-84DE-E8D8801C2CEE}"/>
                    </a:ext>
                  </a:extLst>
                </p:cNvPr>
                <p:cNvSpPr/>
                <p:nvPr/>
              </p:nvSpPr>
              <p:spPr>
                <a:xfrm>
                  <a:off x="3991706" y="2637370"/>
                  <a:ext cx="1003013" cy="311167"/>
                </a:xfrm>
                <a:prstGeom prst="rect">
                  <a:avLst/>
                </a:prstGeom>
                <a:solidFill>
                  <a:srgbClr val="003781"/>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bg1"/>
                      </a:solidFill>
                      <a:latin typeface="Source Sans Pro" panose="020B0503030403020204" pitchFamily="34" charset="0"/>
                      <a:ea typeface="Source Sans Pro" panose="020B0503030403020204" pitchFamily="34" charset="0"/>
                    </a:rPr>
                    <a:t>LIFE CYCLE</a:t>
                  </a:r>
                  <a:endParaRPr lang="en-US" sz="700" b="1" dirty="0">
                    <a:solidFill>
                      <a:schemeClr val="bg1"/>
                    </a:solidFill>
                    <a:latin typeface="Source Sans Pro" panose="020B0503030403020204" pitchFamily="34" charset="0"/>
                    <a:ea typeface="Source Sans Pro" panose="020B0503030403020204" pitchFamily="34" charset="0"/>
                  </a:endParaRPr>
                </a:p>
              </p:txBody>
            </p:sp>
            <p:sp>
              <p:nvSpPr>
                <p:cNvPr id="18" name="Rectangle 17">
                  <a:extLst>
                    <a:ext uri="{FF2B5EF4-FFF2-40B4-BE49-F238E27FC236}">
                      <a16:creationId xmlns:a16="http://schemas.microsoft.com/office/drawing/2014/main" id="{5FA6F67F-E75A-A883-FE10-119F4799795C}"/>
                    </a:ext>
                  </a:extLst>
                </p:cNvPr>
                <p:cNvSpPr/>
                <p:nvPr/>
              </p:nvSpPr>
              <p:spPr>
                <a:xfrm>
                  <a:off x="3985375" y="1395599"/>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Problem Understanding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1" name="Rectangle 20">
                  <a:extLst>
                    <a:ext uri="{FF2B5EF4-FFF2-40B4-BE49-F238E27FC236}">
                      <a16:creationId xmlns:a16="http://schemas.microsoft.com/office/drawing/2014/main" id="{87EC911F-38AA-1F40-D1B7-AD36BC6BA809}"/>
                    </a:ext>
                  </a:extLst>
                </p:cNvPr>
                <p:cNvSpPr/>
                <p:nvPr/>
              </p:nvSpPr>
              <p:spPr>
                <a:xfrm>
                  <a:off x="5150726" y="1904233"/>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dirty="0">
                      <a:solidFill>
                        <a:schemeClr val="tx2">
                          <a:lumMod val="75000"/>
                        </a:schemeClr>
                      </a:solidFill>
                      <a:latin typeface="Source Sans Pro" panose="020B0503030403020204" pitchFamily="34" charset="0"/>
                      <a:ea typeface="Source Sans Pro" panose="020B0503030403020204" pitchFamily="34" charset="0"/>
                    </a:rPr>
                    <a:t>Data Mining</a:t>
                  </a:r>
                  <a:endParaRPr lang="en-US" sz="7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2" name="Rectangle 21">
                  <a:extLst>
                    <a:ext uri="{FF2B5EF4-FFF2-40B4-BE49-F238E27FC236}">
                      <a16:creationId xmlns:a16="http://schemas.microsoft.com/office/drawing/2014/main" id="{47764EA2-E35B-C38D-D435-D8CBA8B402CA}"/>
                    </a:ext>
                  </a:extLst>
                </p:cNvPr>
                <p:cNvSpPr/>
                <p:nvPr/>
              </p:nvSpPr>
              <p:spPr>
                <a:xfrm>
                  <a:off x="5487894" y="2647463"/>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Data Preparation</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5" name="Rectangle 14">
                  <a:extLst>
                    <a:ext uri="{FF2B5EF4-FFF2-40B4-BE49-F238E27FC236}">
                      <a16:creationId xmlns:a16="http://schemas.microsoft.com/office/drawing/2014/main" id="{A96D9DB5-3339-C7D9-21F7-87564BA2804C}"/>
                    </a:ext>
                  </a:extLst>
                </p:cNvPr>
                <p:cNvSpPr/>
                <p:nvPr/>
              </p:nvSpPr>
              <p:spPr>
                <a:xfrm>
                  <a:off x="5150726" y="3406977"/>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Data Cleaning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3" name="Rectangle 22">
                  <a:extLst>
                    <a:ext uri="{FF2B5EF4-FFF2-40B4-BE49-F238E27FC236}">
                      <a16:creationId xmlns:a16="http://schemas.microsoft.com/office/drawing/2014/main" id="{C6398B87-C655-FDB6-DD34-F45452461C9B}"/>
                    </a:ext>
                  </a:extLst>
                </p:cNvPr>
                <p:cNvSpPr/>
                <p:nvPr/>
              </p:nvSpPr>
              <p:spPr>
                <a:xfrm>
                  <a:off x="3985375" y="3866441"/>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Feature Engineering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4" name="Rectangle 23">
                  <a:extLst>
                    <a:ext uri="{FF2B5EF4-FFF2-40B4-BE49-F238E27FC236}">
                      <a16:creationId xmlns:a16="http://schemas.microsoft.com/office/drawing/2014/main" id="{D67A3980-0E24-80C0-4609-FE7229041072}"/>
                    </a:ext>
                  </a:extLst>
                </p:cNvPr>
                <p:cNvSpPr/>
                <p:nvPr/>
              </p:nvSpPr>
              <p:spPr>
                <a:xfrm>
                  <a:off x="2821753" y="3421045"/>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Modeling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5" name="Rectangle 24">
                  <a:extLst>
                    <a:ext uri="{FF2B5EF4-FFF2-40B4-BE49-F238E27FC236}">
                      <a16:creationId xmlns:a16="http://schemas.microsoft.com/office/drawing/2014/main" id="{442A3BE7-8035-D431-C453-1055127475BD}"/>
                    </a:ext>
                  </a:extLst>
                </p:cNvPr>
                <p:cNvSpPr/>
                <p:nvPr/>
              </p:nvSpPr>
              <p:spPr>
                <a:xfrm>
                  <a:off x="2471480" y="2642924"/>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Evaluation</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7" name="Rectangle 26">
                  <a:extLst>
                    <a:ext uri="{FF2B5EF4-FFF2-40B4-BE49-F238E27FC236}">
                      <a16:creationId xmlns:a16="http://schemas.microsoft.com/office/drawing/2014/main" id="{E420F98C-5D57-664A-89B7-0DDC01FEC9F2}"/>
                    </a:ext>
                  </a:extLst>
                </p:cNvPr>
                <p:cNvSpPr/>
                <p:nvPr/>
              </p:nvSpPr>
              <p:spPr>
                <a:xfrm>
                  <a:off x="2821753" y="1901685"/>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Deployment</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45" name="Arc 44">
                  <a:extLst>
                    <a:ext uri="{FF2B5EF4-FFF2-40B4-BE49-F238E27FC236}">
                      <a16:creationId xmlns:a16="http://schemas.microsoft.com/office/drawing/2014/main" id="{D3B4A566-B79E-EDE8-946B-2A508ED1D216}"/>
                    </a:ext>
                  </a:extLst>
                </p:cNvPr>
                <p:cNvSpPr/>
                <p:nvPr/>
              </p:nvSpPr>
              <p:spPr>
                <a:xfrm rot="755081">
                  <a:off x="4738198" y="1401996"/>
                  <a:ext cx="1037474" cy="559600"/>
                </a:xfrm>
                <a:prstGeom prst="arc">
                  <a:avLst>
                    <a:gd name="adj1" fmla="val 16200000"/>
                    <a:gd name="adj2" fmla="val 20852926"/>
                  </a:avLst>
                </a:prstGeom>
                <a:ln w="9525">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p>
              </p:txBody>
            </p:sp>
          </p:grpSp>
          <p:cxnSp>
            <p:nvCxnSpPr>
              <p:cNvPr id="74" name="Straight Connector 73">
                <a:extLst>
                  <a:ext uri="{FF2B5EF4-FFF2-40B4-BE49-F238E27FC236}">
                    <a16:creationId xmlns:a16="http://schemas.microsoft.com/office/drawing/2014/main" id="{56CB0494-387A-8A49-13F5-32BA0BB1FA6C}"/>
                  </a:ext>
                </a:extLst>
              </p:cNvPr>
              <p:cNvCxnSpPr>
                <a:cxnSpLocks/>
              </p:cNvCxnSpPr>
              <p:nvPr/>
            </p:nvCxnSpPr>
            <p:spPr>
              <a:xfrm flipV="1">
                <a:off x="3820728" y="1951961"/>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53D8A77-09C9-C150-0CB1-82F1F5D0515A}"/>
                  </a:ext>
                </a:extLst>
              </p:cNvPr>
              <p:cNvCxnSpPr>
                <a:cxnSpLocks/>
              </p:cNvCxnSpPr>
              <p:nvPr/>
            </p:nvCxnSpPr>
            <p:spPr>
              <a:xfrm>
                <a:off x="557335" y="4383532"/>
                <a:ext cx="3240000"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F5303C1-0944-6AB1-30C0-4270241E003B}"/>
                  </a:ext>
                </a:extLst>
              </p:cNvPr>
              <p:cNvCxnSpPr>
                <a:cxnSpLocks/>
              </p:cNvCxnSpPr>
              <p:nvPr/>
            </p:nvCxnSpPr>
            <p:spPr>
              <a:xfrm flipV="1">
                <a:off x="3798538" y="4164744"/>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cxnSp>
        <p:nvCxnSpPr>
          <p:cNvPr id="79" name="Straight Connector 78">
            <a:extLst>
              <a:ext uri="{FF2B5EF4-FFF2-40B4-BE49-F238E27FC236}">
                <a16:creationId xmlns:a16="http://schemas.microsoft.com/office/drawing/2014/main" id="{565DF823-0F4F-A921-DC75-A231E02DCB38}"/>
              </a:ext>
            </a:extLst>
          </p:cNvPr>
          <p:cNvCxnSpPr>
            <a:cxnSpLocks/>
          </p:cNvCxnSpPr>
          <p:nvPr/>
        </p:nvCxnSpPr>
        <p:spPr>
          <a:xfrm>
            <a:off x="4573562" y="1111156"/>
            <a:ext cx="0" cy="1445402"/>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2105" name="Group 2104">
            <a:extLst>
              <a:ext uri="{FF2B5EF4-FFF2-40B4-BE49-F238E27FC236}">
                <a16:creationId xmlns:a16="http://schemas.microsoft.com/office/drawing/2014/main" id="{B0A934B0-F157-FE22-6EFC-40055342075D}"/>
              </a:ext>
            </a:extLst>
          </p:cNvPr>
          <p:cNvGrpSpPr/>
          <p:nvPr/>
        </p:nvGrpSpPr>
        <p:grpSpPr>
          <a:xfrm>
            <a:off x="4031945" y="2778604"/>
            <a:ext cx="1118099" cy="253453"/>
            <a:chOff x="4031945" y="2996655"/>
            <a:chExt cx="1118099" cy="253453"/>
          </a:xfrm>
        </p:grpSpPr>
        <p:cxnSp>
          <p:nvCxnSpPr>
            <p:cNvPr id="86" name="Straight Arrow Connector 85">
              <a:extLst>
                <a:ext uri="{FF2B5EF4-FFF2-40B4-BE49-F238E27FC236}">
                  <a16:creationId xmlns:a16="http://schemas.microsoft.com/office/drawing/2014/main" id="{06C629DF-6D50-BF88-013B-F67C77B98849}"/>
                </a:ext>
              </a:extLst>
            </p:cNvPr>
            <p:cNvCxnSpPr>
              <a:cxnSpLocks/>
            </p:cNvCxnSpPr>
            <p:nvPr/>
          </p:nvCxnSpPr>
          <p:spPr>
            <a:xfrm>
              <a:off x="4031945" y="3250108"/>
              <a:ext cx="1080000" cy="0"/>
            </a:xfrm>
            <a:prstGeom prst="straightConnector1">
              <a:avLst/>
            </a:prstGeom>
            <a:ln>
              <a:solidFill>
                <a:schemeClr val="tx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7460F59A-F3BE-A734-02D6-60BF6F007D89}"/>
                </a:ext>
              </a:extLst>
            </p:cNvPr>
            <p:cNvCxnSpPr>
              <a:cxnSpLocks/>
            </p:cNvCxnSpPr>
            <p:nvPr/>
          </p:nvCxnSpPr>
          <p:spPr>
            <a:xfrm flipH="1">
              <a:off x="4070044" y="2996655"/>
              <a:ext cx="1080000" cy="0"/>
            </a:xfrm>
            <a:prstGeom prst="straightConnector1">
              <a:avLst/>
            </a:prstGeom>
            <a:ln>
              <a:solidFill>
                <a:schemeClr val="tx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059" name="TextBox 2058">
              <a:extLst>
                <a:ext uri="{FF2B5EF4-FFF2-40B4-BE49-F238E27FC236}">
                  <a16:creationId xmlns:a16="http://schemas.microsoft.com/office/drawing/2014/main" id="{534C31A6-37AC-2133-7FD6-B610CC3C87C3}"/>
                </a:ext>
              </a:extLst>
            </p:cNvPr>
            <p:cNvSpPr txBox="1"/>
            <p:nvPr/>
          </p:nvSpPr>
          <p:spPr>
            <a:xfrm>
              <a:off x="4161306" y="3015282"/>
              <a:ext cx="819130" cy="200055"/>
            </a:xfrm>
            <a:prstGeom prst="rect">
              <a:avLst/>
            </a:prstGeom>
            <a:noFill/>
          </p:spPr>
          <p:txBody>
            <a:bodyPr wrap="square" rtlCol="0">
              <a:spAutoFit/>
            </a:bodyPr>
            <a:lstStyle/>
            <a:p>
              <a:pPr algn="ctr"/>
              <a:r>
                <a:rPr lang="pt-BR" sz="700" i="1" dirty="0">
                  <a:latin typeface="Source Sans Pro" panose="020B0503030403020204" pitchFamily="34" charset="0"/>
                  <a:ea typeface="Source Sans Pro" panose="020B0503030403020204" pitchFamily="34" charset="0"/>
                </a:rPr>
                <a:t>Features</a:t>
              </a:r>
              <a:endParaRPr lang="en-US" sz="700" i="1" dirty="0">
                <a:latin typeface="Source Sans Pro" panose="020B0503030403020204" pitchFamily="34" charset="0"/>
                <a:ea typeface="Source Sans Pro" panose="020B0503030403020204" pitchFamily="34" charset="0"/>
              </a:endParaRPr>
            </a:p>
          </p:txBody>
        </p:sp>
      </p:grpSp>
      <p:cxnSp>
        <p:nvCxnSpPr>
          <p:cNvPr id="2087" name="Straight Connector 2086">
            <a:extLst>
              <a:ext uri="{FF2B5EF4-FFF2-40B4-BE49-F238E27FC236}">
                <a16:creationId xmlns:a16="http://schemas.microsoft.com/office/drawing/2014/main" id="{E5BB64EE-B968-A8C3-B036-6DEB30DD7BBC}"/>
              </a:ext>
            </a:extLst>
          </p:cNvPr>
          <p:cNvCxnSpPr>
            <a:cxnSpLocks/>
          </p:cNvCxnSpPr>
          <p:nvPr/>
        </p:nvCxnSpPr>
        <p:spPr>
          <a:xfrm>
            <a:off x="4579226" y="3404642"/>
            <a:ext cx="0" cy="118494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2104" name="Group 2103">
            <a:extLst>
              <a:ext uri="{FF2B5EF4-FFF2-40B4-BE49-F238E27FC236}">
                <a16:creationId xmlns:a16="http://schemas.microsoft.com/office/drawing/2014/main" id="{3B0250A8-5558-ABC0-CABB-57EA187D0804}"/>
              </a:ext>
            </a:extLst>
          </p:cNvPr>
          <p:cNvGrpSpPr/>
          <p:nvPr/>
        </p:nvGrpSpPr>
        <p:grpSpPr>
          <a:xfrm>
            <a:off x="5314930" y="1537613"/>
            <a:ext cx="3626490" cy="3256295"/>
            <a:chOff x="5314930" y="1537613"/>
            <a:chExt cx="3626490" cy="3256295"/>
          </a:xfrm>
        </p:grpSpPr>
        <p:grpSp>
          <p:nvGrpSpPr>
            <p:cNvPr id="2055" name="Group 2054">
              <a:extLst>
                <a:ext uri="{FF2B5EF4-FFF2-40B4-BE49-F238E27FC236}">
                  <a16:creationId xmlns:a16="http://schemas.microsoft.com/office/drawing/2014/main" id="{84459F6F-C548-04EF-23B4-1A7B5822B9E1}"/>
                </a:ext>
              </a:extLst>
            </p:cNvPr>
            <p:cNvGrpSpPr/>
            <p:nvPr/>
          </p:nvGrpSpPr>
          <p:grpSpPr>
            <a:xfrm>
              <a:off x="5576011" y="1673393"/>
              <a:ext cx="3118374" cy="2992318"/>
              <a:chOff x="4916050" y="798910"/>
              <a:chExt cx="3837391" cy="3730658"/>
            </a:xfrm>
          </p:grpSpPr>
          <p:sp>
            <p:nvSpPr>
              <p:cNvPr id="94" name="Rectangle 93">
                <a:extLst>
                  <a:ext uri="{FF2B5EF4-FFF2-40B4-BE49-F238E27FC236}">
                    <a16:creationId xmlns:a16="http://schemas.microsoft.com/office/drawing/2014/main" id="{65EA0794-B952-30D0-B204-0AB179B22F60}"/>
                  </a:ext>
                </a:extLst>
              </p:cNvPr>
              <p:cNvSpPr/>
              <p:nvPr/>
            </p:nvSpPr>
            <p:spPr>
              <a:xfrm>
                <a:off x="6326742" y="2533384"/>
                <a:ext cx="1003013" cy="311167"/>
              </a:xfrm>
              <a:prstGeom prst="rect">
                <a:avLst/>
              </a:prstGeom>
              <a:solidFill>
                <a:srgbClr val="003781"/>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050" b="1" dirty="0">
                    <a:solidFill>
                      <a:schemeClr val="bg1"/>
                    </a:solidFill>
                    <a:latin typeface="Source Sans Pro" panose="020B0503030403020204" pitchFamily="34" charset="0"/>
                    <a:ea typeface="Source Sans Pro" panose="020B0503030403020204" pitchFamily="34" charset="0"/>
                  </a:rPr>
                  <a:t>FACT</a:t>
                </a:r>
                <a:endParaRPr lang="en-US" sz="1050" b="1" dirty="0">
                  <a:solidFill>
                    <a:schemeClr val="bg1"/>
                  </a:solidFill>
                  <a:latin typeface="Source Sans Pro" panose="020B0503030403020204" pitchFamily="34" charset="0"/>
                  <a:ea typeface="Source Sans Pro" panose="020B0503030403020204" pitchFamily="34" charset="0"/>
                </a:endParaRPr>
              </a:p>
            </p:txBody>
          </p:sp>
          <p:sp>
            <p:nvSpPr>
              <p:cNvPr id="95" name="Rectangle 94">
                <a:extLst>
                  <a:ext uri="{FF2B5EF4-FFF2-40B4-BE49-F238E27FC236}">
                    <a16:creationId xmlns:a16="http://schemas.microsoft.com/office/drawing/2014/main" id="{12E15BA9-E7CD-6616-6A50-99F8D0002867}"/>
                  </a:ext>
                </a:extLst>
              </p:cNvPr>
              <p:cNvSpPr/>
              <p:nvPr/>
            </p:nvSpPr>
            <p:spPr>
              <a:xfrm>
                <a:off x="6328740" y="1667829"/>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Client</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4" name="Rectangle 103">
                <a:extLst>
                  <a:ext uri="{FF2B5EF4-FFF2-40B4-BE49-F238E27FC236}">
                    <a16:creationId xmlns:a16="http://schemas.microsoft.com/office/drawing/2014/main" id="{3DB44C03-7502-95BB-C757-D5DB712CAE8E}"/>
                  </a:ext>
                </a:extLst>
              </p:cNvPr>
              <p:cNvSpPr/>
              <p:nvPr/>
            </p:nvSpPr>
            <p:spPr>
              <a:xfrm>
                <a:off x="4923840" y="1969032"/>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Product</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5" name="Rectangle 104">
                <a:extLst>
                  <a:ext uri="{FF2B5EF4-FFF2-40B4-BE49-F238E27FC236}">
                    <a16:creationId xmlns:a16="http://schemas.microsoft.com/office/drawing/2014/main" id="{5BD069BB-034F-F965-ED36-8D2BA61F644E}"/>
                  </a:ext>
                </a:extLst>
              </p:cNvPr>
              <p:cNvSpPr/>
              <p:nvPr/>
            </p:nvSpPr>
            <p:spPr>
              <a:xfrm>
                <a:off x="4916050" y="3433262"/>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Channel</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6" name="Rectangle 105">
                <a:extLst>
                  <a:ext uri="{FF2B5EF4-FFF2-40B4-BE49-F238E27FC236}">
                    <a16:creationId xmlns:a16="http://schemas.microsoft.com/office/drawing/2014/main" id="{990565A6-04A0-B038-0B7D-ABB005BD0AC2}"/>
                  </a:ext>
                </a:extLst>
              </p:cNvPr>
              <p:cNvSpPr/>
              <p:nvPr/>
            </p:nvSpPr>
            <p:spPr>
              <a:xfrm>
                <a:off x="7741119" y="1965106"/>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Region</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7" name="Rectangle 106">
                <a:extLst>
                  <a:ext uri="{FF2B5EF4-FFF2-40B4-BE49-F238E27FC236}">
                    <a16:creationId xmlns:a16="http://schemas.microsoft.com/office/drawing/2014/main" id="{2DA34CBC-3CE5-B9BB-DD45-EDCAFD8CB104}"/>
                  </a:ext>
                </a:extLst>
              </p:cNvPr>
              <p:cNvSpPr/>
              <p:nvPr/>
            </p:nvSpPr>
            <p:spPr>
              <a:xfrm>
                <a:off x="7741119" y="3433262"/>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Time</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cxnSp>
            <p:nvCxnSpPr>
              <p:cNvPr id="109" name="Straight Connector 108">
                <a:extLst>
                  <a:ext uri="{FF2B5EF4-FFF2-40B4-BE49-F238E27FC236}">
                    <a16:creationId xmlns:a16="http://schemas.microsoft.com/office/drawing/2014/main" id="{94C27763-562E-9B88-C275-9FFB8A32D8B9}"/>
                  </a:ext>
                </a:extLst>
              </p:cNvPr>
              <p:cNvCxnSpPr>
                <a:cxnSpLocks/>
                <a:stCxn id="104" idx="3"/>
                <a:endCxn id="94" idx="1"/>
              </p:cNvCxnSpPr>
              <p:nvPr/>
            </p:nvCxnSpPr>
            <p:spPr>
              <a:xfrm>
                <a:off x="5931840" y="2124616"/>
                <a:ext cx="394902" cy="564352"/>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6527D894-D3BC-FB6D-321F-B1D0680B8054}"/>
                  </a:ext>
                </a:extLst>
              </p:cNvPr>
              <p:cNvCxnSpPr>
                <a:cxnSpLocks/>
                <a:stCxn id="95" idx="2"/>
                <a:endCxn id="94" idx="0"/>
              </p:cNvCxnSpPr>
              <p:nvPr/>
            </p:nvCxnSpPr>
            <p:spPr>
              <a:xfrm flipH="1">
                <a:off x="6828249" y="1978996"/>
                <a:ext cx="4491" cy="55438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EDC4647-9480-4915-F780-1578C62EB3B8}"/>
                  </a:ext>
                </a:extLst>
              </p:cNvPr>
              <p:cNvCxnSpPr>
                <a:cxnSpLocks/>
                <a:stCxn id="106" idx="1"/>
                <a:endCxn id="94" idx="3"/>
              </p:cNvCxnSpPr>
              <p:nvPr/>
            </p:nvCxnSpPr>
            <p:spPr>
              <a:xfrm flipH="1">
                <a:off x="7329755" y="2120690"/>
                <a:ext cx="411364" cy="5682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5D5EF89-C86D-3543-B26F-57E6C52C0AD6}"/>
                  </a:ext>
                </a:extLst>
              </p:cNvPr>
              <p:cNvCxnSpPr>
                <a:cxnSpLocks/>
                <a:stCxn id="105" idx="3"/>
                <a:endCxn id="94" idx="1"/>
              </p:cNvCxnSpPr>
              <p:nvPr/>
            </p:nvCxnSpPr>
            <p:spPr>
              <a:xfrm flipV="1">
                <a:off x="5924050" y="2688968"/>
                <a:ext cx="402692"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4ED0DCA-03ED-3E22-EC94-DE486A33F22F}"/>
                  </a:ext>
                </a:extLst>
              </p:cNvPr>
              <p:cNvCxnSpPr>
                <a:cxnSpLocks/>
                <a:stCxn id="94" idx="3"/>
                <a:endCxn id="107" idx="1"/>
              </p:cNvCxnSpPr>
              <p:nvPr/>
            </p:nvCxnSpPr>
            <p:spPr>
              <a:xfrm>
                <a:off x="7329755" y="2688968"/>
                <a:ext cx="411364"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512F32CC-1F6A-DECD-7F0A-904EFAA87EC7}"/>
                  </a:ext>
                </a:extLst>
              </p:cNvPr>
              <p:cNvSpPr/>
              <p:nvPr/>
            </p:nvSpPr>
            <p:spPr>
              <a:xfrm>
                <a:off x="4923841" y="2335470"/>
                <a:ext cx="1008000" cy="711466"/>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0" name="Rectangle 119">
                <a:extLst>
                  <a:ext uri="{FF2B5EF4-FFF2-40B4-BE49-F238E27FC236}">
                    <a16:creationId xmlns:a16="http://schemas.microsoft.com/office/drawing/2014/main" id="{7D12FF89-36F7-C1A7-B8EA-71A92AD91C2E}"/>
                  </a:ext>
                </a:extLst>
              </p:cNvPr>
              <p:cNvSpPr/>
              <p:nvPr/>
            </p:nvSpPr>
            <p:spPr>
              <a:xfrm>
                <a:off x="7743613" y="2335470"/>
                <a:ext cx="1008000" cy="59245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1" name="Rectangle 120">
                <a:extLst>
                  <a:ext uri="{FF2B5EF4-FFF2-40B4-BE49-F238E27FC236}">
                    <a16:creationId xmlns:a16="http://schemas.microsoft.com/office/drawing/2014/main" id="{280F6D77-20F5-B42C-6BE1-7C905DECDD20}"/>
                  </a:ext>
                </a:extLst>
              </p:cNvPr>
              <p:cNvSpPr/>
              <p:nvPr/>
            </p:nvSpPr>
            <p:spPr>
              <a:xfrm>
                <a:off x="6328739" y="814224"/>
                <a:ext cx="1008000" cy="794718"/>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2" name="Rectangle 121">
                <a:extLst>
                  <a:ext uri="{FF2B5EF4-FFF2-40B4-BE49-F238E27FC236}">
                    <a16:creationId xmlns:a16="http://schemas.microsoft.com/office/drawing/2014/main" id="{B4DDE3E3-3E82-1FFB-314C-036B70778950}"/>
                  </a:ext>
                </a:extLst>
              </p:cNvPr>
              <p:cNvSpPr/>
              <p:nvPr/>
            </p:nvSpPr>
            <p:spPr>
              <a:xfrm>
                <a:off x="4917490" y="3806674"/>
                <a:ext cx="1008000" cy="595530"/>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3" name="Rectangle 122">
                <a:extLst>
                  <a:ext uri="{FF2B5EF4-FFF2-40B4-BE49-F238E27FC236}">
                    <a16:creationId xmlns:a16="http://schemas.microsoft.com/office/drawing/2014/main" id="{F2D67CCA-E30C-C346-6BFF-4637E0008226}"/>
                  </a:ext>
                </a:extLst>
              </p:cNvPr>
              <p:cNvSpPr/>
              <p:nvPr/>
            </p:nvSpPr>
            <p:spPr>
              <a:xfrm>
                <a:off x="7742559" y="3813343"/>
                <a:ext cx="1008000" cy="71622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4" name="Rectangle 123">
                <a:extLst>
                  <a:ext uri="{FF2B5EF4-FFF2-40B4-BE49-F238E27FC236}">
                    <a16:creationId xmlns:a16="http://schemas.microsoft.com/office/drawing/2014/main" id="{248D7D71-575E-FE36-14A0-491DF7DFD72E}"/>
                  </a:ext>
                </a:extLst>
              </p:cNvPr>
              <p:cNvSpPr/>
              <p:nvPr/>
            </p:nvSpPr>
            <p:spPr>
              <a:xfrm>
                <a:off x="6320150" y="2923048"/>
                <a:ext cx="1008000" cy="1417671"/>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5" name="Rectangle 2">
                <a:extLst>
                  <a:ext uri="{FF2B5EF4-FFF2-40B4-BE49-F238E27FC236}">
                    <a16:creationId xmlns:a16="http://schemas.microsoft.com/office/drawing/2014/main" id="{5D2944B2-5F0B-E1AE-6475-F74D38079F9E}"/>
                  </a:ext>
                </a:extLst>
              </p:cNvPr>
              <p:cNvSpPr>
                <a:spLocks noChangeArrowheads="1"/>
              </p:cNvSpPr>
              <p:nvPr/>
            </p:nvSpPr>
            <p:spPr bwMode="auto">
              <a:xfrm>
                <a:off x="6331348" y="2923275"/>
                <a:ext cx="1003013" cy="1419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sales_id</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600" i="1" dirty="0">
                    <a:latin typeface="Source Sans Pro" panose="020B0503030403020204" pitchFamily="34" charset="0"/>
                    <a:ea typeface="Source Sans Pro" panose="020B0503030403020204" pitchFamily="34" charset="0"/>
                  </a:rPr>
                  <a:t>client_id</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region_id</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sales_date</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sales_gross_vl</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discount</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sales_net_vl</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status</a:t>
                </a:r>
                <a:endParaRPr lang="en-US" altLang="en-US" sz="1100" i="1" dirty="0">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kumimoji="0" lang="en-US" altLang="en-US" sz="600" b="1"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churn_label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sp>
            <p:nvSpPr>
              <p:cNvPr id="126" name="Rectangle 2">
                <a:extLst>
                  <a:ext uri="{FF2B5EF4-FFF2-40B4-BE49-F238E27FC236}">
                    <a16:creationId xmlns:a16="http://schemas.microsoft.com/office/drawing/2014/main" id="{3AC13AAA-E6AC-1427-867F-28E35B86C7C8}"/>
                  </a:ext>
                </a:extLst>
              </p:cNvPr>
              <p:cNvSpPr>
                <a:spLocks noChangeArrowheads="1"/>
              </p:cNvSpPr>
              <p:nvPr/>
            </p:nvSpPr>
            <p:spPr bwMode="auto">
              <a:xfrm>
                <a:off x="6334148" y="798910"/>
                <a:ext cx="1003013" cy="844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600" i="1" dirty="0">
                    <a:latin typeface="Source Sans Pro" panose="020B0503030403020204" pitchFamily="34" charset="0"/>
                    <a:ea typeface="Source Sans Pro" panose="020B0503030403020204" pitchFamily="34" charset="0"/>
                  </a:rPr>
                  <a:t> client_id</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client_name</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client_age</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client_gender</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income_group</a:t>
                </a:r>
              </a:p>
              <a:p>
                <a:pPr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a:t>
                </a:r>
                <a:r>
                  <a:rPr lang="en-US" altLang="en-US" sz="600" b="1" i="1" dirty="0">
                    <a:latin typeface="Source Sans Pro" panose="020B0503030403020204" pitchFamily="34" charset="0"/>
                    <a:ea typeface="Source Sans Pro" panose="020B0503030403020204" pitchFamily="34" charset="0"/>
                  </a:rPr>
                  <a:t>risk_profile</a:t>
                </a:r>
                <a:endParaRPr kumimoji="0" lang="en-US" altLang="en-US" sz="500" b="1"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endParaRPr lang="en-US" altLang="en-US" sz="200" i="1" dirty="0">
                  <a:latin typeface="Source Sans Pro" panose="020B0503030403020204" pitchFamily="34" charset="0"/>
                  <a:ea typeface="Source Sans Pro" panose="020B0503030403020204" pitchFamily="34" charset="0"/>
                </a:endParaRPr>
              </a:p>
            </p:txBody>
          </p:sp>
          <p:sp>
            <p:nvSpPr>
              <p:cNvPr id="127" name="Rectangle 2">
                <a:extLst>
                  <a:ext uri="{FF2B5EF4-FFF2-40B4-BE49-F238E27FC236}">
                    <a16:creationId xmlns:a16="http://schemas.microsoft.com/office/drawing/2014/main" id="{B27F8B65-DB75-0EFD-652E-1D5D6129AE89}"/>
                  </a:ext>
                </a:extLst>
              </p:cNvPr>
              <p:cNvSpPr>
                <a:spLocks noChangeArrowheads="1"/>
              </p:cNvSpPr>
              <p:nvPr/>
            </p:nvSpPr>
            <p:spPr bwMode="auto">
              <a:xfrm>
                <a:off x="4928634" y="2340350"/>
                <a:ext cx="1003013" cy="70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product_name</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policy</a:t>
                </a:r>
                <a:r>
                  <a:rPr lang="en-US" altLang="en-US" sz="600" i="1" dirty="0">
                    <a:latin typeface="Source Sans Pro" panose="020B0503030403020204" pitchFamily="34" charset="0"/>
                    <a:ea typeface="Source Sans Pro" panose="020B0503030403020204" pitchFamily="34" charset="0"/>
                  </a:rPr>
                  <a:t>_</a:t>
                </a: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term</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term</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coverage</a:t>
                </a:r>
                <a:endParaRPr lang="en-US" altLang="en-US" sz="200" i="1" dirty="0">
                  <a:latin typeface="Source Sans Pro" panose="020B0503030403020204" pitchFamily="34" charset="0"/>
                  <a:ea typeface="Source Sans Pro" panose="020B0503030403020204" pitchFamily="34" charset="0"/>
                </a:endParaRPr>
              </a:p>
            </p:txBody>
          </p:sp>
          <p:sp>
            <p:nvSpPr>
              <p:cNvPr id="2048" name="Rectangle 2">
                <a:extLst>
                  <a:ext uri="{FF2B5EF4-FFF2-40B4-BE49-F238E27FC236}">
                    <a16:creationId xmlns:a16="http://schemas.microsoft.com/office/drawing/2014/main" id="{F85FFAC5-989F-BB26-EBBE-18CE384E28D7}"/>
                  </a:ext>
                </a:extLst>
              </p:cNvPr>
              <p:cNvSpPr>
                <a:spLocks noChangeArrowheads="1"/>
              </p:cNvSpPr>
              <p:nvPr/>
            </p:nvSpPr>
            <p:spPr bwMode="auto">
              <a:xfrm>
                <a:off x="4923840" y="3822029"/>
                <a:ext cx="1003013" cy="57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channel_type</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channel_name</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partner_name</a:t>
                </a:r>
                <a:endParaRPr lang="en-US" altLang="en-US" sz="200" i="1" dirty="0">
                  <a:latin typeface="Source Sans Pro" panose="020B0503030403020204" pitchFamily="34" charset="0"/>
                  <a:ea typeface="Source Sans Pro" panose="020B0503030403020204" pitchFamily="34" charset="0"/>
                </a:endParaRPr>
              </a:p>
            </p:txBody>
          </p:sp>
          <p:sp>
            <p:nvSpPr>
              <p:cNvPr id="2049" name="Rectangle 2">
                <a:extLst>
                  <a:ext uri="{FF2B5EF4-FFF2-40B4-BE49-F238E27FC236}">
                    <a16:creationId xmlns:a16="http://schemas.microsoft.com/office/drawing/2014/main" id="{ADF9CCA5-1CC4-C8C7-E991-5E2B612A4893}"/>
                  </a:ext>
                </a:extLst>
              </p:cNvPr>
              <p:cNvSpPr>
                <a:spLocks noChangeArrowheads="1"/>
              </p:cNvSpPr>
              <p:nvPr/>
            </p:nvSpPr>
            <p:spPr bwMode="auto">
              <a:xfrm>
                <a:off x="7750428" y="2348332"/>
                <a:ext cx="1003013" cy="57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region_id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country</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state</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city</a:t>
                </a:r>
                <a:endParaRPr lang="en-US" altLang="en-US" sz="200" i="1" dirty="0">
                  <a:latin typeface="Source Sans Pro" panose="020B0503030403020204" pitchFamily="34" charset="0"/>
                  <a:ea typeface="Source Sans Pro" panose="020B0503030403020204" pitchFamily="34" charset="0"/>
                </a:endParaRPr>
              </a:p>
            </p:txBody>
          </p:sp>
          <p:sp>
            <p:nvSpPr>
              <p:cNvPr id="2050" name="Rectangle 2">
                <a:extLst>
                  <a:ext uri="{FF2B5EF4-FFF2-40B4-BE49-F238E27FC236}">
                    <a16:creationId xmlns:a16="http://schemas.microsoft.com/office/drawing/2014/main" id="{E5B375BC-8EBD-78D9-22BB-82C07466FC8F}"/>
                  </a:ext>
                </a:extLst>
              </p:cNvPr>
              <p:cNvSpPr>
                <a:spLocks noChangeArrowheads="1"/>
              </p:cNvSpPr>
              <p:nvPr/>
            </p:nvSpPr>
            <p:spPr bwMode="auto">
              <a:xfrm>
                <a:off x="7747782" y="3830279"/>
                <a:ext cx="1003013" cy="690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600" i="1" dirty="0">
                    <a:latin typeface="Source Sans Pro" panose="020B0503030403020204" pitchFamily="34" charset="0"/>
                    <a:ea typeface="Source Sans Pro" panose="020B0503030403020204" pitchFamily="34" charset="0"/>
                  </a:rPr>
                  <a:t>date</a:t>
                </a:r>
                <a:endPar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week</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month</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quarter</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year</a:t>
                </a:r>
              </a:p>
            </p:txBody>
          </p:sp>
        </p:grpSp>
        <p:cxnSp>
          <p:nvCxnSpPr>
            <p:cNvPr id="2090" name="Straight Connector 2089">
              <a:extLst>
                <a:ext uri="{FF2B5EF4-FFF2-40B4-BE49-F238E27FC236}">
                  <a16:creationId xmlns:a16="http://schemas.microsoft.com/office/drawing/2014/main" id="{492E383D-BB87-DF06-D5A3-0DC91EDD5F78}"/>
                </a:ext>
              </a:extLst>
            </p:cNvPr>
            <p:cNvCxnSpPr/>
            <p:nvPr/>
          </p:nvCxnSpPr>
          <p:spPr>
            <a:xfrm>
              <a:off x="5315570" y="1553908"/>
              <a:ext cx="0" cy="324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FF570B76-3F6C-2BE9-35A5-46C7C027CFAC}"/>
                </a:ext>
              </a:extLst>
            </p:cNvPr>
            <p:cNvCxnSpPr/>
            <p:nvPr/>
          </p:nvCxnSpPr>
          <p:spPr>
            <a:xfrm>
              <a:off x="8941420" y="1537613"/>
              <a:ext cx="0" cy="324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4DB1CDBA-8E17-F1DF-D891-50E359679236}"/>
                </a:ext>
              </a:extLst>
            </p:cNvPr>
            <p:cNvCxnSpPr/>
            <p:nvPr/>
          </p:nvCxnSpPr>
          <p:spPr>
            <a:xfrm>
              <a:off x="5315570" y="155109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8E1FA1D8-985D-64F2-6995-106D3C233CC9}"/>
                </a:ext>
              </a:extLst>
            </p:cNvPr>
            <p:cNvCxnSpPr/>
            <p:nvPr/>
          </p:nvCxnSpPr>
          <p:spPr>
            <a:xfrm>
              <a:off x="5314930" y="479355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152E0991-5061-C087-FDB2-F050A5F8177A}"/>
                </a:ext>
              </a:extLst>
            </p:cNvPr>
            <p:cNvCxnSpPr/>
            <p:nvPr/>
          </p:nvCxnSpPr>
          <p:spPr>
            <a:xfrm>
              <a:off x="8694371" y="4778373"/>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B667BC4D-9D41-C000-5DA0-3417678E6217}"/>
                </a:ext>
              </a:extLst>
            </p:cNvPr>
            <p:cNvCxnSpPr/>
            <p:nvPr/>
          </p:nvCxnSpPr>
          <p:spPr>
            <a:xfrm>
              <a:off x="8694371" y="153933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106" name="Group 2105">
            <a:extLst>
              <a:ext uri="{FF2B5EF4-FFF2-40B4-BE49-F238E27FC236}">
                <a16:creationId xmlns:a16="http://schemas.microsoft.com/office/drawing/2014/main" id="{C34B189D-9490-FA62-DCA0-E641BA493820}"/>
              </a:ext>
            </a:extLst>
          </p:cNvPr>
          <p:cNvGrpSpPr/>
          <p:nvPr/>
        </p:nvGrpSpPr>
        <p:grpSpPr>
          <a:xfrm>
            <a:off x="5280673" y="1037353"/>
            <a:ext cx="1205734" cy="325379"/>
            <a:chOff x="5280673" y="1037353"/>
            <a:chExt cx="1205734" cy="325379"/>
          </a:xfrm>
        </p:grpSpPr>
        <p:sp>
          <p:nvSpPr>
            <p:cNvPr id="2098" name="Rectangle 2097">
              <a:extLst>
                <a:ext uri="{FF2B5EF4-FFF2-40B4-BE49-F238E27FC236}">
                  <a16:creationId xmlns:a16="http://schemas.microsoft.com/office/drawing/2014/main" id="{0DDBE2DF-E44C-254D-B300-5B557F41E1D5}"/>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6" name="TextBox 2095">
              <a:extLst>
                <a:ext uri="{FF2B5EF4-FFF2-40B4-BE49-F238E27FC236}">
                  <a16:creationId xmlns:a16="http://schemas.microsoft.com/office/drawing/2014/main" id="{8DB9348F-4D4F-DCDD-EC28-7D6C4790B7F9}"/>
                </a:ext>
              </a:extLst>
            </p:cNvPr>
            <p:cNvSpPr txBox="1"/>
            <p:nvPr/>
          </p:nvSpPr>
          <p:spPr>
            <a:xfrm>
              <a:off x="5280673" y="1095738"/>
              <a:ext cx="1012186" cy="215444"/>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dirty="0"/>
                <a:t>Feature Selection</a:t>
              </a:r>
              <a:endParaRPr lang="en-US" dirty="0"/>
            </a:p>
          </p:txBody>
        </p:sp>
        <p:pic>
          <p:nvPicPr>
            <p:cNvPr id="2100" name="Picture 2099">
              <a:extLst>
                <a:ext uri="{FF2B5EF4-FFF2-40B4-BE49-F238E27FC236}">
                  <a16:creationId xmlns:a16="http://schemas.microsoft.com/office/drawing/2014/main" id="{3FA0950B-C645-A8C8-D0A6-96AA97978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431" y="1086955"/>
              <a:ext cx="253309" cy="253309"/>
            </a:xfrm>
            <a:prstGeom prst="rect">
              <a:avLst/>
            </a:prstGeom>
          </p:spPr>
        </p:pic>
      </p:grpSp>
      <p:grpSp>
        <p:nvGrpSpPr>
          <p:cNvPr id="57" name="Group 56">
            <a:extLst>
              <a:ext uri="{FF2B5EF4-FFF2-40B4-BE49-F238E27FC236}">
                <a16:creationId xmlns:a16="http://schemas.microsoft.com/office/drawing/2014/main" id="{E0B8A2A1-251C-CCA5-9398-83AD1BFCDBA5}"/>
              </a:ext>
            </a:extLst>
          </p:cNvPr>
          <p:cNvGrpSpPr/>
          <p:nvPr/>
        </p:nvGrpSpPr>
        <p:grpSpPr>
          <a:xfrm>
            <a:off x="493722" y="1004542"/>
            <a:ext cx="2247769" cy="472143"/>
            <a:chOff x="493722" y="1004542"/>
            <a:chExt cx="2247769" cy="472143"/>
          </a:xfrm>
        </p:grpSpPr>
        <p:grpSp>
          <p:nvGrpSpPr>
            <p:cNvPr id="2" name="Group 1">
              <a:extLst>
                <a:ext uri="{FF2B5EF4-FFF2-40B4-BE49-F238E27FC236}">
                  <a16:creationId xmlns:a16="http://schemas.microsoft.com/office/drawing/2014/main" id="{D2DE4C0E-41B2-E988-8777-1A0E7071CA93}"/>
                </a:ext>
              </a:extLst>
            </p:cNvPr>
            <p:cNvGrpSpPr/>
            <p:nvPr/>
          </p:nvGrpSpPr>
          <p:grpSpPr>
            <a:xfrm>
              <a:off x="493722" y="1013519"/>
              <a:ext cx="1075251" cy="379315"/>
              <a:chOff x="1611667" y="884953"/>
              <a:chExt cx="1075251" cy="379315"/>
            </a:xfrm>
          </p:grpSpPr>
          <p:sp>
            <p:nvSpPr>
              <p:cNvPr id="5" name="Rectangle 4">
                <a:extLst>
                  <a:ext uri="{FF2B5EF4-FFF2-40B4-BE49-F238E27FC236}">
                    <a16:creationId xmlns:a16="http://schemas.microsoft.com/office/drawing/2014/main" id="{FEC11F68-CC72-E505-1BC9-C37EBB08E681}"/>
                  </a:ext>
                </a:extLst>
              </p:cNvPr>
              <p:cNvSpPr/>
              <p:nvPr/>
            </p:nvSpPr>
            <p:spPr>
              <a:xfrm>
                <a:off x="1723629" y="884953"/>
                <a:ext cx="8977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A4AD0C7B-AA12-01F9-D89C-2984AA32E60E}"/>
                  </a:ext>
                </a:extLst>
              </p:cNvPr>
              <p:cNvSpPr txBox="1"/>
              <p:nvPr/>
            </p:nvSpPr>
            <p:spPr>
              <a:xfrm>
                <a:off x="1611667" y="946351"/>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Process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84" name="Oval 83">
                <a:extLst>
                  <a:ext uri="{FF2B5EF4-FFF2-40B4-BE49-F238E27FC236}">
                    <a16:creationId xmlns:a16="http://schemas.microsoft.com/office/drawing/2014/main" id="{B3802A61-865D-8E04-291F-B46240CE92E2}"/>
                  </a:ext>
                </a:extLst>
              </p:cNvPr>
              <p:cNvSpPr/>
              <p:nvPr/>
            </p:nvSpPr>
            <p:spPr>
              <a:xfrm>
                <a:off x="2569430" y="1146915"/>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pic>
            <p:nvPicPr>
              <p:cNvPr id="6" name="Picture 5">
                <a:extLst>
                  <a:ext uri="{FF2B5EF4-FFF2-40B4-BE49-F238E27FC236}">
                    <a16:creationId xmlns:a16="http://schemas.microsoft.com/office/drawing/2014/main" id="{7E922E68-1008-7E37-F1D6-861FE3BF913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2223928" y="935129"/>
                <a:ext cx="307873" cy="235798"/>
              </a:xfrm>
              <a:prstGeom prst="rect">
                <a:avLst/>
              </a:prstGeom>
            </p:spPr>
          </p:pic>
        </p:grpSp>
        <p:cxnSp>
          <p:nvCxnSpPr>
            <p:cNvPr id="13" name="Straight Arrow Connector 12">
              <a:extLst>
                <a:ext uri="{FF2B5EF4-FFF2-40B4-BE49-F238E27FC236}">
                  <a16:creationId xmlns:a16="http://schemas.microsoft.com/office/drawing/2014/main" id="{0718AFC6-2E71-806D-7312-4ED4671C9444}"/>
                </a:ext>
              </a:extLst>
            </p:cNvPr>
            <p:cNvCxnSpPr>
              <a:cxnSpLocks/>
            </p:cNvCxnSpPr>
            <p:nvPr/>
          </p:nvCxnSpPr>
          <p:spPr>
            <a:xfrm>
              <a:off x="2346151" y="1071945"/>
              <a:ext cx="0" cy="136051"/>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E2CBDD1-82F3-AB26-5020-C10F703DC743}"/>
                </a:ext>
              </a:extLst>
            </p:cNvPr>
            <p:cNvGrpSpPr/>
            <p:nvPr/>
          </p:nvGrpSpPr>
          <p:grpSpPr>
            <a:xfrm>
              <a:off x="1661491" y="1004542"/>
              <a:ext cx="1080000" cy="382954"/>
              <a:chOff x="1587982" y="1310482"/>
              <a:chExt cx="1092174" cy="382954"/>
            </a:xfrm>
          </p:grpSpPr>
          <p:sp>
            <p:nvSpPr>
              <p:cNvPr id="55" name="Rectangle 54">
                <a:extLst>
                  <a:ext uri="{FF2B5EF4-FFF2-40B4-BE49-F238E27FC236}">
                    <a16:creationId xmlns:a16="http://schemas.microsoft.com/office/drawing/2014/main" id="{D05DC002-EE09-DB5C-4D55-8DB7EA07866C}"/>
                  </a:ext>
                </a:extLst>
              </p:cNvPr>
              <p:cNvSpPr/>
              <p:nvPr/>
            </p:nvSpPr>
            <p:spPr>
              <a:xfrm>
                <a:off x="1723629" y="1310482"/>
                <a:ext cx="8977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BD9336C2-B38B-6646-5AC4-61B8379DCD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2735" y="1345585"/>
                <a:ext cx="363357" cy="245509"/>
              </a:xfrm>
              <a:prstGeom prst="rect">
                <a:avLst/>
              </a:prstGeom>
            </p:spPr>
          </p:pic>
          <p:sp>
            <p:nvSpPr>
              <p:cNvPr id="14" name="TextBox 13">
                <a:extLst>
                  <a:ext uri="{FF2B5EF4-FFF2-40B4-BE49-F238E27FC236}">
                    <a16:creationId xmlns:a16="http://schemas.microsoft.com/office/drawing/2014/main" id="{24A68C11-4F1A-BA05-2756-B8B9E8B6D874}"/>
                  </a:ext>
                </a:extLst>
              </p:cNvPr>
              <p:cNvSpPr txBox="1"/>
              <p:nvPr/>
            </p:nvSpPr>
            <p:spPr>
              <a:xfrm>
                <a:off x="1587982" y="1365636"/>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Enrich</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85" name="Oval 84">
                <a:extLst>
                  <a:ext uri="{FF2B5EF4-FFF2-40B4-BE49-F238E27FC236}">
                    <a16:creationId xmlns:a16="http://schemas.microsoft.com/office/drawing/2014/main" id="{772092FA-F237-1303-ADC8-F22175CA5298}"/>
                  </a:ext>
                </a:extLst>
              </p:cNvPr>
              <p:cNvSpPr/>
              <p:nvPr/>
            </p:nvSpPr>
            <p:spPr>
              <a:xfrm>
                <a:off x="2562668" y="157608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cxnSp>
          <p:nvCxnSpPr>
            <p:cNvPr id="65" name="Straight Arrow Connector 64">
              <a:extLst>
                <a:ext uri="{FF2B5EF4-FFF2-40B4-BE49-F238E27FC236}">
                  <a16:creationId xmlns:a16="http://schemas.microsoft.com/office/drawing/2014/main" id="{375EB9E8-1E33-E37F-B8BE-0E94EA54B10A}"/>
                </a:ext>
              </a:extLst>
            </p:cNvPr>
            <p:cNvCxnSpPr>
              <a:cxnSpLocks/>
            </p:cNvCxnSpPr>
            <p:nvPr/>
          </p:nvCxnSpPr>
          <p:spPr>
            <a:xfrm>
              <a:off x="2226437" y="1340634"/>
              <a:ext cx="0" cy="136051"/>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03E0FF5-6C17-980E-B4C0-9E66826B8141}"/>
                </a:ext>
              </a:extLst>
            </p:cNvPr>
            <p:cNvCxnSpPr>
              <a:cxnSpLocks/>
              <a:stCxn id="5" idx="3"/>
            </p:cNvCxnSpPr>
            <p:nvPr/>
          </p:nvCxnSpPr>
          <p:spPr>
            <a:xfrm>
              <a:off x="1503466" y="1176209"/>
              <a:ext cx="252000" cy="1"/>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710B33C4-2549-6B02-A98D-288F3A8AB75D}"/>
                </a:ext>
              </a:extLst>
            </p:cNvPr>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1332441" y="1241861"/>
              <a:ext cx="72000" cy="72000"/>
            </a:xfrm>
            <a:prstGeom prst="rect">
              <a:avLst/>
            </a:prstGeom>
          </p:spPr>
        </p:pic>
      </p:grpSp>
      <p:grpSp>
        <p:nvGrpSpPr>
          <p:cNvPr id="58" name="Group 57">
            <a:extLst>
              <a:ext uri="{FF2B5EF4-FFF2-40B4-BE49-F238E27FC236}">
                <a16:creationId xmlns:a16="http://schemas.microsoft.com/office/drawing/2014/main" id="{9973128F-97FB-239D-E4A6-6E2BB63A86E0}"/>
              </a:ext>
            </a:extLst>
          </p:cNvPr>
          <p:cNvGrpSpPr/>
          <p:nvPr/>
        </p:nvGrpSpPr>
        <p:grpSpPr>
          <a:xfrm>
            <a:off x="1682593" y="3907529"/>
            <a:ext cx="3362173" cy="1049401"/>
            <a:chOff x="1682593" y="3907529"/>
            <a:chExt cx="3362173" cy="1049401"/>
          </a:xfrm>
        </p:grpSpPr>
        <p:grpSp>
          <p:nvGrpSpPr>
            <p:cNvPr id="2110" name="Group 2109">
              <a:extLst>
                <a:ext uri="{FF2B5EF4-FFF2-40B4-BE49-F238E27FC236}">
                  <a16:creationId xmlns:a16="http://schemas.microsoft.com/office/drawing/2014/main" id="{CB8F9CE3-0FE1-282D-5289-340F4E60DCEE}"/>
                </a:ext>
              </a:extLst>
            </p:cNvPr>
            <p:cNvGrpSpPr/>
            <p:nvPr/>
          </p:nvGrpSpPr>
          <p:grpSpPr>
            <a:xfrm>
              <a:off x="2885543" y="4573867"/>
              <a:ext cx="2159223" cy="325379"/>
              <a:chOff x="1580792" y="4538841"/>
              <a:chExt cx="2159223" cy="325379"/>
            </a:xfrm>
          </p:grpSpPr>
          <p:grpSp>
            <p:nvGrpSpPr>
              <p:cNvPr id="2103" name="Group 2102">
                <a:extLst>
                  <a:ext uri="{FF2B5EF4-FFF2-40B4-BE49-F238E27FC236}">
                    <a16:creationId xmlns:a16="http://schemas.microsoft.com/office/drawing/2014/main" id="{21AAE2CD-6C4F-C505-6C1C-D93349AA79D4}"/>
                  </a:ext>
                </a:extLst>
              </p:cNvPr>
              <p:cNvGrpSpPr/>
              <p:nvPr/>
            </p:nvGrpSpPr>
            <p:grpSpPr>
              <a:xfrm>
                <a:off x="1580792" y="4538841"/>
                <a:ext cx="1006208" cy="325379"/>
                <a:chOff x="1580792" y="4538841"/>
                <a:chExt cx="1006208" cy="325379"/>
              </a:xfrm>
            </p:grpSpPr>
            <p:sp>
              <p:nvSpPr>
                <p:cNvPr id="63" name="Rectangle 62">
                  <a:extLst>
                    <a:ext uri="{FF2B5EF4-FFF2-40B4-BE49-F238E27FC236}">
                      <a16:creationId xmlns:a16="http://schemas.microsoft.com/office/drawing/2014/main" id="{266DBB3E-D968-867C-7443-25D2C7D5DC29}"/>
                    </a:ext>
                  </a:extLst>
                </p:cNvPr>
                <p:cNvSpPr/>
                <p:nvPr/>
              </p:nvSpPr>
              <p:spPr>
                <a:xfrm>
                  <a:off x="1689217" y="4538841"/>
                  <a:ext cx="8977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a:extLst>
                    <a:ext uri="{FF2B5EF4-FFF2-40B4-BE49-F238E27FC236}">
                      <a16:creationId xmlns:a16="http://schemas.microsoft.com/office/drawing/2014/main" id="{5160BED0-9EF0-48E4-1032-C21792432319}"/>
                    </a:ext>
                  </a:extLst>
                </p:cNvPr>
                <p:cNvSpPr txBox="1"/>
                <p:nvPr/>
              </p:nvSpPr>
              <p:spPr>
                <a:xfrm>
                  <a:off x="1580792" y="4596937"/>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Output</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47" name="Picture 46">
                  <a:extLst>
                    <a:ext uri="{FF2B5EF4-FFF2-40B4-BE49-F238E27FC236}">
                      <a16:creationId xmlns:a16="http://schemas.microsoft.com/office/drawing/2014/main" id="{E4DEF46E-D1A2-B3D0-65EC-4645E00940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78130" y="4596937"/>
                  <a:ext cx="215444" cy="215444"/>
                </a:xfrm>
                <a:prstGeom prst="rect">
                  <a:avLst/>
                </a:prstGeom>
              </p:spPr>
            </p:pic>
          </p:grpSp>
          <p:sp>
            <p:nvSpPr>
              <p:cNvPr id="2107" name="Left Brace 2106">
                <a:extLst>
                  <a:ext uri="{FF2B5EF4-FFF2-40B4-BE49-F238E27FC236}">
                    <a16:creationId xmlns:a16="http://schemas.microsoft.com/office/drawing/2014/main" id="{8582CDEF-0B34-73EA-962B-B586647C6FB4}"/>
                  </a:ext>
                </a:extLst>
              </p:cNvPr>
              <p:cNvSpPr/>
              <p:nvPr/>
            </p:nvSpPr>
            <p:spPr>
              <a:xfrm>
                <a:off x="2642012" y="4580606"/>
                <a:ext cx="53414" cy="252000"/>
              </a:xfrm>
              <a:prstGeom prst="leftBrace">
                <a:avLst/>
              </a:prstGeom>
              <a:ln w="31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08" name="TextBox 2107">
                <a:extLst>
                  <a:ext uri="{FF2B5EF4-FFF2-40B4-BE49-F238E27FC236}">
                    <a16:creationId xmlns:a16="http://schemas.microsoft.com/office/drawing/2014/main" id="{36438F82-03F5-6AD9-8985-2539EC74D263}"/>
                  </a:ext>
                </a:extLst>
              </p:cNvPr>
              <p:cNvSpPr txBox="1"/>
              <p:nvPr/>
            </p:nvSpPr>
            <p:spPr>
              <a:xfrm>
                <a:off x="2654165" y="4616891"/>
                <a:ext cx="1085850" cy="169277"/>
              </a:xfrm>
              <a:prstGeom prst="rect">
                <a:avLst/>
              </a:prstGeom>
              <a:noFill/>
            </p:spPr>
            <p:txBody>
              <a:bodyPr wrap="square" rtlCol="0">
                <a:spAutoFit/>
              </a:bodyPr>
              <a:lstStyle/>
              <a:p>
                <a:r>
                  <a:rPr lang="pt-BR" sz="500" dirty="0">
                    <a:solidFill>
                      <a:schemeClr val="bg2">
                        <a:lumMod val="25000"/>
                      </a:schemeClr>
                    </a:solidFill>
                    <a:latin typeface="Source Sans Pro" panose="020B0503030403020204" pitchFamily="34" charset="0"/>
                    <a:ea typeface="Source Sans Pro" panose="020B0503030403020204" pitchFamily="34" charset="0"/>
                  </a:rPr>
                  <a:t>Churn Predicted (ranged 0 to 1)</a:t>
                </a:r>
              </a:p>
            </p:txBody>
          </p:sp>
        </p:grpSp>
        <p:grpSp>
          <p:nvGrpSpPr>
            <p:cNvPr id="8" name="Group 7">
              <a:extLst>
                <a:ext uri="{FF2B5EF4-FFF2-40B4-BE49-F238E27FC236}">
                  <a16:creationId xmlns:a16="http://schemas.microsoft.com/office/drawing/2014/main" id="{97348F99-D9BD-C6B3-5EE2-CA1138909653}"/>
                </a:ext>
              </a:extLst>
            </p:cNvPr>
            <p:cNvGrpSpPr/>
            <p:nvPr/>
          </p:nvGrpSpPr>
          <p:grpSpPr>
            <a:xfrm>
              <a:off x="1682593" y="4070124"/>
              <a:ext cx="1075251" cy="379315"/>
              <a:chOff x="1611667" y="884953"/>
              <a:chExt cx="1075251" cy="379315"/>
            </a:xfrm>
          </p:grpSpPr>
          <p:sp>
            <p:nvSpPr>
              <p:cNvPr id="10" name="Rectangle 9">
                <a:extLst>
                  <a:ext uri="{FF2B5EF4-FFF2-40B4-BE49-F238E27FC236}">
                    <a16:creationId xmlns:a16="http://schemas.microsoft.com/office/drawing/2014/main" id="{AC285D9D-1D8D-1DEC-E64F-009D647E1800}"/>
                  </a:ext>
                </a:extLst>
              </p:cNvPr>
              <p:cNvSpPr/>
              <p:nvPr/>
            </p:nvSpPr>
            <p:spPr>
              <a:xfrm>
                <a:off x="1723629" y="884953"/>
                <a:ext cx="8977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A1727AA-EF7D-76EA-375E-D338C1B72FE3}"/>
                  </a:ext>
                </a:extLst>
              </p:cNvPr>
              <p:cNvSpPr txBox="1"/>
              <p:nvPr/>
            </p:nvSpPr>
            <p:spPr>
              <a:xfrm>
                <a:off x="1611667" y="946351"/>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Process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2" name="Oval 11">
                <a:extLst>
                  <a:ext uri="{FF2B5EF4-FFF2-40B4-BE49-F238E27FC236}">
                    <a16:creationId xmlns:a16="http://schemas.microsoft.com/office/drawing/2014/main" id="{7367A386-4471-191F-297B-B73FE77685E0}"/>
                  </a:ext>
                </a:extLst>
              </p:cNvPr>
              <p:cNvSpPr/>
              <p:nvPr/>
            </p:nvSpPr>
            <p:spPr>
              <a:xfrm>
                <a:off x="2569430" y="1146915"/>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nvGrpSpPr>
              <p:cNvPr id="19" name="Group 18">
                <a:extLst>
                  <a:ext uri="{FF2B5EF4-FFF2-40B4-BE49-F238E27FC236}">
                    <a16:creationId xmlns:a16="http://schemas.microsoft.com/office/drawing/2014/main" id="{332B628E-35F7-89E4-D608-80F7D41583DE}"/>
                  </a:ext>
                </a:extLst>
              </p:cNvPr>
              <p:cNvGrpSpPr/>
              <p:nvPr/>
            </p:nvGrpSpPr>
            <p:grpSpPr>
              <a:xfrm>
                <a:off x="2223928" y="918489"/>
                <a:ext cx="307873" cy="267874"/>
                <a:chOff x="215071" y="1164751"/>
                <a:chExt cx="486000" cy="429420"/>
              </a:xfrm>
            </p:grpSpPr>
            <p:pic>
              <p:nvPicPr>
                <p:cNvPr id="20" name="Picture 19">
                  <a:extLst>
                    <a:ext uri="{FF2B5EF4-FFF2-40B4-BE49-F238E27FC236}">
                      <a16:creationId xmlns:a16="http://schemas.microsoft.com/office/drawing/2014/main" id="{7BEEAFEF-FDF8-69E1-B9B5-F59B5FA25F66}"/>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215071" y="1191426"/>
                  <a:ext cx="486000" cy="378000"/>
                </a:xfrm>
                <a:prstGeom prst="rect">
                  <a:avLst/>
                </a:prstGeom>
              </p:spPr>
            </p:pic>
            <p:pic>
              <p:nvPicPr>
                <p:cNvPr id="26" name="Picture 25">
                  <a:extLst>
                    <a:ext uri="{FF2B5EF4-FFF2-40B4-BE49-F238E27FC236}">
                      <a16:creationId xmlns:a16="http://schemas.microsoft.com/office/drawing/2014/main" id="{3E8D8D57-69B2-1A8D-1D7A-436BD21CD64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7890" y="1164751"/>
                  <a:ext cx="72000" cy="72000"/>
                </a:xfrm>
                <a:prstGeom prst="rect">
                  <a:avLst/>
                </a:prstGeom>
                <a:ln w="3175">
                  <a:solidFill>
                    <a:schemeClr val="tx2">
                      <a:lumMod val="60000"/>
                      <a:lumOff val="40000"/>
                    </a:schemeClr>
                  </a:solidFill>
                </a:ln>
              </p:spPr>
            </p:pic>
            <p:pic>
              <p:nvPicPr>
                <p:cNvPr id="28" name="Picture 27">
                  <a:extLst>
                    <a:ext uri="{FF2B5EF4-FFF2-40B4-BE49-F238E27FC236}">
                      <a16:creationId xmlns:a16="http://schemas.microsoft.com/office/drawing/2014/main" id="{303E4D37-8D82-C594-2E4F-31708FEEC2C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2798" y="1486242"/>
                  <a:ext cx="107929" cy="107929"/>
                </a:xfrm>
                <a:prstGeom prst="rect">
                  <a:avLst/>
                </a:prstGeom>
              </p:spPr>
            </p:pic>
          </p:grpSp>
        </p:grpSp>
        <p:grpSp>
          <p:nvGrpSpPr>
            <p:cNvPr id="44" name="Group 43">
              <a:extLst>
                <a:ext uri="{FF2B5EF4-FFF2-40B4-BE49-F238E27FC236}">
                  <a16:creationId xmlns:a16="http://schemas.microsoft.com/office/drawing/2014/main" id="{BBE29D22-42C0-2C30-FD3B-E30BF2817557}"/>
                </a:ext>
              </a:extLst>
            </p:cNvPr>
            <p:cNvGrpSpPr/>
            <p:nvPr/>
          </p:nvGrpSpPr>
          <p:grpSpPr>
            <a:xfrm>
              <a:off x="1766258" y="4573867"/>
              <a:ext cx="1012186" cy="325379"/>
              <a:chOff x="1625854" y="4344331"/>
              <a:chExt cx="1012186" cy="325379"/>
            </a:xfrm>
          </p:grpSpPr>
          <p:grpSp>
            <p:nvGrpSpPr>
              <p:cNvPr id="34" name="Group 33">
                <a:extLst>
                  <a:ext uri="{FF2B5EF4-FFF2-40B4-BE49-F238E27FC236}">
                    <a16:creationId xmlns:a16="http://schemas.microsoft.com/office/drawing/2014/main" id="{5786C4CD-5F69-767A-F0E0-644A04962469}"/>
                  </a:ext>
                </a:extLst>
              </p:cNvPr>
              <p:cNvGrpSpPr/>
              <p:nvPr/>
            </p:nvGrpSpPr>
            <p:grpSpPr>
              <a:xfrm>
                <a:off x="1625854" y="4344331"/>
                <a:ext cx="1012186" cy="325379"/>
                <a:chOff x="5280673" y="1037353"/>
                <a:chExt cx="1012186" cy="325379"/>
              </a:xfrm>
            </p:grpSpPr>
            <p:sp>
              <p:nvSpPr>
                <p:cNvPr id="36" name="Rectangle 35">
                  <a:extLst>
                    <a:ext uri="{FF2B5EF4-FFF2-40B4-BE49-F238E27FC236}">
                      <a16:creationId xmlns:a16="http://schemas.microsoft.com/office/drawing/2014/main" id="{8B901C8F-336D-642B-546D-8920D8CAE9FC}"/>
                    </a:ext>
                  </a:extLst>
                </p:cNvPr>
                <p:cNvSpPr/>
                <p:nvPr/>
              </p:nvSpPr>
              <p:spPr>
                <a:xfrm>
                  <a:off x="5309124" y="1037353"/>
                  <a:ext cx="900000"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EBA53D2A-525E-9AAF-AB62-411C2E202E0B}"/>
                    </a:ext>
                  </a:extLst>
                </p:cNvPr>
                <p:cNvSpPr txBox="1"/>
                <p:nvPr/>
              </p:nvSpPr>
              <p:spPr>
                <a:xfrm>
                  <a:off x="5280673" y="1095738"/>
                  <a:ext cx="1012186" cy="215444"/>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pPr algn="l"/>
                  <a:r>
                    <a:rPr lang="pt-BR" dirty="0"/>
                    <a:t>Serve</a:t>
                  </a:r>
                  <a:endParaRPr lang="en-US" dirty="0"/>
                </a:p>
              </p:txBody>
            </p:sp>
          </p:grpSp>
          <p:pic>
            <p:nvPicPr>
              <p:cNvPr id="40" name="Picture 39">
                <a:extLst>
                  <a:ext uri="{FF2B5EF4-FFF2-40B4-BE49-F238E27FC236}">
                    <a16:creationId xmlns:a16="http://schemas.microsoft.com/office/drawing/2014/main" id="{41681A0E-0369-1FAA-B146-FCF75C94749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29067" y="4401242"/>
                <a:ext cx="216000" cy="216000"/>
              </a:xfrm>
              <a:prstGeom prst="rect">
                <a:avLst/>
              </a:prstGeom>
            </p:spPr>
          </p:pic>
        </p:grpSp>
        <p:cxnSp>
          <p:nvCxnSpPr>
            <p:cNvPr id="46" name="Straight Arrow Connector 45">
              <a:extLst>
                <a:ext uri="{FF2B5EF4-FFF2-40B4-BE49-F238E27FC236}">
                  <a16:creationId xmlns:a16="http://schemas.microsoft.com/office/drawing/2014/main" id="{606931C1-E625-6FAE-2241-382D0BE0E974}"/>
                </a:ext>
              </a:extLst>
            </p:cNvPr>
            <p:cNvCxnSpPr>
              <a:cxnSpLocks/>
            </p:cNvCxnSpPr>
            <p:nvPr/>
          </p:nvCxnSpPr>
          <p:spPr>
            <a:xfrm>
              <a:off x="2205222" y="3907529"/>
              <a:ext cx="0" cy="14400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D76B60F-C322-8171-E060-0752A16E8D0B}"/>
                </a:ext>
              </a:extLst>
            </p:cNvPr>
            <p:cNvCxnSpPr>
              <a:cxnSpLocks/>
            </p:cNvCxnSpPr>
            <p:nvPr/>
          </p:nvCxnSpPr>
          <p:spPr>
            <a:xfrm>
              <a:off x="2710900" y="4730453"/>
              <a:ext cx="252000" cy="1"/>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7682F1A-D359-594D-8339-F5CEC548D94D}"/>
                </a:ext>
              </a:extLst>
            </p:cNvPr>
            <p:cNvCxnSpPr>
              <a:cxnSpLocks/>
            </p:cNvCxnSpPr>
            <p:nvPr/>
          </p:nvCxnSpPr>
          <p:spPr>
            <a:xfrm>
              <a:off x="2200455" y="4417128"/>
              <a:ext cx="0" cy="136051"/>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74F253E2-DAC1-0E63-CADE-9D49A34E9647}"/>
                </a:ext>
              </a:extLst>
            </p:cNvPr>
            <p:cNvSpPr/>
            <p:nvPr/>
          </p:nvSpPr>
          <p:spPr>
            <a:xfrm>
              <a:off x="2638558" y="4839577"/>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6</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spTree>
    <p:extLst>
      <p:ext uri="{BB962C8B-B14F-4D97-AF65-F5344CB8AC3E}">
        <p14:creationId xmlns:p14="http://schemas.microsoft.com/office/powerpoint/2010/main" val="282929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0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0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ED632-B3E8-B7E3-2639-38A0ECFD0941}"/>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0C400F7-93AB-94B7-54A9-E2A15B621634}"/>
              </a:ext>
            </a:extLst>
          </p:cNvPr>
          <p:cNvSpPr/>
          <p:nvPr/>
        </p:nvSpPr>
        <p:spPr>
          <a:xfrm>
            <a:off x="4214035" y="2562934"/>
            <a:ext cx="450981" cy="2660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Rectangle 196">
            <a:extLst>
              <a:ext uri="{FF2B5EF4-FFF2-40B4-BE49-F238E27FC236}">
                <a16:creationId xmlns:a16="http://schemas.microsoft.com/office/drawing/2014/main" id="{4A54D3FE-5D50-C2EA-5AFA-DD344E15CE0E}"/>
              </a:ext>
            </a:extLst>
          </p:cNvPr>
          <p:cNvSpPr/>
          <p:nvPr/>
        </p:nvSpPr>
        <p:spPr>
          <a:xfrm>
            <a:off x="3776703" y="2378570"/>
            <a:ext cx="2448000" cy="2660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laceHolder 1">
            <a:extLst>
              <a:ext uri="{FF2B5EF4-FFF2-40B4-BE49-F238E27FC236}">
                <a16:creationId xmlns:a16="http://schemas.microsoft.com/office/drawing/2014/main" id="{D791F7F3-AED6-402C-141F-6EDA5513C1D2}"/>
              </a:ext>
            </a:extLst>
          </p:cNvPr>
          <p:cNvSpPr>
            <a:spLocks noGrp="1"/>
          </p:cNvSpPr>
          <p:nvPr>
            <p:ph type="title"/>
          </p:nvPr>
        </p:nvSpPr>
        <p:spPr>
          <a:xfrm>
            <a:off x="191120" y="291300"/>
            <a:ext cx="5339730" cy="553298"/>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High-Level Project Plan: Churn Prediction</a:t>
            </a:r>
            <a:endParaRPr lang="fr-FR" sz="2800" spc="-1" dirty="0">
              <a:solidFill>
                <a:schemeClr val="dk1"/>
              </a:solidFill>
              <a:latin typeface="Arial"/>
            </a:endParaRPr>
          </a:p>
        </p:txBody>
      </p:sp>
      <p:sp>
        <p:nvSpPr>
          <p:cNvPr id="16" name="TextBox 15">
            <a:extLst>
              <a:ext uri="{FF2B5EF4-FFF2-40B4-BE49-F238E27FC236}">
                <a16:creationId xmlns:a16="http://schemas.microsoft.com/office/drawing/2014/main" id="{B8A0CCF3-F108-DBFA-C737-73BE6480BF22}"/>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11/12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FD8075BE-611B-D477-8619-4557F35ACB16}"/>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cxnSp>
        <p:nvCxnSpPr>
          <p:cNvPr id="15" name="Straight Connector 14">
            <a:extLst>
              <a:ext uri="{FF2B5EF4-FFF2-40B4-BE49-F238E27FC236}">
                <a16:creationId xmlns:a16="http://schemas.microsoft.com/office/drawing/2014/main" id="{BF316CA1-5B9A-4F34-9B91-79A070F9F6E9}"/>
              </a:ext>
            </a:extLst>
          </p:cNvPr>
          <p:cNvCxnSpPr/>
          <p:nvPr/>
        </p:nvCxnSpPr>
        <p:spPr>
          <a:xfrm>
            <a:off x="97810" y="144467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98B4DB1-1AE7-3532-6C8D-ACC376997F6C}"/>
              </a:ext>
            </a:extLst>
          </p:cNvPr>
          <p:cNvCxnSpPr/>
          <p:nvPr/>
        </p:nvCxnSpPr>
        <p:spPr>
          <a:xfrm>
            <a:off x="103629" y="396766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FE79B4E-2C41-0435-BD3C-52E1799D75D3}"/>
              </a:ext>
            </a:extLst>
          </p:cNvPr>
          <p:cNvCxnSpPr/>
          <p:nvPr/>
        </p:nvCxnSpPr>
        <p:spPr>
          <a:xfrm>
            <a:off x="3324969" y="144361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295809-FDEE-D604-565E-A4D77DDD2BB4}"/>
              </a:ext>
            </a:extLst>
          </p:cNvPr>
          <p:cNvCxnSpPr/>
          <p:nvPr/>
        </p:nvCxnSpPr>
        <p:spPr>
          <a:xfrm>
            <a:off x="3080658" y="143832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E54C15-E257-D5F5-0A14-26A3F7DE9CA2}"/>
              </a:ext>
            </a:extLst>
          </p:cNvPr>
          <p:cNvCxnSpPr/>
          <p:nvPr/>
        </p:nvCxnSpPr>
        <p:spPr>
          <a:xfrm>
            <a:off x="3079503" y="396005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C9DA3D88-D877-55D5-3E17-8A92E018EF01}"/>
              </a:ext>
            </a:extLst>
          </p:cNvPr>
          <p:cNvGrpSpPr/>
          <p:nvPr/>
        </p:nvGrpSpPr>
        <p:grpSpPr>
          <a:xfrm>
            <a:off x="59359" y="1002356"/>
            <a:ext cx="1205734" cy="325379"/>
            <a:chOff x="1132067" y="1204876"/>
            <a:chExt cx="1205734" cy="325379"/>
          </a:xfrm>
        </p:grpSpPr>
        <p:grpSp>
          <p:nvGrpSpPr>
            <p:cNvPr id="21" name="Group 20">
              <a:extLst>
                <a:ext uri="{FF2B5EF4-FFF2-40B4-BE49-F238E27FC236}">
                  <a16:creationId xmlns:a16="http://schemas.microsoft.com/office/drawing/2014/main" id="{32097C12-B45C-7ACC-654D-A580E4B9C886}"/>
                </a:ext>
              </a:extLst>
            </p:cNvPr>
            <p:cNvGrpSpPr/>
            <p:nvPr/>
          </p:nvGrpSpPr>
          <p:grpSpPr>
            <a:xfrm>
              <a:off x="1132067" y="1204876"/>
              <a:ext cx="1205734" cy="325379"/>
              <a:chOff x="5280673" y="1037353"/>
              <a:chExt cx="1205734" cy="325379"/>
            </a:xfrm>
          </p:grpSpPr>
          <p:sp>
            <p:nvSpPr>
              <p:cNvPr id="22" name="Rectangle 21">
                <a:extLst>
                  <a:ext uri="{FF2B5EF4-FFF2-40B4-BE49-F238E27FC236}">
                    <a16:creationId xmlns:a16="http://schemas.microsoft.com/office/drawing/2014/main" id="{00CD1475-FE28-E3E2-F26B-21803172B22D}"/>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A87D0474-E1A6-2E0D-AA0C-950060317B70}"/>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Roadmap</a:t>
                </a:r>
                <a:endParaRPr lang="en-US" sz="1000" dirty="0"/>
              </a:p>
            </p:txBody>
          </p:sp>
        </p:grpSp>
        <p:pic>
          <p:nvPicPr>
            <p:cNvPr id="26" name="Picture 25">
              <a:extLst>
                <a:ext uri="{FF2B5EF4-FFF2-40B4-BE49-F238E27FC236}">
                  <a16:creationId xmlns:a16="http://schemas.microsoft.com/office/drawing/2014/main" id="{C29FA933-8872-0931-4F98-057E2DF5B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9615" y="1287773"/>
              <a:ext cx="169276" cy="169276"/>
            </a:xfrm>
            <a:prstGeom prst="rect">
              <a:avLst/>
            </a:prstGeom>
          </p:spPr>
        </p:pic>
      </p:grpSp>
      <p:cxnSp>
        <p:nvCxnSpPr>
          <p:cNvPr id="42" name="Straight Connector 41">
            <a:extLst>
              <a:ext uri="{FF2B5EF4-FFF2-40B4-BE49-F238E27FC236}">
                <a16:creationId xmlns:a16="http://schemas.microsoft.com/office/drawing/2014/main" id="{627B4632-BDD7-C503-E41D-FD60BF08798A}"/>
              </a:ext>
            </a:extLst>
          </p:cNvPr>
          <p:cNvCxnSpPr/>
          <p:nvPr/>
        </p:nvCxnSpPr>
        <p:spPr>
          <a:xfrm>
            <a:off x="3414094"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7031E0-B1B7-00F6-3EA5-B8381C23D401}"/>
              </a:ext>
            </a:extLst>
          </p:cNvPr>
          <p:cNvCxnSpPr/>
          <p:nvPr/>
        </p:nvCxnSpPr>
        <p:spPr>
          <a:xfrm>
            <a:off x="3414094"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906C96D-9B57-BB60-649E-7FA69673D06E}"/>
              </a:ext>
            </a:extLst>
          </p:cNvPr>
          <p:cNvCxnSpPr/>
          <p:nvPr/>
        </p:nvCxnSpPr>
        <p:spPr>
          <a:xfrm>
            <a:off x="3412933" y="396572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80C261F-1C50-9E72-562F-D8F09A365816}"/>
              </a:ext>
            </a:extLst>
          </p:cNvPr>
          <p:cNvCxnSpPr/>
          <p:nvPr/>
        </p:nvCxnSpPr>
        <p:spPr>
          <a:xfrm>
            <a:off x="7202549"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C6C8E1D-CA9C-4DEE-D74C-3D97053E759F}"/>
              </a:ext>
            </a:extLst>
          </p:cNvPr>
          <p:cNvCxnSpPr/>
          <p:nvPr/>
        </p:nvCxnSpPr>
        <p:spPr>
          <a:xfrm>
            <a:off x="6951266"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30D2F89-653B-4684-D8D4-E4681E5173D6}"/>
              </a:ext>
            </a:extLst>
          </p:cNvPr>
          <p:cNvCxnSpPr/>
          <p:nvPr/>
        </p:nvCxnSpPr>
        <p:spPr>
          <a:xfrm>
            <a:off x="6956455" y="396572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30F31716-5C5F-9A88-8BA5-5AF8A861A4C2}"/>
              </a:ext>
            </a:extLst>
          </p:cNvPr>
          <p:cNvGrpSpPr/>
          <p:nvPr/>
        </p:nvGrpSpPr>
        <p:grpSpPr>
          <a:xfrm>
            <a:off x="3387469" y="1000410"/>
            <a:ext cx="1205734" cy="325379"/>
            <a:chOff x="5280673" y="1037353"/>
            <a:chExt cx="1205734" cy="325379"/>
          </a:xfrm>
        </p:grpSpPr>
        <p:sp>
          <p:nvSpPr>
            <p:cNvPr id="51" name="Rectangle 50">
              <a:extLst>
                <a:ext uri="{FF2B5EF4-FFF2-40B4-BE49-F238E27FC236}">
                  <a16:creationId xmlns:a16="http://schemas.microsoft.com/office/drawing/2014/main" id="{BE0AA66D-E270-7FE8-E85C-B61704DC8A2B}"/>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DDB35514-11AC-A7D3-62BE-AE1AA65BB3DC}"/>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Resources</a:t>
              </a:r>
              <a:endParaRPr lang="en-US" sz="1000" dirty="0"/>
            </a:p>
          </p:txBody>
        </p:sp>
      </p:grpSp>
      <p:sp>
        <p:nvSpPr>
          <p:cNvPr id="55" name="TextBox 54">
            <a:extLst>
              <a:ext uri="{FF2B5EF4-FFF2-40B4-BE49-F238E27FC236}">
                <a16:creationId xmlns:a16="http://schemas.microsoft.com/office/drawing/2014/main" id="{119C9B2A-A783-A83F-6063-C7F20D298E5A}"/>
              </a:ext>
            </a:extLst>
          </p:cNvPr>
          <p:cNvSpPr txBox="1"/>
          <p:nvPr/>
        </p:nvSpPr>
        <p:spPr>
          <a:xfrm>
            <a:off x="74138" y="2965471"/>
            <a:ext cx="3275694" cy="1007968"/>
          </a:xfrm>
          <a:prstGeom prst="rect">
            <a:avLst/>
          </a:prstGeom>
          <a:noFill/>
        </p:spPr>
        <p:txBody>
          <a:bodyPr wrap="square" rtlCol="0">
            <a:spAutoFit/>
          </a:bodyPr>
          <a:lstStyle/>
          <a:p>
            <a:r>
              <a:rPr lang="pt-BR" sz="700" b="1" dirty="0">
                <a:solidFill>
                  <a:schemeClr val="tx1">
                    <a:lumMod val="50000"/>
                  </a:schemeClr>
                </a:solidFill>
                <a:latin typeface="Source Sans Pro" panose="020B0503030403020204" pitchFamily="34" charset="0"/>
                <a:ea typeface="Source Sans Pro" panose="020B0503030403020204" pitchFamily="34" charset="0"/>
              </a:rPr>
              <a:t>Key Activities per Phase:</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Problem Understanding: </a:t>
            </a:r>
            <a:r>
              <a:rPr lang="pt-BR" sz="650" dirty="0">
                <a:solidFill>
                  <a:schemeClr val="tx1">
                    <a:lumMod val="50000"/>
                  </a:schemeClr>
                </a:solidFill>
                <a:latin typeface="Source Sans Pro" panose="020B0503030403020204" pitchFamily="34" charset="0"/>
                <a:ea typeface="Source Sans Pro" panose="020B0503030403020204" pitchFamily="34" charset="0"/>
              </a:rPr>
              <a:t>Define the churn problem and business objectives.</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Data Mining: </a:t>
            </a:r>
            <a:r>
              <a:rPr lang="pt-BR" sz="650" dirty="0">
                <a:solidFill>
                  <a:schemeClr val="tx1">
                    <a:lumMod val="50000"/>
                  </a:schemeClr>
                </a:solidFill>
                <a:latin typeface="Source Sans Pro" panose="020B0503030403020204" pitchFamily="34" charset="0"/>
                <a:ea typeface="Source Sans Pro" panose="020B0503030403020204" pitchFamily="34" charset="0"/>
              </a:rPr>
              <a:t>Gather relevant data (e.g., client interactions, transactions).</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Data Preparation: </a:t>
            </a:r>
            <a:r>
              <a:rPr lang="pt-BR" sz="650" dirty="0">
                <a:solidFill>
                  <a:schemeClr val="tx1">
                    <a:lumMod val="50000"/>
                  </a:schemeClr>
                </a:solidFill>
                <a:latin typeface="Source Sans Pro" panose="020B0503030403020204" pitchFamily="34" charset="0"/>
                <a:ea typeface="Source Sans Pro" panose="020B0503030403020204" pitchFamily="34" charset="0"/>
              </a:rPr>
              <a:t>Clean, transform, and organize data.</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Feature Engineering: </a:t>
            </a:r>
            <a:r>
              <a:rPr lang="pt-BR" sz="650" dirty="0">
                <a:solidFill>
                  <a:schemeClr val="tx1">
                    <a:lumMod val="50000"/>
                  </a:schemeClr>
                </a:solidFill>
                <a:latin typeface="Source Sans Pro" panose="020B0503030403020204" pitchFamily="34" charset="0"/>
                <a:ea typeface="Source Sans Pro" panose="020B0503030403020204" pitchFamily="34" charset="0"/>
              </a:rPr>
              <a:t>Create relevant features from raw data.</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Modeling: </a:t>
            </a:r>
            <a:r>
              <a:rPr lang="pt-BR" sz="650" dirty="0">
                <a:solidFill>
                  <a:schemeClr val="tx1">
                    <a:lumMod val="50000"/>
                  </a:schemeClr>
                </a:solidFill>
                <a:latin typeface="Source Sans Pro" panose="020B0503030403020204" pitchFamily="34" charset="0"/>
                <a:ea typeface="Source Sans Pro" panose="020B0503030403020204" pitchFamily="34" charset="0"/>
              </a:rPr>
              <a:t>Select and train ML models to predict churn.</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Evaluation: </a:t>
            </a:r>
            <a:r>
              <a:rPr lang="pt-BR" sz="650" dirty="0">
                <a:solidFill>
                  <a:schemeClr val="tx1">
                    <a:lumMod val="50000"/>
                  </a:schemeClr>
                </a:solidFill>
                <a:latin typeface="Source Sans Pro" panose="020B0503030403020204" pitchFamily="34" charset="0"/>
                <a:ea typeface="Source Sans Pro" panose="020B0503030403020204" pitchFamily="34" charset="0"/>
              </a:rPr>
              <a:t>Assess model performance using metrics (e.g., accuracy, AUC-ROC).</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Deployment: </a:t>
            </a:r>
            <a:r>
              <a:rPr lang="pt-BR" sz="650" dirty="0">
                <a:solidFill>
                  <a:schemeClr val="tx1">
                    <a:lumMod val="50000"/>
                  </a:schemeClr>
                </a:solidFill>
                <a:latin typeface="Source Sans Pro" panose="020B0503030403020204" pitchFamily="34" charset="0"/>
                <a:ea typeface="Source Sans Pro" panose="020B0503030403020204" pitchFamily="34" charset="0"/>
              </a:rPr>
              <a:t>Implement the model in production and monitor its performance.</a:t>
            </a:r>
            <a:endParaRPr lang="en-US" sz="65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57" name="Straight Arrow Connector 56">
            <a:extLst>
              <a:ext uri="{FF2B5EF4-FFF2-40B4-BE49-F238E27FC236}">
                <a16:creationId xmlns:a16="http://schemas.microsoft.com/office/drawing/2014/main" id="{C70DC0A8-C552-5EDE-3DEB-BCC86C39E421}"/>
              </a:ext>
            </a:extLst>
          </p:cNvPr>
          <p:cNvCxnSpPr>
            <a:cxnSpLocks/>
          </p:cNvCxnSpPr>
          <p:nvPr/>
        </p:nvCxnSpPr>
        <p:spPr>
          <a:xfrm>
            <a:off x="2638590" y="3009778"/>
            <a:ext cx="396000" cy="0"/>
          </a:xfrm>
          <a:prstGeom prst="straightConnector1">
            <a:avLst/>
          </a:prstGeom>
          <a:ln w="3175">
            <a:solidFill>
              <a:schemeClr val="tx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378032E-C41F-7C2C-3284-3E3F5AAD56DE}"/>
              </a:ext>
            </a:extLst>
          </p:cNvPr>
          <p:cNvSpPr txBox="1"/>
          <p:nvPr/>
        </p:nvSpPr>
        <p:spPr>
          <a:xfrm>
            <a:off x="2364982" y="3017422"/>
            <a:ext cx="998162"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Length: 6 – 8 weeks Max.</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61" name="Picture 60">
            <a:extLst>
              <a:ext uri="{FF2B5EF4-FFF2-40B4-BE49-F238E27FC236}">
                <a16:creationId xmlns:a16="http://schemas.microsoft.com/office/drawing/2014/main" id="{DBD122F1-78A5-CA26-58DB-F1B02294A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6130" y="1037855"/>
            <a:ext cx="247050" cy="247050"/>
          </a:xfrm>
          <a:prstGeom prst="rect">
            <a:avLst/>
          </a:prstGeom>
        </p:spPr>
      </p:pic>
      <p:grpSp>
        <p:nvGrpSpPr>
          <p:cNvPr id="126" name="Group 125">
            <a:extLst>
              <a:ext uri="{FF2B5EF4-FFF2-40B4-BE49-F238E27FC236}">
                <a16:creationId xmlns:a16="http://schemas.microsoft.com/office/drawing/2014/main" id="{FE968CD1-ED0B-E56A-06B8-535DE4D5D01B}"/>
              </a:ext>
            </a:extLst>
          </p:cNvPr>
          <p:cNvGrpSpPr/>
          <p:nvPr/>
        </p:nvGrpSpPr>
        <p:grpSpPr>
          <a:xfrm>
            <a:off x="5446457" y="1707679"/>
            <a:ext cx="1453186" cy="1154302"/>
            <a:chOff x="4073194" y="2067637"/>
            <a:chExt cx="1453186" cy="1154302"/>
          </a:xfrm>
        </p:grpSpPr>
        <p:cxnSp>
          <p:nvCxnSpPr>
            <p:cNvPr id="96" name="Straight Connector 95">
              <a:extLst>
                <a:ext uri="{FF2B5EF4-FFF2-40B4-BE49-F238E27FC236}">
                  <a16:creationId xmlns:a16="http://schemas.microsoft.com/office/drawing/2014/main" id="{8F494E7F-75D0-B862-494B-2770E3A24FA3}"/>
                </a:ext>
              </a:extLst>
            </p:cNvPr>
            <p:cNvCxnSpPr>
              <a:cxnSpLocks/>
            </p:cNvCxnSpPr>
            <p:nvPr/>
          </p:nvCxnSpPr>
          <p:spPr>
            <a:xfrm flipH="1">
              <a:off x="5184073" y="2697487"/>
              <a:ext cx="1" cy="90697"/>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B54DA4D0-1B9C-965D-6646-2BA498ACDDB4}"/>
                </a:ext>
              </a:extLst>
            </p:cNvPr>
            <p:cNvSpPr/>
            <p:nvPr/>
          </p:nvSpPr>
          <p:spPr>
            <a:xfrm>
              <a:off x="4448905" y="2144706"/>
              <a:ext cx="797052"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SALES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66" name="Rectangle 65">
              <a:extLst>
                <a:ext uri="{FF2B5EF4-FFF2-40B4-BE49-F238E27FC236}">
                  <a16:creationId xmlns:a16="http://schemas.microsoft.com/office/drawing/2014/main" id="{800BB52B-F5F2-5878-4F22-38F568E70AD8}"/>
                </a:ext>
              </a:extLst>
            </p:cNvPr>
            <p:cNvSpPr/>
            <p:nvPr/>
          </p:nvSpPr>
          <p:spPr>
            <a:xfrm>
              <a:off x="4888581" y="2528209"/>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Operations</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72" name="Rectangle 71">
              <a:extLst>
                <a:ext uri="{FF2B5EF4-FFF2-40B4-BE49-F238E27FC236}">
                  <a16:creationId xmlns:a16="http://schemas.microsoft.com/office/drawing/2014/main" id="{4230DBAE-28C2-6418-9EA5-D51E4E986940}"/>
                </a:ext>
              </a:extLst>
            </p:cNvPr>
            <p:cNvSpPr/>
            <p:nvPr/>
          </p:nvSpPr>
          <p:spPr>
            <a:xfrm>
              <a:off x="4137155" y="2528209"/>
              <a:ext cx="66337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Enablement</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05" name="Rectangle 104">
              <a:extLst>
                <a:ext uri="{FF2B5EF4-FFF2-40B4-BE49-F238E27FC236}">
                  <a16:creationId xmlns:a16="http://schemas.microsoft.com/office/drawing/2014/main" id="{F904F530-749B-1EB5-29B8-D106C0E45654}"/>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9" name="Rectangle 108">
            <a:extLst>
              <a:ext uri="{FF2B5EF4-FFF2-40B4-BE49-F238E27FC236}">
                <a16:creationId xmlns:a16="http://schemas.microsoft.com/office/drawing/2014/main" id="{01AA20C8-1C39-606A-0E8D-0FE5C8A9BD1C}"/>
              </a:ext>
            </a:extLst>
          </p:cNvPr>
          <p:cNvSpPr/>
          <p:nvPr/>
        </p:nvSpPr>
        <p:spPr>
          <a:xfrm>
            <a:off x="4794989" y="1353561"/>
            <a:ext cx="1061691"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ORGANIZATION</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grpSp>
        <p:nvGrpSpPr>
          <p:cNvPr id="143" name="Group 142">
            <a:extLst>
              <a:ext uri="{FF2B5EF4-FFF2-40B4-BE49-F238E27FC236}">
                <a16:creationId xmlns:a16="http://schemas.microsoft.com/office/drawing/2014/main" id="{9375B6C7-BACD-D4D8-EA48-E26F4A5592C1}"/>
              </a:ext>
            </a:extLst>
          </p:cNvPr>
          <p:cNvGrpSpPr/>
          <p:nvPr/>
        </p:nvGrpSpPr>
        <p:grpSpPr>
          <a:xfrm>
            <a:off x="3734754" y="1707679"/>
            <a:ext cx="1453186" cy="1154302"/>
            <a:chOff x="4073194" y="2067637"/>
            <a:chExt cx="1453186" cy="1154302"/>
          </a:xfrm>
        </p:grpSpPr>
        <p:cxnSp>
          <p:nvCxnSpPr>
            <p:cNvPr id="144" name="Straight Connector 143">
              <a:extLst>
                <a:ext uri="{FF2B5EF4-FFF2-40B4-BE49-F238E27FC236}">
                  <a16:creationId xmlns:a16="http://schemas.microsoft.com/office/drawing/2014/main" id="{40DC1690-F5F2-6CA5-34F4-773D77955E11}"/>
                </a:ext>
              </a:extLst>
            </p:cNvPr>
            <p:cNvCxnSpPr>
              <a:cxnSpLocks/>
              <a:stCxn id="146" idx="2"/>
              <a:endCxn id="153" idx="0"/>
            </p:cNvCxnSpPr>
            <p:nvPr/>
          </p:nvCxnSpPr>
          <p:spPr>
            <a:xfrm>
              <a:off x="4773324" y="2697487"/>
              <a:ext cx="0" cy="296449"/>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682AB288-8152-5271-1F92-7F0C5E88CA1C}"/>
                </a:ext>
              </a:extLst>
            </p:cNvPr>
            <p:cNvSpPr/>
            <p:nvPr/>
          </p:nvSpPr>
          <p:spPr>
            <a:xfrm>
              <a:off x="4385404" y="2144706"/>
              <a:ext cx="775235"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DATA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6" name="Rectangle 145">
              <a:extLst>
                <a:ext uri="{FF2B5EF4-FFF2-40B4-BE49-F238E27FC236}">
                  <a16:creationId xmlns:a16="http://schemas.microsoft.com/office/drawing/2014/main" id="{DD600A75-7C25-B551-966D-80CD2CF075BE}"/>
                </a:ext>
              </a:extLst>
            </p:cNvPr>
            <p:cNvSpPr/>
            <p:nvPr/>
          </p:nvSpPr>
          <p:spPr>
            <a:xfrm>
              <a:off x="4575082"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DE</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7" name="Rectangle 146">
              <a:extLst>
                <a:ext uri="{FF2B5EF4-FFF2-40B4-BE49-F238E27FC236}">
                  <a16:creationId xmlns:a16="http://schemas.microsoft.com/office/drawing/2014/main" id="{9F6CEE3B-7C0B-4AFA-1C73-2DE79DFA2012}"/>
                </a:ext>
              </a:extLst>
            </p:cNvPr>
            <p:cNvSpPr/>
            <p:nvPr/>
          </p:nvSpPr>
          <p:spPr>
            <a:xfrm>
              <a:off x="5024885" y="2529164"/>
              <a:ext cx="39222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DS</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8" name="Rectangle 147">
              <a:extLst>
                <a:ext uri="{FF2B5EF4-FFF2-40B4-BE49-F238E27FC236}">
                  <a16:creationId xmlns:a16="http://schemas.microsoft.com/office/drawing/2014/main" id="{A065530C-B9B6-933B-350C-66AC97148AAA}"/>
                </a:ext>
              </a:extLst>
            </p:cNvPr>
            <p:cNvSpPr/>
            <p:nvPr/>
          </p:nvSpPr>
          <p:spPr>
            <a:xfrm>
              <a:off x="4137156"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800" b="1" dirty="0">
                  <a:solidFill>
                    <a:schemeClr val="tx1">
                      <a:lumMod val="50000"/>
                    </a:schemeClr>
                  </a:solidFill>
                  <a:latin typeface="Source Sans Pro" panose="020B0503030403020204" pitchFamily="34" charset="0"/>
                  <a:ea typeface="Source Sans Pro" panose="020B0503030403020204" pitchFamily="34" charset="0"/>
                </a:rPr>
                <a:t>DA</a:t>
              </a:r>
              <a:endParaRPr lang="en-US" sz="800" b="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49" name="Connector: Elbow 148">
              <a:extLst>
                <a:ext uri="{FF2B5EF4-FFF2-40B4-BE49-F238E27FC236}">
                  <a16:creationId xmlns:a16="http://schemas.microsoft.com/office/drawing/2014/main" id="{FCFE419F-1AF4-2652-1F9A-206BAA9C2E4A}"/>
                </a:ext>
              </a:extLst>
            </p:cNvPr>
            <p:cNvCxnSpPr>
              <a:cxnSpLocks/>
              <a:stCxn id="147" idx="0"/>
              <a:endCxn id="148" idx="0"/>
            </p:cNvCxnSpPr>
            <p:nvPr/>
          </p:nvCxnSpPr>
          <p:spPr>
            <a:xfrm rot="16200000" flipV="1">
              <a:off x="4777720" y="2085888"/>
              <a:ext cx="955" cy="885597"/>
            </a:xfrm>
            <a:prstGeom prst="bentConnector3">
              <a:avLst>
                <a:gd name="adj1" fmla="val 882701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F4BF850-D055-D60C-02AA-A9FB46F52CFB}"/>
                </a:ext>
              </a:extLst>
            </p:cNvPr>
            <p:cNvCxnSpPr>
              <a:cxnSpLocks/>
              <a:stCxn id="145" idx="2"/>
              <a:endCxn id="146" idx="0"/>
            </p:cNvCxnSpPr>
            <p:nvPr/>
          </p:nvCxnSpPr>
          <p:spPr>
            <a:xfrm>
              <a:off x="4773022" y="2349109"/>
              <a:ext cx="302" cy="1791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250F5FB2-AB57-81EB-3548-0DC75DFF5739}"/>
                </a:ext>
              </a:extLst>
            </p:cNvPr>
            <p:cNvSpPr/>
            <p:nvPr/>
          </p:nvSpPr>
          <p:spPr>
            <a:xfrm>
              <a:off x="4575082" y="2774492"/>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DEng</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52" name="Graphic 151">
              <a:extLst>
                <a:ext uri="{FF2B5EF4-FFF2-40B4-BE49-F238E27FC236}">
                  <a16:creationId xmlns:a16="http://schemas.microsoft.com/office/drawing/2014/main" id="{93899405-2C9D-C4E3-1B91-D6A0B770DA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6901" y="2868973"/>
              <a:ext cx="94621" cy="94621"/>
            </a:xfrm>
            <a:prstGeom prst="rect">
              <a:avLst/>
            </a:prstGeom>
          </p:spPr>
        </p:pic>
        <p:sp>
          <p:nvSpPr>
            <p:cNvPr id="153" name="Rectangle 152">
              <a:extLst>
                <a:ext uri="{FF2B5EF4-FFF2-40B4-BE49-F238E27FC236}">
                  <a16:creationId xmlns:a16="http://schemas.microsoft.com/office/drawing/2014/main" id="{4B4E9197-3F17-F44D-BCC4-BABC996D4E14}"/>
                </a:ext>
              </a:extLst>
            </p:cNvPr>
            <p:cNvSpPr/>
            <p:nvPr/>
          </p:nvSpPr>
          <p:spPr>
            <a:xfrm>
              <a:off x="4575082" y="2993936"/>
              <a:ext cx="396483"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50" b="1" dirty="0">
                  <a:solidFill>
                    <a:schemeClr val="tx1">
                      <a:lumMod val="50000"/>
                    </a:schemeClr>
                  </a:solidFill>
                  <a:latin typeface="Source Sans Pro" panose="020B0503030403020204" pitchFamily="34" charset="0"/>
                  <a:ea typeface="Source Sans Pro" panose="020B0503030403020204" pitchFamily="34" charset="0"/>
                </a:rPr>
                <a:t>DArch</a:t>
              </a:r>
              <a:r>
                <a:rPr lang="pt-BR" sz="55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55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55" name="Rectangle 154">
              <a:extLst>
                <a:ext uri="{FF2B5EF4-FFF2-40B4-BE49-F238E27FC236}">
                  <a16:creationId xmlns:a16="http://schemas.microsoft.com/office/drawing/2014/main" id="{79DDBF73-87C4-7CA0-B209-877540364027}"/>
                </a:ext>
              </a:extLst>
            </p:cNvPr>
            <p:cNvSpPr/>
            <p:nvPr/>
          </p:nvSpPr>
          <p:spPr>
            <a:xfrm>
              <a:off x="5022758" y="277448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DSc</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56" name="Straight Connector 155">
              <a:extLst>
                <a:ext uri="{FF2B5EF4-FFF2-40B4-BE49-F238E27FC236}">
                  <a16:creationId xmlns:a16="http://schemas.microsoft.com/office/drawing/2014/main" id="{0F60C9A8-2F60-B25C-8B0D-9FA2510586A9}"/>
                </a:ext>
              </a:extLst>
            </p:cNvPr>
            <p:cNvCxnSpPr>
              <a:cxnSpLocks/>
              <a:stCxn id="147" idx="2"/>
              <a:endCxn id="155" idx="0"/>
            </p:cNvCxnSpPr>
            <p:nvPr/>
          </p:nvCxnSpPr>
          <p:spPr>
            <a:xfrm>
              <a:off x="5220995" y="2698442"/>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7" name="Picture 156">
              <a:extLst>
                <a:ext uri="{FF2B5EF4-FFF2-40B4-BE49-F238E27FC236}">
                  <a16:creationId xmlns:a16="http://schemas.microsoft.com/office/drawing/2014/main" id="{AC78A1BB-6DB2-5B74-6369-AE79B628A092}"/>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5379057" y="2872853"/>
              <a:ext cx="82800" cy="93600"/>
            </a:xfrm>
            <a:prstGeom prst="rect">
              <a:avLst/>
            </a:prstGeom>
          </p:spPr>
        </p:pic>
        <p:sp>
          <p:nvSpPr>
            <p:cNvPr id="158" name="Rectangle 157">
              <a:extLst>
                <a:ext uri="{FF2B5EF4-FFF2-40B4-BE49-F238E27FC236}">
                  <a16:creationId xmlns:a16="http://schemas.microsoft.com/office/drawing/2014/main" id="{75F27EF8-E99D-5214-304F-6DE59FD9C69E}"/>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60" name="Connector: Elbow 159">
            <a:extLst>
              <a:ext uri="{FF2B5EF4-FFF2-40B4-BE49-F238E27FC236}">
                <a16:creationId xmlns:a16="http://schemas.microsoft.com/office/drawing/2014/main" id="{A7981D2A-94AA-B9F0-BAF7-CD3C453A2FCF}"/>
              </a:ext>
            </a:extLst>
          </p:cNvPr>
          <p:cNvCxnSpPr>
            <a:cxnSpLocks/>
            <a:stCxn id="109" idx="2"/>
            <a:endCxn id="145" idx="0"/>
          </p:cNvCxnSpPr>
          <p:nvPr/>
        </p:nvCxnSpPr>
        <p:spPr>
          <a:xfrm rot="5400000">
            <a:off x="4766817" y="1225730"/>
            <a:ext cx="226784" cy="891253"/>
          </a:xfrm>
          <a:prstGeom prst="bentConnector3">
            <a:avLst>
              <a:gd name="adj1" fmla="val 2537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9EAB351C-51EF-6C5B-ABDA-3C5E284EFD61}"/>
              </a:ext>
            </a:extLst>
          </p:cNvPr>
          <p:cNvCxnSpPr>
            <a:cxnSpLocks/>
            <a:stCxn id="63" idx="0"/>
            <a:endCxn id="109" idx="2"/>
          </p:cNvCxnSpPr>
          <p:nvPr/>
        </p:nvCxnSpPr>
        <p:spPr>
          <a:xfrm rot="16200000" flipV="1">
            <a:off x="5659873" y="1223926"/>
            <a:ext cx="226784" cy="894859"/>
          </a:xfrm>
          <a:prstGeom prst="bentConnector3">
            <a:avLst>
              <a:gd name="adj1" fmla="val 7462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96271174-93BB-59D5-DE05-5404C826B1DA}"/>
              </a:ext>
            </a:extLst>
          </p:cNvPr>
          <p:cNvSpPr/>
          <p:nvPr/>
        </p:nvSpPr>
        <p:spPr>
          <a:xfrm>
            <a:off x="5510980" y="2414851"/>
            <a:ext cx="66240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Process Owner</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69" name="Graphic 168">
            <a:extLst>
              <a:ext uri="{FF2B5EF4-FFF2-40B4-BE49-F238E27FC236}">
                <a16:creationId xmlns:a16="http://schemas.microsoft.com/office/drawing/2014/main" id="{0AC6DAED-881F-0960-593B-F1BA57C22D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26562" y="2505398"/>
            <a:ext cx="94621" cy="94621"/>
          </a:xfrm>
          <a:prstGeom prst="rect">
            <a:avLst/>
          </a:prstGeom>
        </p:spPr>
      </p:pic>
      <p:pic>
        <p:nvPicPr>
          <p:cNvPr id="170" name="Picture 169">
            <a:extLst>
              <a:ext uri="{FF2B5EF4-FFF2-40B4-BE49-F238E27FC236}">
                <a16:creationId xmlns:a16="http://schemas.microsoft.com/office/drawing/2014/main" id="{05CB297C-E90D-9800-FDAF-6BAA833C11A4}"/>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4592750" y="2733668"/>
            <a:ext cx="82800" cy="93600"/>
          </a:xfrm>
          <a:prstGeom prst="rect">
            <a:avLst/>
          </a:prstGeom>
        </p:spPr>
      </p:pic>
      <p:sp>
        <p:nvSpPr>
          <p:cNvPr id="174" name="TextBox 173">
            <a:extLst>
              <a:ext uri="{FF2B5EF4-FFF2-40B4-BE49-F238E27FC236}">
                <a16:creationId xmlns:a16="http://schemas.microsoft.com/office/drawing/2014/main" id="{1BE09F64-7E2E-BA0A-45A1-9AAC56C4B0D9}"/>
              </a:ext>
            </a:extLst>
          </p:cNvPr>
          <p:cNvSpPr txBox="1"/>
          <p:nvPr/>
        </p:nvSpPr>
        <p:spPr>
          <a:xfrm>
            <a:off x="3415256" y="3014860"/>
            <a:ext cx="3883578" cy="861774"/>
          </a:xfrm>
          <a:prstGeom prst="rect">
            <a:avLst/>
          </a:prstGeom>
          <a:noFill/>
        </p:spPr>
        <p:txBody>
          <a:bodyPr wrap="square" rtlCol="0">
            <a:spAutoFit/>
          </a:bodyPr>
          <a:lstStyle/>
          <a:p>
            <a:r>
              <a:rPr lang="pt-BR" sz="800" b="1" dirty="0">
                <a:solidFill>
                  <a:schemeClr val="tx1">
                    <a:lumMod val="50000"/>
                  </a:schemeClr>
                </a:solidFill>
                <a:latin typeface="Source Sans Pro" panose="020B0503030403020204" pitchFamily="34" charset="0"/>
                <a:ea typeface="Source Sans Pro" panose="020B0503030403020204" pitchFamily="34" charset="0"/>
              </a:rPr>
              <a:t>Main Responsabilities per Role:</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Engineer: </a:t>
            </a:r>
            <a:r>
              <a:rPr lang="en-US" sz="700" dirty="0">
                <a:solidFill>
                  <a:schemeClr val="tx1">
                    <a:lumMod val="50000"/>
                  </a:schemeClr>
                </a:solidFill>
                <a:latin typeface="Source Sans Pro" panose="020B0503030403020204" pitchFamily="34" charset="0"/>
                <a:ea typeface="Source Sans Pro" panose="020B0503030403020204" pitchFamily="34" charset="0"/>
              </a:rPr>
              <a:t>Build ingestion and transformation pipelines; prepare data in Synapse.</a:t>
            </a: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Architect: </a:t>
            </a:r>
            <a:r>
              <a:rPr lang="en-US" sz="700" dirty="0">
                <a:solidFill>
                  <a:schemeClr val="tx1">
                    <a:lumMod val="50000"/>
                  </a:schemeClr>
                </a:solidFill>
                <a:latin typeface="Source Sans Pro" panose="020B0503030403020204" pitchFamily="34" charset="0"/>
                <a:ea typeface="Source Sans Pro" panose="020B0503030403020204" pitchFamily="34" charset="0"/>
              </a:rPr>
              <a:t>Define data architecture and governance; ensure scalability and performance.</a:t>
            </a: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Scientist: </a:t>
            </a:r>
            <a:r>
              <a:rPr lang="en-US" sz="700" dirty="0">
                <a:solidFill>
                  <a:schemeClr val="tx1">
                    <a:lumMod val="50000"/>
                  </a:schemeClr>
                </a:solidFill>
                <a:latin typeface="Source Sans Pro" panose="020B0503030403020204" pitchFamily="34" charset="0"/>
                <a:ea typeface="Source Sans Pro" panose="020B0503030403020204" pitchFamily="34" charset="0"/>
              </a:rPr>
              <a:t>Develop models, perform feature engineering, and analyze output.</a:t>
            </a: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Analyst: </a:t>
            </a:r>
            <a:r>
              <a:rPr lang="en-US" sz="700" dirty="0">
                <a:solidFill>
                  <a:schemeClr val="tx1">
                    <a:lumMod val="50000"/>
                  </a:schemeClr>
                </a:solidFill>
                <a:latin typeface="Source Sans Pro" panose="020B0503030403020204" pitchFamily="34" charset="0"/>
                <a:ea typeface="Source Sans Pro" panose="020B0503030403020204" pitchFamily="34" charset="0"/>
              </a:rPr>
              <a:t>Develop Power BI dashboards, with key visualizations.</a:t>
            </a: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Process Owner: </a:t>
            </a:r>
            <a:r>
              <a:rPr lang="en-US" sz="700" dirty="0">
                <a:solidFill>
                  <a:schemeClr val="tx1">
                    <a:lumMod val="50000"/>
                  </a:schemeClr>
                </a:solidFill>
                <a:latin typeface="Source Sans Pro" panose="020B0503030403020204" pitchFamily="34" charset="0"/>
                <a:ea typeface="Source Sans Pro" panose="020B0503030403020204" pitchFamily="34" charset="0"/>
              </a:rPr>
              <a:t>Define business requirements and validate model output.</a:t>
            </a:r>
          </a:p>
        </p:txBody>
      </p:sp>
      <p:cxnSp>
        <p:nvCxnSpPr>
          <p:cNvPr id="191" name="Connector: Elbow 190">
            <a:extLst>
              <a:ext uri="{FF2B5EF4-FFF2-40B4-BE49-F238E27FC236}">
                <a16:creationId xmlns:a16="http://schemas.microsoft.com/office/drawing/2014/main" id="{3E74FECD-0093-E92B-88D8-99F412DA2946}"/>
              </a:ext>
            </a:extLst>
          </p:cNvPr>
          <p:cNvCxnSpPr>
            <a:stCxn id="63" idx="2"/>
            <a:endCxn id="66" idx="0"/>
          </p:cNvCxnSpPr>
          <p:nvPr/>
        </p:nvCxnSpPr>
        <p:spPr>
          <a:xfrm rot="16200000" flipH="1">
            <a:off x="6299465" y="1910379"/>
            <a:ext cx="179100" cy="336643"/>
          </a:xfrm>
          <a:prstGeom prst="bentConnector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375E673B-9856-E7E4-9436-E27D533953DA}"/>
              </a:ext>
            </a:extLst>
          </p:cNvPr>
          <p:cNvCxnSpPr>
            <a:cxnSpLocks/>
            <a:stCxn id="63" idx="2"/>
            <a:endCxn id="72" idx="0"/>
          </p:cNvCxnSpPr>
          <p:nvPr/>
        </p:nvCxnSpPr>
        <p:spPr>
          <a:xfrm rot="5400000">
            <a:off x="5941849" y="1889406"/>
            <a:ext cx="179100" cy="378591"/>
          </a:xfrm>
          <a:prstGeom prst="bentConnector3">
            <a:avLst>
              <a:gd name="adj1" fmla="val 50000"/>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6" name="Rectangle 195">
            <a:extLst>
              <a:ext uri="{FF2B5EF4-FFF2-40B4-BE49-F238E27FC236}">
                <a16:creationId xmlns:a16="http://schemas.microsoft.com/office/drawing/2014/main" id="{033A2929-FE03-22BA-62D0-C0466B8BEE79}"/>
              </a:ext>
            </a:extLst>
          </p:cNvPr>
          <p:cNvSpPr/>
          <p:nvPr/>
        </p:nvSpPr>
        <p:spPr>
          <a:xfrm>
            <a:off x="6261844" y="2411245"/>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Stakeholders</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98" name="Straight Connector 197">
            <a:extLst>
              <a:ext uri="{FF2B5EF4-FFF2-40B4-BE49-F238E27FC236}">
                <a16:creationId xmlns:a16="http://schemas.microsoft.com/office/drawing/2014/main" id="{839F0373-3686-F339-852D-C27A6CA9BD50}"/>
              </a:ext>
            </a:extLst>
          </p:cNvPr>
          <p:cNvCxnSpPr>
            <a:cxnSpLocks/>
            <a:stCxn id="72" idx="2"/>
          </p:cNvCxnSpPr>
          <p:nvPr/>
        </p:nvCxnSpPr>
        <p:spPr>
          <a:xfrm flipH="1">
            <a:off x="5841550" y="2337529"/>
            <a:ext cx="553" cy="73716"/>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57624C21-30CF-6690-26B0-39CA8D7A6618}"/>
              </a:ext>
            </a:extLst>
          </p:cNvPr>
          <p:cNvCxnSpPr/>
          <p:nvPr/>
        </p:nvCxnSpPr>
        <p:spPr>
          <a:xfrm>
            <a:off x="98959" y="144943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F22F4CFC-13F0-2251-1E70-161240C51B48}"/>
              </a:ext>
            </a:extLst>
          </p:cNvPr>
          <p:cNvCxnSpPr/>
          <p:nvPr/>
        </p:nvCxnSpPr>
        <p:spPr>
          <a:xfrm>
            <a:off x="8835385" y="2261494"/>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AF8734B4-4025-7944-989C-322A2D034F17}"/>
              </a:ext>
            </a:extLst>
          </p:cNvPr>
          <p:cNvCxnSpPr/>
          <p:nvPr/>
        </p:nvCxnSpPr>
        <p:spPr>
          <a:xfrm>
            <a:off x="8835390" y="396035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40" name="Group 239">
            <a:extLst>
              <a:ext uri="{FF2B5EF4-FFF2-40B4-BE49-F238E27FC236}">
                <a16:creationId xmlns:a16="http://schemas.microsoft.com/office/drawing/2014/main" id="{0898784C-4E1C-4CB0-7309-2E4B243A5A38}"/>
              </a:ext>
            </a:extLst>
          </p:cNvPr>
          <p:cNvGrpSpPr/>
          <p:nvPr/>
        </p:nvGrpSpPr>
        <p:grpSpPr>
          <a:xfrm>
            <a:off x="7280442" y="1859805"/>
            <a:ext cx="827760" cy="325379"/>
            <a:chOff x="7280442" y="1897905"/>
            <a:chExt cx="827760" cy="325379"/>
          </a:xfrm>
        </p:grpSpPr>
        <p:grpSp>
          <p:nvGrpSpPr>
            <p:cNvPr id="214" name="Group 213">
              <a:extLst>
                <a:ext uri="{FF2B5EF4-FFF2-40B4-BE49-F238E27FC236}">
                  <a16:creationId xmlns:a16="http://schemas.microsoft.com/office/drawing/2014/main" id="{BF637AC8-DA12-07AA-B0B0-8B5ADDBBC246}"/>
                </a:ext>
              </a:extLst>
            </p:cNvPr>
            <p:cNvGrpSpPr/>
            <p:nvPr/>
          </p:nvGrpSpPr>
          <p:grpSpPr>
            <a:xfrm>
              <a:off x="7280442" y="1897905"/>
              <a:ext cx="827760" cy="325379"/>
              <a:chOff x="5297141" y="1037353"/>
              <a:chExt cx="976498" cy="325379"/>
            </a:xfrm>
          </p:grpSpPr>
          <p:sp>
            <p:nvSpPr>
              <p:cNvPr id="216" name="Rectangle 215">
                <a:extLst>
                  <a:ext uri="{FF2B5EF4-FFF2-40B4-BE49-F238E27FC236}">
                    <a16:creationId xmlns:a16="http://schemas.microsoft.com/office/drawing/2014/main" id="{0E025976-151E-8985-5E23-3DA8CB5149B6}"/>
                  </a:ext>
                </a:extLst>
              </p:cNvPr>
              <p:cNvSpPr/>
              <p:nvPr/>
            </p:nvSpPr>
            <p:spPr>
              <a:xfrm>
                <a:off x="5309125" y="1037353"/>
                <a:ext cx="964514"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TextBox 216">
                <a:extLst>
                  <a:ext uri="{FF2B5EF4-FFF2-40B4-BE49-F238E27FC236}">
                    <a16:creationId xmlns:a16="http://schemas.microsoft.com/office/drawing/2014/main" id="{B7181947-27F1-7475-81BF-B50198B0EA74}"/>
                  </a:ext>
                </a:extLst>
              </p:cNvPr>
              <p:cNvSpPr txBox="1"/>
              <p:nvPr/>
            </p:nvSpPr>
            <p:spPr>
              <a:xfrm>
                <a:off x="5297141" y="1074798"/>
                <a:ext cx="731094"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Costs</a:t>
                </a:r>
                <a:endParaRPr lang="en-US" sz="1000" dirty="0"/>
              </a:p>
            </p:txBody>
          </p:sp>
        </p:grpSp>
        <p:pic>
          <p:nvPicPr>
            <p:cNvPr id="223" name="Picture 222">
              <a:extLst>
                <a:ext uri="{FF2B5EF4-FFF2-40B4-BE49-F238E27FC236}">
                  <a16:creationId xmlns:a16="http://schemas.microsoft.com/office/drawing/2014/main" id="{57B5592D-4919-A4AD-1ABF-98952E95CB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30437" y="1974668"/>
              <a:ext cx="180000" cy="180000"/>
            </a:xfrm>
            <a:prstGeom prst="rect">
              <a:avLst/>
            </a:prstGeom>
          </p:spPr>
        </p:pic>
      </p:grpSp>
      <p:cxnSp>
        <p:nvCxnSpPr>
          <p:cNvPr id="225" name="Straight Connector 224">
            <a:extLst>
              <a:ext uri="{FF2B5EF4-FFF2-40B4-BE49-F238E27FC236}">
                <a16:creationId xmlns:a16="http://schemas.microsoft.com/office/drawing/2014/main" id="{4A05C207-91CD-8D3E-1A7D-F81E7440B96E}"/>
              </a:ext>
            </a:extLst>
          </p:cNvPr>
          <p:cNvCxnSpPr/>
          <p:nvPr/>
        </p:nvCxnSpPr>
        <p:spPr>
          <a:xfrm>
            <a:off x="7291540" y="226879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B584757-BDDF-7347-2182-2E8D4F2DF5B9}"/>
              </a:ext>
            </a:extLst>
          </p:cNvPr>
          <p:cNvCxnSpPr/>
          <p:nvPr/>
        </p:nvCxnSpPr>
        <p:spPr>
          <a:xfrm>
            <a:off x="7291710" y="396686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5FBE9759-CD8C-2E2D-E493-22A8463E8944}"/>
              </a:ext>
            </a:extLst>
          </p:cNvPr>
          <p:cNvSpPr txBox="1"/>
          <p:nvPr/>
        </p:nvSpPr>
        <p:spPr>
          <a:xfrm>
            <a:off x="10540" y="4069511"/>
            <a:ext cx="7584059" cy="1023357"/>
          </a:xfrm>
          <a:prstGeom prst="rect">
            <a:avLst/>
          </a:prstGeom>
          <a:noFill/>
        </p:spPr>
        <p:txBody>
          <a:bodyPr wrap="square" rtlCol="0">
            <a:spAutoFit/>
          </a:bodyPr>
          <a:lstStyle/>
          <a:p>
            <a:r>
              <a:rPr lang="pt-BR" sz="800" b="1" dirty="0">
                <a:solidFill>
                  <a:schemeClr val="tx1">
                    <a:lumMod val="50000"/>
                  </a:schemeClr>
                </a:solidFill>
                <a:latin typeface="Source Sans Pro" panose="020B0503030403020204" pitchFamily="34" charset="0"/>
                <a:ea typeface="Source Sans Pro" panose="020B0503030403020204" pitchFamily="34" charset="0"/>
              </a:rPr>
              <a:t>Assumptions:</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Project complexity is moderate, involving standard business logic and calculations.</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The initiative is of medium priority, allowing for a balanced but timely execution. </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The primary audience is the Operations Team; Leadership and Executive Teams are not direct stakeholders at this stage.</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Historical data on customer behavior is clean and reliable enough to build a solid predictive model.</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Manhour costs for internal resources are excluded from the cost estimation.</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Initially, the project will rely solely on internal resources due to the sensitivity of the data (such as client information, margins, etc.). External consultants may be brought in if additional expertise is required.</a:t>
            </a:r>
          </a:p>
          <a:p>
            <a:endParaRPr lang="en-US" sz="650"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229" name="TextBox 228">
            <a:extLst>
              <a:ext uri="{FF2B5EF4-FFF2-40B4-BE49-F238E27FC236}">
                <a16:creationId xmlns:a16="http://schemas.microsoft.com/office/drawing/2014/main" id="{0423E897-733D-8552-EE1E-FB686300D7EA}"/>
              </a:ext>
            </a:extLst>
          </p:cNvPr>
          <p:cNvSpPr txBox="1"/>
          <p:nvPr/>
        </p:nvSpPr>
        <p:spPr>
          <a:xfrm>
            <a:off x="6154085" y="2898599"/>
            <a:ext cx="998162" cy="184666"/>
          </a:xfrm>
          <a:prstGeom prst="rect">
            <a:avLst/>
          </a:prstGeom>
          <a:noFill/>
        </p:spPr>
        <p:txBody>
          <a:bodyPr wrap="square" rtlCol="0">
            <a:spAutoFit/>
          </a:bodyPr>
          <a:lstStyle/>
          <a:p>
            <a:pPr algn="ctr"/>
            <a:r>
              <a:rPr lang="pt-BR" sz="600" i="1" dirty="0">
                <a:solidFill>
                  <a:schemeClr val="tx1">
                    <a:lumMod val="50000"/>
                  </a:schemeClr>
                </a:solidFill>
                <a:latin typeface="Source Sans Pro" panose="020B0503030403020204" pitchFamily="34" charset="0"/>
                <a:ea typeface="Source Sans Pro" panose="020B0503030403020204" pitchFamily="34" charset="0"/>
              </a:rPr>
              <a:t>Team Size: 5 FTEs</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0" name="Straight Connector 229">
            <a:extLst>
              <a:ext uri="{FF2B5EF4-FFF2-40B4-BE49-F238E27FC236}">
                <a16:creationId xmlns:a16="http://schemas.microsoft.com/office/drawing/2014/main" id="{98998429-C0F8-A8DF-67B1-BBC3DAA92CC8}"/>
              </a:ext>
            </a:extLst>
          </p:cNvPr>
          <p:cNvCxnSpPr>
            <a:cxnSpLocks/>
          </p:cNvCxnSpPr>
          <p:nvPr/>
        </p:nvCxnSpPr>
        <p:spPr>
          <a:xfrm>
            <a:off x="66870" y="4095698"/>
            <a:ext cx="8994624" cy="22771"/>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35" name="Table 234">
            <a:extLst>
              <a:ext uri="{FF2B5EF4-FFF2-40B4-BE49-F238E27FC236}">
                <a16:creationId xmlns:a16="http://schemas.microsoft.com/office/drawing/2014/main" id="{2ECDCE3E-5274-C4B6-AD61-79578F2BF049}"/>
              </a:ext>
            </a:extLst>
          </p:cNvPr>
          <p:cNvGraphicFramePr>
            <a:graphicFrameLocks noGrp="1"/>
          </p:cNvGraphicFramePr>
          <p:nvPr>
            <p:extLst>
              <p:ext uri="{D42A27DB-BD31-4B8C-83A1-F6EECF244321}">
                <p14:modId xmlns:p14="http://schemas.microsoft.com/office/powerpoint/2010/main" val="3337732068"/>
              </p:ext>
            </p:extLst>
          </p:nvPr>
        </p:nvGraphicFramePr>
        <p:xfrm>
          <a:off x="7331695" y="2282330"/>
          <a:ext cx="1718107" cy="1661301"/>
        </p:xfrm>
        <a:graphic>
          <a:graphicData uri="http://schemas.openxmlformats.org/drawingml/2006/table">
            <a:tbl>
              <a:tblPr>
                <a:tableStyleId>{2D5ABB26-0587-4C30-8999-92F81FD0307C}</a:tableStyleId>
              </a:tblPr>
              <a:tblGrid>
                <a:gridCol w="322169">
                  <a:extLst>
                    <a:ext uri="{9D8B030D-6E8A-4147-A177-3AD203B41FA5}">
                      <a16:colId xmlns:a16="http://schemas.microsoft.com/office/drawing/2014/main" val="384183391"/>
                    </a:ext>
                  </a:extLst>
                </a:gridCol>
                <a:gridCol w="784397">
                  <a:extLst>
                    <a:ext uri="{9D8B030D-6E8A-4147-A177-3AD203B41FA5}">
                      <a16:colId xmlns:a16="http://schemas.microsoft.com/office/drawing/2014/main" val="2866810070"/>
                    </a:ext>
                  </a:extLst>
                </a:gridCol>
                <a:gridCol w="611541">
                  <a:extLst>
                    <a:ext uri="{9D8B030D-6E8A-4147-A177-3AD203B41FA5}">
                      <a16:colId xmlns:a16="http://schemas.microsoft.com/office/drawing/2014/main" val="1985300077"/>
                    </a:ext>
                  </a:extLst>
                </a:gridCol>
              </a:tblGrid>
              <a:tr h="151090">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Type</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Item</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Est. Cost (€/Mo)</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79557245"/>
                  </a:ext>
                </a:extLst>
              </a:tr>
              <a:tr h="151090">
                <a:tc rowSpan="4">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Capex</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Serverless Pool</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600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525659481"/>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VM (Triggers)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60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339562016"/>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Power BI Premium (P1)</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4700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447821404"/>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GitHub Actions (CI/CD)</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947917388"/>
                  </a:ext>
                </a:extLst>
              </a:tr>
              <a:tr h="151090">
                <a:tc rowSpan="4">
                  <a:txBody>
                    <a:bodyPr/>
                    <a:lstStyle/>
                    <a:p>
                      <a:pPr algn="l" fontAlgn="ctr"/>
                      <a:r>
                        <a:rPr lang="pt-BR" sz="550" b="1" i="0" u="none" strike="noStrike" dirty="0">
                          <a:solidFill>
                            <a:srgbClr val="000000"/>
                          </a:solidFill>
                          <a:effectLst/>
                          <a:latin typeface="Source Sans Pro" panose="020B0503030403020204" pitchFamily="34" charset="0"/>
                          <a:ea typeface="Source Sans Pro" panose="020B0503030403020204" pitchFamily="34" charset="0"/>
                        </a:rPr>
                        <a:t>O</a:t>
                      </a:r>
                      <a:r>
                        <a:rPr lang="en-US" sz="550" b="1" i="0" u="none" strike="noStrike" dirty="0">
                          <a:solidFill>
                            <a:srgbClr val="000000"/>
                          </a:solidFill>
                          <a:effectLst/>
                          <a:latin typeface="Source Sans Pro" panose="020B0503030403020204" pitchFamily="34" charset="0"/>
                          <a:ea typeface="Source Sans Pro" panose="020B0503030403020204" pitchFamily="34" charset="0"/>
                        </a:rPr>
                        <a:t>pex</a:t>
                      </a: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Pipelines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200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8078279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Data Lake Storage</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80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805922218"/>
                  </a:ext>
                </a:extLst>
              </a:tr>
              <a:tr h="173181">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Purview</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300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3469220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Monitor &amp; Logs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50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642786692"/>
                  </a:ext>
                </a:extLst>
              </a:tr>
              <a:tr h="151090">
                <a:tc>
                  <a:txBody>
                    <a:bodyPr/>
                    <a:lstStyle/>
                    <a:p>
                      <a:pPr algn="l" fontAlgn="ctr"/>
                      <a:endParaRPr lang="en-US" sz="550" b="1"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pt-BR"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rPr>
                        <a:t>Azure Machine Learning</a:t>
                      </a:r>
                      <a:endParaRPr lang="en-US"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pt-BR"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rPr>
                        <a:t>100</a:t>
                      </a:r>
                      <a:endParaRPr lang="en-US"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480438506"/>
                  </a:ext>
                </a:extLst>
              </a:tr>
              <a:tr h="128310">
                <a:tc>
                  <a:txBody>
                    <a:bodyPr/>
                    <a:lstStyle/>
                    <a:p>
                      <a:pPr algn="l" fontAlgn="b"/>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b">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l" fontAlgn="ctr"/>
                      <a:endParaRPr lang="en-US" sz="550" b="1"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Total: 6130</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tcPr>
                </a:tc>
                <a:extLst>
                  <a:ext uri="{0D108BD9-81ED-4DB2-BD59-A6C34878D82A}">
                    <a16:rowId xmlns:a16="http://schemas.microsoft.com/office/drawing/2014/main" val="4229143606"/>
                  </a:ext>
                </a:extLst>
              </a:tr>
            </a:tbl>
          </a:graphicData>
        </a:graphic>
      </p:graphicFrame>
      <p:cxnSp>
        <p:nvCxnSpPr>
          <p:cNvPr id="236" name="Straight Connector 235">
            <a:extLst>
              <a:ext uri="{FF2B5EF4-FFF2-40B4-BE49-F238E27FC236}">
                <a16:creationId xmlns:a16="http://schemas.microsoft.com/office/drawing/2014/main" id="{ECDFAA51-8B17-EAF4-A89A-74AEC5933933}"/>
              </a:ext>
            </a:extLst>
          </p:cNvPr>
          <p:cNvCxnSpPr>
            <a:cxnSpLocks/>
          </p:cNvCxnSpPr>
          <p:nvPr/>
        </p:nvCxnSpPr>
        <p:spPr>
          <a:xfrm>
            <a:off x="9082585" y="2264190"/>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55FFC398-FF8F-3CDD-F4BC-6A13B30A728A}"/>
              </a:ext>
            </a:extLst>
          </p:cNvPr>
          <p:cNvCxnSpPr>
            <a:cxnSpLocks/>
          </p:cNvCxnSpPr>
          <p:nvPr/>
        </p:nvCxnSpPr>
        <p:spPr>
          <a:xfrm>
            <a:off x="7292188" y="2273873"/>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8" name="Rectangle 237">
            <a:extLst>
              <a:ext uri="{FF2B5EF4-FFF2-40B4-BE49-F238E27FC236}">
                <a16:creationId xmlns:a16="http://schemas.microsoft.com/office/drawing/2014/main" id="{8C662ED5-8678-D99A-B542-C84958FA8A7A}"/>
              </a:ext>
            </a:extLst>
          </p:cNvPr>
          <p:cNvSpPr/>
          <p:nvPr/>
        </p:nvSpPr>
        <p:spPr>
          <a:xfrm>
            <a:off x="3798935" y="241442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DAn</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9" name="Straight Connector 238">
            <a:extLst>
              <a:ext uri="{FF2B5EF4-FFF2-40B4-BE49-F238E27FC236}">
                <a16:creationId xmlns:a16="http://schemas.microsoft.com/office/drawing/2014/main" id="{E5607883-C8C2-73D0-A71B-1FE9DE5E6F94}"/>
              </a:ext>
            </a:extLst>
          </p:cNvPr>
          <p:cNvCxnSpPr>
            <a:cxnSpLocks/>
          </p:cNvCxnSpPr>
          <p:nvPr/>
        </p:nvCxnSpPr>
        <p:spPr>
          <a:xfrm>
            <a:off x="4001476" y="2340864"/>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06717BE3-78A9-3BBA-C8A8-7D0DF5524A81}"/>
              </a:ext>
            </a:extLst>
          </p:cNvPr>
          <p:cNvGraphicFramePr>
            <a:graphicFrameLocks noGrp="1"/>
          </p:cNvGraphicFramePr>
          <p:nvPr>
            <p:extLst>
              <p:ext uri="{D42A27DB-BD31-4B8C-83A1-F6EECF244321}">
                <p14:modId xmlns:p14="http://schemas.microsoft.com/office/powerpoint/2010/main" val="4093539886"/>
              </p:ext>
            </p:extLst>
          </p:nvPr>
        </p:nvGraphicFramePr>
        <p:xfrm>
          <a:off x="203985" y="1502029"/>
          <a:ext cx="3027144" cy="1456579"/>
        </p:xfrm>
        <a:graphic>
          <a:graphicData uri="http://schemas.openxmlformats.org/drawingml/2006/table">
            <a:tbl>
              <a:tblPr>
                <a:tableStyleId>{2D5ABB26-0587-4C30-8999-92F81FD0307C}</a:tableStyleId>
              </a:tblPr>
              <a:tblGrid>
                <a:gridCol w="1028022">
                  <a:extLst>
                    <a:ext uri="{9D8B030D-6E8A-4147-A177-3AD203B41FA5}">
                      <a16:colId xmlns:a16="http://schemas.microsoft.com/office/drawing/2014/main" val="2306379019"/>
                    </a:ext>
                  </a:extLst>
                </a:gridCol>
                <a:gridCol w="333187">
                  <a:extLst>
                    <a:ext uri="{9D8B030D-6E8A-4147-A177-3AD203B41FA5}">
                      <a16:colId xmlns:a16="http://schemas.microsoft.com/office/drawing/2014/main" val="1260269403"/>
                    </a:ext>
                  </a:extLst>
                </a:gridCol>
                <a:gridCol w="333187">
                  <a:extLst>
                    <a:ext uri="{9D8B030D-6E8A-4147-A177-3AD203B41FA5}">
                      <a16:colId xmlns:a16="http://schemas.microsoft.com/office/drawing/2014/main" val="1806562339"/>
                    </a:ext>
                  </a:extLst>
                </a:gridCol>
                <a:gridCol w="333187">
                  <a:extLst>
                    <a:ext uri="{9D8B030D-6E8A-4147-A177-3AD203B41FA5}">
                      <a16:colId xmlns:a16="http://schemas.microsoft.com/office/drawing/2014/main" val="2051525612"/>
                    </a:ext>
                  </a:extLst>
                </a:gridCol>
                <a:gridCol w="333187">
                  <a:extLst>
                    <a:ext uri="{9D8B030D-6E8A-4147-A177-3AD203B41FA5}">
                      <a16:colId xmlns:a16="http://schemas.microsoft.com/office/drawing/2014/main" val="947390715"/>
                    </a:ext>
                  </a:extLst>
                </a:gridCol>
                <a:gridCol w="333187">
                  <a:extLst>
                    <a:ext uri="{9D8B030D-6E8A-4147-A177-3AD203B41FA5}">
                      <a16:colId xmlns:a16="http://schemas.microsoft.com/office/drawing/2014/main" val="2542398475"/>
                    </a:ext>
                  </a:extLst>
                </a:gridCol>
                <a:gridCol w="333187">
                  <a:extLst>
                    <a:ext uri="{9D8B030D-6E8A-4147-A177-3AD203B41FA5}">
                      <a16:colId xmlns:a16="http://schemas.microsoft.com/office/drawing/2014/main" val="473072989"/>
                    </a:ext>
                  </a:extLst>
                </a:gridCol>
              </a:tblGrid>
              <a:tr h="122918">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Phase</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1</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2</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3</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4</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5</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6</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118733586"/>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Problem Understanding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l" rtl="0" fontAlgn="ctr"/>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008877717"/>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Data Mining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ctr"/>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106591949"/>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Data Preparation</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ctr"/>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665247408"/>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Feature Engineering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ctr"/>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98862547"/>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Modeling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671779164"/>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Evaluation</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966233575"/>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Deployment</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solidFill>
                      <a:srgbClr val="0070C0"/>
                    </a:solidFill>
                  </a:tcPr>
                </a:tc>
                <a:extLst>
                  <a:ext uri="{0D108BD9-81ED-4DB2-BD59-A6C34878D82A}">
                    <a16:rowId xmlns:a16="http://schemas.microsoft.com/office/drawing/2014/main" val="487078137"/>
                  </a:ext>
                </a:extLst>
              </a:tr>
            </a:tbl>
          </a:graphicData>
        </a:graphic>
      </p:graphicFrame>
      <p:pic>
        <p:nvPicPr>
          <p:cNvPr id="3" name="Graphic 2">
            <a:extLst>
              <a:ext uri="{FF2B5EF4-FFF2-40B4-BE49-F238E27FC236}">
                <a16:creationId xmlns:a16="http://schemas.microsoft.com/office/drawing/2014/main" id="{33DB1605-DAEA-E2D3-C60C-0E95EC83785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37611" y="2505840"/>
            <a:ext cx="94621" cy="94621"/>
          </a:xfrm>
          <a:prstGeom prst="rect">
            <a:avLst/>
          </a:prstGeom>
        </p:spPr>
      </p:pic>
    </p:spTree>
    <p:extLst>
      <p:ext uri="{BB962C8B-B14F-4D97-AF65-F5344CB8AC3E}">
        <p14:creationId xmlns:p14="http://schemas.microsoft.com/office/powerpoint/2010/main" val="2076998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A35C3-CE62-BC22-4D6D-A2E6A8B9801B}"/>
            </a:ext>
          </a:extLst>
        </p:cNvPr>
        <p:cNvGrpSpPr/>
        <p:nvPr/>
      </p:nvGrpSpPr>
      <p:grpSpPr>
        <a:xfrm>
          <a:off x="0" y="0"/>
          <a:ext cx="0" cy="0"/>
          <a:chOff x="0" y="0"/>
          <a:chExt cx="0" cy="0"/>
        </a:xfrm>
      </p:grpSpPr>
      <p:sp>
        <p:nvSpPr>
          <p:cNvPr id="1944" name="PlaceHolder 1">
            <a:extLst>
              <a:ext uri="{FF2B5EF4-FFF2-40B4-BE49-F238E27FC236}">
                <a16:creationId xmlns:a16="http://schemas.microsoft.com/office/drawing/2014/main" id="{A254D628-A978-DAB4-F6E8-517E73D381FA}"/>
              </a:ext>
            </a:extLst>
          </p:cNvPr>
          <p:cNvSpPr>
            <a:spLocks noGrp="1"/>
          </p:cNvSpPr>
          <p:nvPr>
            <p:ph type="title" idx="4294967295"/>
          </p:nvPr>
        </p:nvSpPr>
        <p:spPr>
          <a:xfrm>
            <a:off x="2104920" y="380880"/>
            <a:ext cx="4933440" cy="1076040"/>
          </a:xfrm>
          <a:prstGeom prst="rect">
            <a:avLst/>
          </a:prstGeom>
          <a:noFill/>
          <a:ln w="0">
            <a:noFill/>
          </a:ln>
        </p:spPr>
        <p:txBody>
          <a:bodyPr lIns="91440" tIns="91440" rIns="91440" bIns="91440" anchor="t">
            <a:normAutofit fontScale="90000"/>
          </a:bodyPr>
          <a:lstStyle/>
          <a:p>
            <a:pPr algn="ctr">
              <a:lnSpc>
                <a:spcPct val="100000"/>
              </a:lnSpc>
              <a:tabLst>
                <a:tab pos="0" algn="l"/>
              </a:tabLst>
            </a:pPr>
            <a:r>
              <a:rPr lang="en" sz="7200" spc="-1">
                <a:solidFill>
                  <a:schemeClr val="dk2"/>
                </a:solidFill>
                <a:latin typeface="Fjalla One"/>
                <a:ea typeface="Fjalla One"/>
              </a:rPr>
              <a:t>Thank you!</a:t>
            </a:r>
            <a:endParaRPr lang="fr-FR" sz="7200" spc="-1" dirty="0">
              <a:solidFill>
                <a:schemeClr val="dk1"/>
              </a:solidFill>
              <a:latin typeface="Arial"/>
            </a:endParaRPr>
          </a:p>
        </p:txBody>
      </p:sp>
      <p:sp>
        <p:nvSpPr>
          <p:cNvPr id="2" name="Rectangle: Rounded Corners 1">
            <a:extLst>
              <a:ext uri="{FF2B5EF4-FFF2-40B4-BE49-F238E27FC236}">
                <a16:creationId xmlns:a16="http://schemas.microsoft.com/office/drawing/2014/main" id="{6EFD2498-FCE1-ED73-C5E9-9092D14D647F}"/>
              </a:ext>
            </a:extLst>
          </p:cNvPr>
          <p:cNvSpPr/>
          <p:nvPr/>
        </p:nvSpPr>
        <p:spPr>
          <a:xfrm>
            <a:off x="2266950" y="3467100"/>
            <a:ext cx="4622800" cy="889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B55E914B-C892-709E-D473-5753A1618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855" y="2087481"/>
            <a:ext cx="535145" cy="535145"/>
          </a:xfrm>
          <a:prstGeom prst="rect">
            <a:avLst/>
          </a:prstGeom>
        </p:spPr>
      </p:pic>
      <p:sp>
        <p:nvSpPr>
          <p:cNvPr id="4" name="PlaceHolder 2">
            <a:extLst>
              <a:ext uri="{FF2B5EF4-FFF2-40B4-BE49-F238E27FC236}">
                <a16:creationId xmlns:a16="http://schemas.microsoft.com/office/drawing/2014/main" id="{51D739B6-B54C-C94C-DE68-1CC2E6AC1A7C}"/>
              </a:ext>
            </a:extLst>
          </p:cNvPr>
          <p:cNvSpPr txBox="1">
            <a:spLocks/>
          </p:cNvSpPr>
          <p:nvPr/>
        </p:nvSpPr>
        <p:spPr>
          <a:xfrm>
            <a:off x="1940362" y="2139050"/>
            <a:ext cx="5253195" cy="535145"/>
          </a:xfrm>
          <a:prstGeom prst="rect">
            <a:avLst/>
          </a:prstGeom>
          <a:noFill/>
          <a:ln w="0">
            <a:noFill/>
          </a:ln>
        </p:spPr>
        <p:txBody>
          <a:bodyPr lIns="91440" tIns="91440" rIns="91440" bIns="91440" anchor="t">
            <a:normAutofit fontScale="85000" lnSpcReduction="20000"/>
          </a:bodyPr>
          <a:lst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lnSpc>
                <a:spcPct val="100000"/>
              </a:lnSpc>
              <a:buFont typeface="Wingdings" charset="2"/>
              <a:buNone/>
              <a:tabLst>
                <a:tab pos="0" algn="l"/>
              </a:tabLst>
            </a:pPr>
            <a:r>
              <a:rPr lang="en" sz="1600" spc="-1" dirty="0">
                <a:solidFill>
                  <a:srgbClr val="000000"/>
                </a:solidFill>
                <a:latin typeface="Barlow Semi Condensed"/>
                <a:ea typeface="Barlow Semi Condensed"/>
              </a:rPr>
              <a:t>GitHub Public Repository: </a:t>
            </a:r>
            <a:r>
              <a:rPr lang="en-US" sz="1600" spc="-1" dirty="0">
                <a:solidFill>
                  <a:srgbClr val="000000"/>
                </a:solidFill>
                <a:latin typeface="Barlow Semi Condensed"/>
                <a:ea typeface="Barlow Semi Condensed"/>
                <a:hlinkClick r:id="rId3"/>
              </a:rPr>
              <a:t>https://github.com/Nesk95/Allianz_BusinessCase.git</a:t>
            </a:r>
            <a:endParaRPr lang="en-US" sz="1600" spc="-1" dirty="0">
              <a:solidFill>
                <a:srgbClr val="000000"/>
              </a:solidFill>
              <a:latin typeface="OpenSymbol"/>
            </a:endParaRPr>
          </a:p>
        </p:txBody>
      </p:sp>
      <p:sp>
        <p:nvSpPr>
          <p:cNvPr id="1945" name="PlaceHolder 2">
            <a:extLst>
              <a:ext uri="{FF2B5EF4-FFF2-40B4-BE49-F238E27FC236}">
                <a16:creationId xmlns:a16="http://schemas.microsoft.com/office/drawing/2014/main" id="{AEF75B53-56A9-849D-B92E-41ECB2409DFC}"/>
              </a:ext>
            </a:extLst>
          </p:cNvPr>
          <p:cNvSpPr>
            <a:spLocks noGrp="1"/>
          </p:cNvSpPr>
          <p:nvPr>
            <p:ph type="subTitle" idx="4294967295"/>
          </p:nvPr>
        </p:nvSpPr>
        <p:spPr>
          <a:xfrm>
            <a:off x="3019319" y="3435426"/>
            <a:ext cx="3095280" cy="535145"/>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800" spc="-1" dirty="0">
                <a:solidFill>
                  <a:srgbClr val="000000"/>
                </a:solidFill>
                <a:latin typeface="Barlow Semi Condensed"/>
                <a:ea typeface="Barlow Semi Condensed"/>
              </a:rPr>
              <a:t>Do you have any questions?</a:t>
            </a:r>
            <a:endParaRPr lang="en-US" sz="1800" spc="-1" dirty="0">
              <a:solidFill>
                <a:srgbClr val="000000"/>
              </a:solidFill>
              <a:latin typeface="OpenSymbol"/>
            </a:endParaRPr>
          </a:p>
        </p:txBody>
      </p:sp>
    </p:spTree>
    <p:extLst>
      <p:ext uri="{BB962C8B-B14F-4D97-AF65-F5344CB8AC3E}">
        <p14:creationId xmlns:p14="http://schemas.microsoft.com/office/powerpoint/2010/main" val="80814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40A5E-BE11-B640-5393-2C50459BE71A}"/>
            </a:ext>
          </a:extLst>
        </p:cNvPr>
        <p:cNvGrpSpPr/>
        <p:nvPr/>
      </p:nvGrpSpPr>
      <p:grpSpPr>
        <a:xfrm>
          <a:off x="0" y="0"/>
          <a:ext cx="0" cy="0"/>
          <a:chOff x="0" y="0"/>
          <a:chExt cx="0" cy="0"/>
        </a:xfrm>
      </p:grpSpPr>
      <p:sp>
        <p:nvSpPr>
          <p:cNvPr id="43" name="Rectangle 42">
            <a:extLst>
              <a:ext uri="{FF2B5EF4-FFF2-40B4-BE49-F238E27FC236}">
                <a16:creationId xmlns:a16="http://schemas.microsoft.com/office/drawing/2014/main" id="{9BE7436C-64BE-2B98-5AE0-23AA982A3256}"/>
              </a:ext>
            </a:extLst>
          </p:cNvPr>
          <p:cNvSpPr/>
          <p:nvPr/>
        </p:nvSpPr>
        <p:spPr>
          <a:xfrm>
            <a:off x="2289490" y="3503085"/>
            <a:ext cx="4467298" cy="95777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A816730E-6E87-0E12-ADE6-23E2C578E80B}"/>
              </a:ext>
            </a:extLst>
          </p:cNvPr>
          <p:cNvSpPr/>
          <p:nvPr/>
        </p:nvSpPr>
        <p:spPr>
          <a:xfrm>
            <a:off x="445445" y="1375906"/>
            <a:ext cx="2044308" cy="376536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laceHolder 1">
            <a:extLst>
              <a:ext uri="{FF2B5EF4-FFF2-40B4-BE49-F238E27FC236}">
                <a16:creationId xmlns:a16="http://schemas.microsoft.com/office/drawing/2014/main" id="{62E358B6-15F2-15D5-78C2-35B54D7A4B01}"/>
              </a:ext>
            </a:extLst>
          </p:cNvPr>
          <p:cNvSpPr txBox="1">
            <a:spLocks/>
          </p:cNvSpPr>
          <p:nvPr/>
        </p:nvSpPr>
        <p:spPr>
          <a:xfrm>
            <a:off x="191120" y="291300"/>
            <a:ext cx="4937400" cy="569273"/>
          </a:xfrm>
          <a:prstGeom prst="rect">
            <a:avLst/>
          </a:prstGeom>
          <a:noFill/>
          <a:ln w="0">
            <a:noFill/>
          </a:ln>
        </p:spPr>
        <p:txBody>
          <a:bodyPr lIns="91440" tIns="91440" rIns="91440" bIns="91440" anchor="b">
            <a:normAutofit fontScale="97500" lnSpcReduction="10000"/>
          </a:bodyPr>
          <a:lstStyle>
            <a:lvl1pPr indent="0" algn="l" defTabSz="914395"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 sz="2800" spc="-1" dirty="0">
                <a:solidFill>
                  <a:schemeClr val="dk2"/>
                </a:solidFill>
                <a:latin typeface="Fjalla One"/>
                <a:ea typeface="Source Sans Pro" panose="020B0503030403020204" pitchFamily="34" charset="0"/>
              </a:rPr>
              <a:t>Agenda</a:t>
            </a:r>
            <a:endParaRPr lang="fr-FR" sz="2800" spc="-1" dirty="0">
              <a:solidFill>
                <a:schemeClr val="dk1"/>
              </a:solidFill>
              <a:latin typeface="Arial"/>
            </a:endParaRPr>
          </a:p>
        </p:txBody>
      </p:sp>
      <p:cxnSp>
        <p:nvCxnSpPr>
          <p:cNvPr id="48" name="Straight Connector 47">
            <a:extLst>
              <a:ext uri="{FF2B5EF4-FFF2-40B4-BE49-F238E27FC236}">
                <a16:creationId xmlns:a16="http://schemas.microsoft.com/office/drawing/2014/main" id="{7B3DFBB3-A371-883E-82A2-A2706FF4D793}"/>
              </a:ext>
            </a:extLst>
          </p:cNvPr>
          <p:cNvCxnSpPr>
            <a:cxnSpLocks/>
          </p:cNvCxnSpPr>
          <p:nvPr/>
        </p:nvCxnSpPr>
        <p:spPr>
          <a:xfrm>
            <a:off x="3154260" y="2424381"/>
            <a:ext cx="2096703"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3F97BB9-EA53-822C-35EC-1CD7C5D28663}"/>
              </a:ext>
            </a:extLst>
          </p:cNvPr>
          <p:cNvCxnSpPr>
            <a:cxnSpLocks/>
          </p:cNvCxnSpPr>
          <p:nvPr/>
        </p:nvCxnSpPr>
        <p:spPr>
          <a:xfrm flipH="1">
            <a:off x="406739" y="2424381"/>
            <a:ext cx="2231374"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91FBDF90-B4A8-B378-B9FD-7399F1761EEF}"/>
              </a:ext>
            </a:extLst>
          </p:cNvPr>
          <p:cNvSpPr txBox="1"/>
          <p:nvPr/>
        </p:nvSpPr>
        <p:spPr>
          <a:xfrm>
            <a:off x="406739" y="1814236"/>
            <a:ext cx="704996" cy="584775"/>
          </a:xfrm>
          <a:prstGeom prst="rect">
            <a:avLst/>
          </a:prstGeom>
          <a:noFill/>
        </p:spPr>
        <p:txBody>
          <a:bodyPr wrap="square" rtlCol="0">
            <a:spAutoFit/>
          </a:bodyPr>
          <a:lstStyle/>
          <a:p>
            <a:r>
              <a:rPr lang="pt-BR" sz="3200" b="1" dirty="0">
                <a:solidFill>
                  <a:srgbClr val="003781"/>
                </a:solidFill>
                <a:latin typeface="Source Sans Pro" panose="020B0503030403020204" pitchFamily="34" charset="0"/>
                <a:ea typeface="Source Sans Pro" panose="020B0503030403020204" pitchFamily="34" charset="0"/>
              </a:rPr>
              <a:t>01</a:t>
            </a:r>
            <a:endParaRPr lang="en-US" sz="3200" b="1" dirty="0">
              <a:solidFill>
                <a:srgbClr val="003781"/>
              </a:solidFill>
              <a:latin typeface="Source Sans Pro" panose="020B0503030403020204" pitchFamily="34" charset="0"/>
              <a:ea typeface="Source Sans Pro" panose="020B0503030403020204" pitchFamily="34" charset="0"/>
            </a:endParaRPr>
          </a:p>
        </p:txBody>
      </p:sp>
      <p:sp>
        <p:nvSpPr>
          <p:cNvPr id="53" name="TextBox 52">
            <a:extLst>
              <a:ext uri="{FF2B5EF4-FFF2-40B4-BE49-F238E27FC236}">
                <a16:creationId xmlns:a16="http://schemas.microsoft.com/office/drawing/2014/main" id="{365ECE3E-8119-7289-0CBD-E0B5B85AF218}"/>
              </a:ext>
            </a:extLst>
          </p:cNvPr>
          <p:cNvSpPr txBox="1"/>
          <p:nvPr/>
        </p:nvSpPr>
        <p:spPr>
          <a:xfrm>
            <a:off x="3154260" y="1839606"/>
            <a:ext cx="704996" cy="584775"/>
          </a:xfrm>
          <a:prstGeom prst="rect">
            <a:avLst/>
          </a:prstGeom>
          <a:noFill/>
        </p:spPr>
        <p:txBody>
          <a:bodyPr wrap="square" rtlCol="0">
            <a:spAutoFit/>
          </a:bodyPr>
          <a:lstStyle/>
          <a:p>
            <a:r>
              <a:rPr lang="pt-BR" sz="3200" b="1" dirty="0">
                <a:solidFill>
                  <a:srgbClr val="0581D5"/>
                </a:solidFill>
                <a:latin typeface="Source Sans Pro" panose="020B0503030403020204" pitchFamily="34" charset="0"/>
                <a:ea typeface="Source Sans Pro" panose="020B0503030403020204" pitchFamily="34" charset="0"/>
              </a:rPr>
              <a:t>02</a:t>
            </a:r>
            <a:endParaRPr lang="en-US" sz="3200" b="1" dirty="0">
              <a:solidFill>
                <a:srgbClr val="0581D5"/>
              </a:solidFill>
              <a:latin typeface="Source Sans Pro" panose="020B0503030403020204" pitchFamily="34" charset="0"/>
              <a:ea typeface="Source Sans Pro" panose="020B0503030403020204" pitchFamily="34" charset="0"/>
            </a:endParaRPr>
          </a:p>
        </p:txBody>
      </p:sp>
      <p:sp>
        <p:nvSpPr>
          <p:cNvPr id="59" name="TextBox 58">
            <a:extLst>
              <a:ext uri="{FF2B5EF4-FFF2-40B4-BE49-F238E27FC236}">
                <a16:creationId xmlns:a16="http://schemas.microsoft.com/office/drawing/2014/main" id="{76C9458E-DB80-11F7-CC11-704E8B9CD62A}"/>
              </a:ext>
            </a:extLst>
          </p:cNvPr>
          <p:cNvSpPr txBox="1"/>
          <p:nvPr/>
        </p:nvSpPr>
        <p:spPr>
          <a:xfrm>
            <a:off x="354705" y="2322759"/>
            <a:ext cx="2618841" cy="1585049"/>
          </a:xfrm>
          <a:prstGeom prst="rect">
            <a:avLst/>
          </a:prstGeom>
          <a:noFill/>
        </p:spPr>
        <p:txBody>
          <a:bodyPr wrap="square" rtlCol="0">
            <a:spAutoFit/>
          </a:bodyPr>
          <a:lstStyle/>
          <a:p>
            <a:pPr marL="228600" indent="-228600" algn="just">
              <a:buAutoNum type="arabicParenR"/>
            </a:pPr>
            <a:endParaRPr lang="pt-BR" sz="1200" dirty="0">
              <a:solidFill>
                <a:schemeClr val="tx1">
                  <a:lumMod val="75000"/>
                </a:schemeClr>
              </a:solidFill>
              <a:latin typeface="Source Sans Pro" panose="020B0503030403020204" pitchFamily="34" charset="0"/>
              <a:ea typeface="Source Sans Pro" panose="020B0503030403020204" pitchFamily="34" charset="0"/>
            </a:endParaRPr>
          </a:p>
          <a:p>
            <a:r>
              <a:rPr lang="pt-BR" sz="1600" dirty="0">
                <a:solidFill>
                  <a:schemeClr val="tx1">
                    <a:lumMod val="75000"/>
                  </a:schemeClr>
                </a:solidFill>
                <a:latin typeface="Source Sans Pro" panose="020B0503030403020204" pitchFamily="34" charset="0"/>
                <a:ea typeface="Source Sans Pro" panose="020B0503030403020204" pitchFamily="34" charset="0"/>
              </a:rPr>
              <a:t>New Architecture Overview</a:t>
            </a:r>
          </a:p>
          <a:p>
            <a:endParaRPr lang="pt-BR" sz="1200" dirty="0">
              <a:solidFill>
                <a:schemeClr val="tx1">
                  <a:lumMod val="75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1100" dirty="0">
                <a:solidFill>
                  <a:schemeClr val="tx1">
                    <a:lumMod val="75000"/>
                  </a:schemeClr>
                </a:solidFill>
                <a:latin typeface="Source Sans Pro" panose="020B0503030403020204" pitchFamily="34" charset="0"/>
                <a:ea typeface="Source Sans Pro" panose="020B0503030403020204" pitchFamily="34" charset="0"/>
              </a:rPr>
              <a:t>Diagram</a:t>
            </a:r>
          </a:p>
          <a:p>
            <a:pPr marL="171450" indent="-171450">
              <a:buFont typeface="Arial" panose="020B0604020202020204" pitchFamily="34" charset="0"/>
              <a:buChar char="•"/>
            </a:pPr>
            <a:r>
              <a:rPr lang="pt-BR" sz="1100" dirty="0">
                <a:solidFill>
                  <a:schemeClr val="tx1">
                    <a:lumMod val="75000"/>
                  </a:schemeClr>
                </a:solidFill>
                <a:latin typeface="Source Sans Pro" panose="020B0503030403020204" pitchFamily="34" charset="0"/>
                <a:ea typeface="Source Sans Pro" panose="020B0503030403020204" pitchFamily="34" charset="0"/>
              </a:rPr>
              <a:t>Layers &amp; Functionalities</a:t>
            </a:r>
          </a:p>
          <a:p>
            <a:pPr marL="171450" indent="-171450">
              <a:buFont typeface="Arial" panose="020B0604020202020204" pitchFamily="34" charset="0"/>
              <a:buChar char="•"/>
            </a:pPr>
            <a:r>
              <a:rPr lang="pt-BR" sz="1100" dirty="0">
                <a:solidFill>
                  <a:schemeClr val="tx1">
                    <a:lumMod val="75000"/>
                  </a:schemeClr>
                </a:solidFill>
                <a:latin typeface="Source Sans Pro" panose="020B0503030403020204" pitchFamily="34" charset="0"/>
                <a:ea typeface="Source Sans Pro" panose="020B0503030403020204" pitchFamily="34" charset="0"/>
              </a:rPr>
              <a:t>Artifacts &amp; Modules</a:t>
            </a:r>
          </a:p>
          <a:p>
            <a:endParaRPr lang="pt-BR" sz="12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lgn="just">
              <a:buAutoNum type="arabicParenR"/>
            </a:pPr>
            <a:endParaRPr lang="en-US" sz="1200" dirty="0">
              <a:solidFill>
                <a:schemeClr val="tx1">
                  <a:lumMod val="75000"/>
                </a:schemeClr>
              </a:solidFill>
              <a:latin typeface="Source Sans Pro" panose="020B0503030403020204" pitchFamily="34" charset="0"/>
              <a:ea typeface="Source Sans Pro" panose="020B0503030403020204" pitchFamily="34" charset="0"/>
            </a:endParaRPr>
          </a:p>
        </p:txBody>
      </p:sp>
      <p:sp>
        <p:nvSpPr>
          <p:cNvPr id="61" name="TextBox 60">
            <a:extLst>
              <a:ext uri="{FF2B5EF4-FFF2-40B4-BE49-F238E27FC236}">
                <a16:creationId xmlns:a16="http://schemas.microsoft.com/office/drawing/2014/main" id="{C424CCEB-CA5C-BBB7-E135-4CF60C5804CC}"/>
              </a:ext>
            </a:extLst>
          </p:cNvPr>
          <p:cNvSpPr txBox="1"/>
          <p:nvPr/>
        </p:nvSpPr>
        <p:spPr>
          <a:xfrm>
            <a:off x="3154260" y="2322759"/>
            <a:ext cx="2806790" cy="1107996"/>
          </a:xfrm>
          <a:prstGeom prst="rect">
            <a:avLst/>
          </a:prstGeom>
          <a:noFill/>
        </p:spPr>
        <p:txBody>
          <a:bodyPr wrap="square" rtlCol="0">
            <a:spAutoFit/>
          </a:bodyPr>
          <a:lstStyle/>
          <a:p>
            <a:pPr algn="just"/>
            <a:endParaRPr lang="pt-BR" sz="1400" i="1" dirty="0">
              <a:solidFill>
                <a:schemeClr val="tx1">
                  <a:lumMod val="75000"/>
                </a:schemeClr>
              </a:solidFill>
              <a:latin typeface="Source Sans Pro" panose="020B0503030403020204" pitchFamily="34" charset="0"/>
              <a:ea typeface="Source Sans Pro" panose="020B0503030403020204" pitchFamily="34" charset="0"/>
            </a:endParaRPr>
          </a:p>
          <a:p>
            <a:r>
              <a:rPr lang="pt-BR" sz="1600" dirty="0">
                <a:solidFill>
                  <a:schemeClr val="tx1">
                    <a:lumMod val="75000"/>
                  </a:schemeClr>
                </a:solidFill>
                <a:latin typeface="Source Sans Pro" panose="020B0503030403020204" pitchFamily="34" charset="0"/>
                <a:ea typeface="Source Sans Pro" panose="020B0503030403020204" pitchFamily="34" charset="0"/>
              </a:rPr>
              <a:t>E2E Data Engineering Projects</a:t>
            </a:r>
          </a:p>
          <a:p>
            <a:pPr algn="just"/>
            <a:endParaRPr lang="en-US" sz="1400" dirty="0">
              <a:solidFill>
                <a:schemeClr val="tx1">
                  <a:lumMod val="75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1100" dirty="0">
                <a:solidFill>
                  <a:schemeClr val="tx1">
                    <a:lumMod val="75000"/>
                  </a:schemeClr>
                </a:solidFill>
                <a:latin typeface="Source Sans Pro" panose="020B0503030403020204" pitchFamily="34" charset="0"/>
                <a:ea typeface="Source Sans Pro" panose="020B0503030403020204" pitchFamily="34" charset="0"/>
              </a:rPr>
              <a:t>Sales Dashboard</a:t>
            </a:r>
          </a:p>
          <a:p>
            <a:pPr marL="171450" indent="-171450">
              <a:buFont typeface="Arial" panose="020B0604020202020204" pitchFamily="34" charset="0"/>
              <a:buChar char="•"/>
            </a:pPr>
            <a:r>
              <a:rPr lang="pt-BR" sz="1100" dirty="0">
                <a:solidFill>
                  <a:schemeClr val="tx1">
                    <a:lumMod val="75000"/>
                  </a:schemeClr>
                </a:solidFill>
                <a:latin typeface="Source Sans Pro" panose="020B0503030403020204" pitchFamily="34" charset="0"/>
                <a:ea typeface="Source Sans Pro" panose="020B0503030403020204" pitchFamily="34" charset="0"/>
              </a:rPr>
              <a:t>Churn Prediction Model</a:t>
            </a:r>
          </a:p>
        </p:txBody>
      </p:sp>
      <p:cxnSp>
        <p:nvCxnSpPr>
          <p:cNvPr id="1923" name="Straight Connector 1922">
            <a:extLst>
              <a:ext uri="{FF2B5EF4-FFF2-40B4-BE49-F238E27FC236}">
                <a16:creationId xmlns:a16="http://schemas.microsoft.com/office/drawing/2014/main" id="{C0831582-61BD-BCBF-39F2-FDD833D99954}"/>
              </a:ext>
            </a:extLst>
          </p:cNvPr>
          <p:cNvCxnSpPr>
            <a:cxnSpLocks/>
          </p:cNvCxnSpPr>
          <p:nvPr/>
        </p:nvCxnSpPr>
        <p:spPr>
          <a:xfrm>
            <a:off x="2933226" y="1424043"/>
            <a:ext cx="0" cy="2722168"/>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3A2273C-414D-DD7F-EDD5-C9CCE27DA79B}"/>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2/12</a:t>
            </a:r>
            <a:endParaRPr lang="en-US" sz="1000" dirty="0">
              <a:solidFill>
                <a:srgbClr val="00000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801733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37DE0-1061-12CC-9279-01F07D46F20D}"/>
            </a:ext>
          </a:extLst>
        </p:cNvPr>
        <p:cNvGrpSpPr/>
        <p:nvPr/>
      </p:nvGrpSpPr>
      <p:grpSpPr>
        <a:xfrm>
          <a:off x="0" y="0"/>
          <a:ext cx="0" cy="0"/>
          <a:chOff x="0" y="0"/>
          <a:chExt cx="0" cy="0"/>
        </a:xfrm>
      </p:grpSpPr>
      <p:sp>
        <p:nvSpPr>
          <p:cNvPr id="1856" name="PlaceHolder 1">
            <a:extLst>
              <a:ext uri="{FF2B5EF4-FFF2-40B4-BE49-F238E27FC236}">
                <a16:creationId xmlns:a16="http://schemas.microsoft.com/office/drawing/2014/main" id="{FD019499-46DC-2429-2345-B3F19B5446A9}"/>
              </a:ext>
            </a:extLst>
          </p:cNvPr>
          <p:cNvSpPr>
            <a:spLocks noGrp="1"/>
          </p:cNvSpPr>
          <p:nvPr>
            <p:ph type="title" idx="4294967295"/>
          </p:nvPr>
        </p:nvSpPr>
        <p:spPr>
          <a:xfrm>
            <a:off x="2971800" y="2228760"/>
            <a:ext cx="3200040" cy="251204"/>
          </a:xfrm>
          <a:prstGeom prst="rect">
            <a:avLst/>
          </a:prstGeom>
          <a:noFill/>
          <a:ln w="0">
            <a:noFill/>
          </a:ln>
        </p:spPr>
        <p:txBody>
          <a:bodyPr lIns="91440" tIns="91440" rIns="91440" bIns="91440" anchor="ctr">
            <a:normAutofit fontScale="90000"/>
          </a:bodyPr>
          <a:lstStyle/>
          <a:p>
            <a:pPr>
              <a:tabLst>
                <a:tab pos="0" algn="l"/>
              </a:tabLst>
            </a:pPr>
            <a:r>
              <a:rPr lang="en" sz="4700" spc="-1" dirty="0">
                <a:solidFill>
                  <a:schemeClr val="dk2"/>
                </a:solidFill>
                <a:latin typeface="Fjalla One"/>
                <a:ea typeface="Fjalla One"/>
              </a:rPr>
              <a:t>New Data Architecture Overview</a:t>
            </a:r>
            <a:endParaRPr lang="fr-FR" sz="4700" spc="-1" dirty="0">
              <a:solidFill>
                <a:schemeClr val="dk1"/>
              </a:solidFill>
              <a:latin typeface="Arial"/>
            </a:endParaRPr>
          </a:p>
        </p:txBody>
      </p:sp>
    </p:spTree>
    <p:extLst>
      <p:ext uri="{BB962C8B-B14F-4D97-AF65-F5344CB8AC3E}">
        <p14:creationId xmlns:p14="http://schemas.microsoft.com/office/powerpoint/2010/main" val="2782879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6" name="Group 1885">
            <a:extLst>
              <a:ext uri="{FF2B5EF4-FFF2-40B4-BE49-F238E27FC236}">
                <a16:creationId xmlns:a16="http://schemas.microsoft.com/office/drawing/2014/main" id="{EF7FFA7C-5CAA-35A2-95B5-BF380B494F86}"/>
              </a:ext>
            </a:extLst>
          </p:cNvPr>
          <p:cNvGrpSpPr/>
          <p:nvPr/>
        </p:nvGrpSpPr>
        <p:grpSpPr>
          <a:xfrm>
            <a:off x="939196" y="1137049"/>
            <a:ext cx="3796546" cy="2548615"/>
            <a:chOff x="939196" y="1137049"/>
            <a:chExt cx="3796546" cy="2548615"/>
          </a:xfrm>
        </p:grpSpPr>
        <p:grpSp>
          <p:nvGrpSpPr>
            <p:cNvPr id="1879" name="Group 1878">
              <a:extLst>
                <a:ext uri="{FF2B5EF4-FFF2-40B4-BE49-F238E27FC236}">
                  <a16:creationId xmlns:a16="http://schemas.microsoft.com/office/drawing/2014/main" id="{AC4AE4D2-F73F-E214-7334-9D12C85EDF3B}"/>
                </a:ext>
              </a:extLst>
            </p:cNvPr>
            <p:cNvGrpSpPr/>
            <p:nvPr/>
          </p:nvGrpSpPr>
          <p:grpSpPr>
            <a:xfrm>
              <a:off x="939196" y="1137049"/>
              <a:ext cx="3796546" cy="2548615"/>
              <a:chOff x="939196" y="1137049"/>
              <a:chExt cx="3796546" cy="2548615"/>
            </a:xfrm>
          </p:grpSpPr>
          <p:sp>
            <p:nvSpPr>
              <p:cNvPr id="1061" name="TextBox 1060">
                <a:extLst>
                  <a:ext uri="{FF2B5EF4-FFF2-40B4-BE49-F238E27FC236}">
                    <a16:creationId xmlns:a16="http://schemas.microsoft.com/office/drawing/2014/main" id="{F1CB3737-E857-D2B1-0F5F-4EEE56AD79F0}"/>
                  </a:ext>
                </a:extLst>
              </p:cNvPr>
              <p:cNvSpPr txBox="1"/>
              <p:nvPr/>
            </p:nvSpPr>
            <p:spPr>
              <a:xfrm>
                <a:off x="4284776" y="1356700"/>
                <a:ext cx="450966"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Data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grpSp>
            <p:nvGrpSpPr>
              <p:cNvPr id="1878" name="Group 1877">
                <a:extLst>
                  <a:ext uri="{FF2B5EF4-FFF2-40B4-BE49-F238E27FC236}">
                    <a16:creationId xmlns:a16="http://schemas.microsoft.com/office/drawing/2014/main" id="{5D772D0D-EA40-685E-1FFC-5F3F6D7BAB85}"/>
                  </a:ext>
                </a:extLst>
              </p:cNvPr>
              <p:cNvGrpSpPr/>
              <p:nvPr/>
            </p:nvGrpSpPr>
            <p:grpSpPr>
              <a:xfrm>
                <a:off x="939196" y="1137049"/>
                <a:ext cx="3728575" cy="2548615"/>
                <a:chOff x="939196" y="1137049"/>
                <a:chExt cx="3728575" cy="2548615"/>
              </a:xfrm>
            </p:grpSpPr>
            <p:grpSp>
              <p:nvGrpSpPr>
                <p:cNvPr id="1877" name="Group 1876">
                  <a:extLst>
                    <a:ext uri="{FF2B5EF4-FFF2-40B4-BE49-F238E27FC236}">
                      <a16:creationId xmlns:a16="http://schemas.microsoft.com/office/drawing/2014/main" id="{F7825439-D0AE-4860-6EBB-FA414A88D01C}"/>
                    </a:ext>
                  </a:extLst>
                </p:cNvPr>
                <p:cNvGrpSpPr/>
                <p:nvPr/>
              </p:nvGrpSpPr>
              <p:grpSpPr>
                <a:xfrm>
                  <a:off x="1391887" y="1137049"/>
                  <a:ext cx="3275884" cy="2548615"/>
                  <a:chOff x="1391887" y="1137049"/>
                  <a:chExt cx="3275884" cy="2548615"/>
                </a:xfrm>
              </p:grpSpPr>
              <p:sp>
                <p:nvSpPr>
                  <p:cNvPr id="1880" name="Rectangle 1879">
                    <a:extLst>
                      <a:ext uri="{FF2B5EF4-FFF2-40B4-BE49-F238E27FC236}">
                        <a16:creationId xmlns:a16="http://schemas.microsoft.com/office/drawing/2014/main" id="{290F5E1A-B4C0-2C1A-4F5E-533577BFCB0E}"/>
                      </a:ext>
                    </a:extLst>
                  </p:cNvPr>
                  <p:cNvSpPr/>
                  <p:nvPr/>
                </p:nvSpPr>
                <p:spPr>
                  <a:xfrm>
                    <a:off x="1391887" y="1329816"/>
                    <a:ext cx="3070572" cy="2355848"/>
                  </a:xfrm>
                  <a:prstGeom prst="rect">
                    <a:avLst/>
                  </a:prstGeom>
                  <a:solidFill>
                    <a:srgbClr val="F2F2F2">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0" name="Rectangle 1869">
                    <a:extLst>
                      <a:ext uri="{FF2B5EF4-FFF2-40B4-BE49-F238E27FC236}">
                        <a16:creationId xmlns:a16="http://schemas.microsoft.com/office/drawing/2014/main" id="{F6803030-B46E-5083-F5A9-C09EF2547807}"/>
                      </a:ext>
                    </a:extLst>
                  </p:cNvPr>
                  <p:cNvSpPr/>
                  <p:nvPr/>
                </p:nvSpPr>
                <p:spPr>
                  <a:xfrm>
                    <a:off x="2565546" y="1671623"/>
                    <a:ext cx="716280" cy="164828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6" name="Rectangle 1865">
                    <a:extLst>
                      <a:ext uri="{FF2B5EF4-FFF2-40B4-BE49-F238E27FC236}">
                        <a16:creationId xmlns:a16="http://schemas.microsoft.com/office/drawing/2014/main" id="{79E5964C-A37D-37F3-6529-B370DA648E34}"/>
                      </a:ext>
                    </a:extLst>
                  </p:cNvPr>
                  <p:cNvSpPr/>
                  <p:nvPr/>
                </p:nvSpPr>
                <p:spPr>
                  <a:xfrm>
                    <a:off x="1539386" y="1671622"/>
                    <a:ext cx="716280" cy="164828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9" name="Picture 58">
                    <a:extLst>
                      <a:ext uri="{FF2B5EF4-FFF2-40B4-BE49-F238E27FC236}">
                        <a16:creationId xmlns:a16="http://schemas.microsoft.com/office/drawing/2014/main" id="{5C7CCDEE-4A2E-D821-637A-337889622FB2}"/>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643611" y="2183865"/>
                    <a:ext cx="486000" cy="378000"/>
                  </a:xfrm>
                  <a:prstGeom prst="rect">
                    <a:avLst/>
                  </a:prstGeom>
                </p:spPr>
              </p:pic>
              <p:pic>
                <p:nvPicPr>
                  <p:cNvPr id="63" name="Picture 62">
                    <a:extLst>
                      <a:ext uri="{FF2B5EF4-FFF2-40B4-BE49-F238E27FC236}">
                        <a16:creationId xmlns:a16="http://schemas.microsoft.com/office/drawing/2014/main" id="{4C526E01-35A6-24C6-E333-7A7DE1D91D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8441" y="2183865"/>
                    <a:ext cx="310507" cy="310507"/>
                  </a:xfrm>
                  <a:prstGeom prst="rect">
                    <a:avLst/>
                  </a:prstGeom>
                </p:spPr>
              </p:pic>
              <p:sp>
                <p:nvSpPr>
                  <p:cNvPr id="1867" name="TextBox 1866">
                    <a:extLst>
                      <a:ext uri="{FF2B5EF4-FFF2-40B4-BE49-F238E27FC236}">
                        <a16:creationId xmlns:a16="http://schemas.microsoft.com/office/drawing/2014/main" id="{CE32D3D2-2C11-42C1-2A94-DBF2D304E4CF}"/>
                      </a:ext>
                    </a:extLst>
                  </p:cNvPr>
                  <p:cNvSpPr txBox="1"/>
                  <p:nvPr/>
                </p:nvSpPr>
                <p:spPr>
                  <a:xfrm>
                    <a:off x="1539386" y="1705103"/>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Ingestion</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68" name="TextBox 1867">
                    <a:extLst>
                      <a:ext uri="{FF2B5EF4-FFF2-40B4-BE49-F238E27FC236}">
                        <a16:creationId xmlns:a16="http://schemas.microsoft.com/office/drawing/2014/main" id="{AF96CDCB-FF68-E4E4-C482-833B0B0723C5}"/>
                      </a:ext>
                    </a:extLst>
                  </p:cNvPr>
                  <p:cNvSpPr txBox="1"/>
                  <p:nvPr/>
                </p:nvSpPr>
                <p:spPr>
                  <a:xfrm>
                    <a:off x="1541721" y="2744202"/>
                    <a:ext cx="716280" cy="184666"/>
                  </a:xfrm>
                  <a:prstGeom prst="rect">
                    <a:avLst/>
                  </a:prstGeom>
                  <a:noFill/>
                </p:spPr>
                <p:txBody>
                  <a:bodyPr wrap="square" rtlCol="0">
                    <a:spAutoFit/>
                  </a:bodyPr>
                  <a:lstStyle/>
                  <a:p>
                    <a:pPr algn="ctr"/>
                    <a:r>
                      <a:rPr lang="pt-BR" sz="600" b="1" dirty="0">
                        <a:solidFill>
                          <a:schemeClr val="bg2">
                            <a:lumMod val="10000"/>
                          </a:schemeClr>
                        </a:solidFill>
                        <a:latin typeface="Source Sans Pro" panose="020B0503030403020204" pitchFamily="34" charset="0"/>
                        <a:ea typeface="Source Sans Pro" panose="020B0503030403020204" pitchFamily="34" charset="0"/>
                      </a:rPr>
                      <a:t>Pipelines</a:t>
                    </a:r>
                    <a:endParaRPr lang="en-US" sz="6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69" name="TextBox 1868">
                    <a:extLst>
                      <a:ext uri="{FF2B5EF4-FFF2-40B4-BE49-F238E27FC236}">
                        <a16:creationId xmlns:a16="http://schemas.microsoft.com/office/drawing/2014/main" id="{66B3954F-D9B2-3202-655A-12AF67AE6E2F}"/>
                      </a:ext>
                    </a:extLst>
                  </p:cNvPr>
                  <p:cNvSpPr txBox="1"/>
                  <p:nvPr/>
                </p:nvSpPr>
                <p:spPr>
                  <a:xfrm>
                    <a:off x="1541898" y="2965522"/>
                    <a:ext cx="716280" cy="323165"/>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Scheduled / Event Triggered data ingestion</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72" name="TextBox 1871">
                    <a:extLst>
                      <a:ext uri="{FF2B5EF4-FFF2-40B4-BE49-F238E27FC236}">
                        <a16:creationId xmlns:a16="http://schemas.microsoft.com/office/drawing/2014/main" id="{6EE7B0B3-6673-C695-891F-468F7F501758}"/>
                      </a:ext>
                    </a:extLst>
                  </p:cNvPr>
                  <p:cNvSpPr txBox="1"/>
                  <p:nvPr/>
                </p:nvSpPr>
                <p:spPr>
                  <a:xfrm>
                    <a:off x="2565546" y="1705104"/>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Store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74" name="TextBox 1873">
                    <a:extLst>
                      <a:ext uri="{FF2B5EF4-FFF2-40B4-BE49-F238E27FC236}">
                        <a16:creationId xmlns:a16="http://schemas.microsoft.com/office/drawing/2014/main" id="{D9FCCA8E-F596-5185-1CA2-BA6AA1E839A9}"/>
                      </a:ext>
                    </a:extLst>
                  </p:cNvPr>
                  <p:cNvSpPr txBox="1"/>
                  <p:nvPr/>
                </p:nvSpPr>
                <p:spPr>
                  <a:xfrm>
                    <a:off x="2568058" y="2996010"/>
                    <a:ext cx="716280" cy="246221"/>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High-performance polyglot storage</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81" name="Rectangle 1880">
                    <a:extLst>
                      <a:ext uri="{FF2B5EF4-FFF2-40B4-BE49-F238E27FC236}">
                        <a16:creationId xmlns:a16="http://schemas.microsoft.com/office/drawing/2014/main" id="{7E39EA86-86EA-CDBE-8D64-F19111354563}"/>
                      </a:ext>
                    </a:extLst>
                  </p:cNvPr>
                  <p:cNvSpPr/>
                  <p:nvPr/>
                </p:nvSpPr>
                <p:spPr>
                  <a:xfrm>
                    <a:off x="3591706" y="1671623"/>
                    <a:ext cx="716280" cy="164828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82" name="Picture 1881">
                    <a:extLst>
                      <a:ext uri="{FF2B5EF4-FFF2-40B4-BE49-F238E27FC236}">
                        <a16:creationId xmlns:a16="http://schemas.microsoft.com/office/drawing/2014/main" id="{F6513150-DE79-A43D-6748-2F46790A9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115" y="3466648"/>
                    <a:ext cx="231912" cy="182157"/>
                  </a:xfrm>
                  <a:prstGeom prst="rect">
                    <a:avLst/>
                  </a:prstGeom>
                </p:spPr>
              </p:pic>
              <p:sp>
                <p:nvSpPr>
                  <p:cNvPr id="1883" name="TextBox 1882">
                    <a:extLst>
                      <a:ext uri="{FF2B5EF4-FFF2-40B4-BE49-F238E27FC236}">
                        <a16:creationId xmlns:a16="http://schemas.microsoft.com/office/drawing/2014/main" id="{1E1432C7-641C-C8C1-4ADD-08897F702BC8}"/>
                      </a:ext>
                    </a:extLst>
                  </p:cNvPr>
                  <p:cNvSpPr txBox="1"/>
                  <p:nvPr/>
                </p:nvSpPr>
                <p:spPr>
                  <a:xfrm>
                    <a:off x="1539386" y="3451248"/>
                    <a:ext cx="1229046" cy="200055"/>
                  </a:xfrm>
                  <a:prstGeom prst="rect">
                    <a:avLst/>
                  </a:prstGeom>
                  <a:noFill/>
                </p:spPr>
                <p:txBody>
                  <a:bodyPr wrap="square" rtlCol="0">
                    <a:spAutoFit/>
                  </a:bodyPr>
                  <a:lstStyle/>
                  <a:p>
                    <a:pPr algn="ctr"/>
                    <a:r>
                      <a:rPr lang="pt-BR" sz="700" b="1" dirty="0">
                        <a:solidFill>
                          <a:schemeClr val="bg2">
                            <a:lumMod val="10000"/>
                          </a:schemeClr>
                        </a:solidFill>
                        <a:latin typeface="Source Sans Pro" panose="020B0503030403020204" pitchFamily="34" charset="0"/>
                        <a:ea typeface="Source Sans Pro" panose="020B0503030403020204" pitchFamily="34" charset="0"/>
                      </a:rPr>
                      <a:t>Azure Synapse Analytics</a:t>
                    </a:r>
                    <a:endParaRPr lang="en-US" sz="7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88" name="TextBox 1887">
                    <a:extLst>
                      <a:ext uri="{FF2B5EF4-FFF2-40B4-BE49-F238E27FC236}">
                        <a16:creationId xmlns:a16="http://schemas.microsoft.com/office/drawing/2014/main" id="{56E82F59-E208-47DA-8950-7396143D7B2C}"/>
                      </a:ext>
                    </a:extLst>
                  </p:cNvPr>
                  <p:cNvSpPr txBox="1"/>
                  <p:nvPr/>
                </p:nvSpPr>
                <p:spPr>
                  <a:xfrm>
                    <a:off x="2565576" y="2651869"/>
                    <a:ext cx="716280" cy="276999"/>
                  </a:xfrm>
                  <a:prstGeom prst="rect">
                    <a:avLst/>
                  </a:prstGeom>
                  <a:noFill/>
                </p:spPr>
                <p:txBody>
                  <a:bodyPr wrap="square" rtlCol="0">
                    <a:spAutoFit/>
                  </a:bodyPr>
                  <a:lstStyle/>
                  <a:p>
                    <a:pPr algn="ctr"/>
                    <a:r>
                      <a:rPr lang="pt-BR" sz="600" b="1" dirty="0">
                        <a:solidFill>
                          <a:schemeClr val="bg2">
                            <a:lumMod val="10000"/>
                          </a:schemeClr>
                        </a:solidFill>
                        <a:latin typeface="Source Sans Pro" panose="020B0503030403020204" pitchFamily="34" charset="0"/>
                        <a:ea typeface="Source Sans Pro" panose="020B0503030403020204" pitchFamily="34" charset="0"/>
                      </a:rPr>
                      <a:t>Data Lake Storage Gen2</a:t>
                    </a:r>
                    <a:endParaRPr lang="en-US" sz="6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892" name="Picture 1891">
                    <a:extLst>
                      <a:ext uri="{FF2B5EF4-FFF2-40B4-BE49-F238E27FC236}">
                        <a16:creationId xmlns:a16="http://schemas.microsoft.com/office/drawing/2014/main" id="{5B8860D4-248F-F6B7-88E1-413214D7BC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71132" y="2510010"/>
                    <a:ext cx="167609" cy="87836"/>
                  </a:xfrm>
                  <a:prstGeom prst="rect">
                    <a:avLst/>
                  </a:prstGeom>
                </p:spPr>
              </p:pic>
              <p:sp>
                <p:nvSpPr>
                  <p:cNvPr id="1895" name="TextBox 1894">
                    <a:extLst>
                      <a:ext uri="{FF2B5EF4-FFF2-40B4-BE49-F238E27FC236}">
                        <a16:creationId xmlns:a16="http://schemas.microsoft.com/office/drawing/2014/main" id="{F4F828B9-3409-8CBF-8BC3-1D03297D728A}"/>
                      </a:ext>
                    </a:extLst>
                  </p:cNvPr>
                  <p:cNvSpPr txBox="1"/>
                  <p:nvPr/>
                </p:nvSpPr>
                <p:spPr>
                  <a:xfrm>
                    <a:off x="3598174" y="1695581"/>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Process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900" name="TextBox 1899">
                    <a:extLst>
                      <a:ext uri="{FF2B5EF4-FFF2-40B4-BE49-F238E27FC236}">
                        <a16:creationId xmlns:a16="http://schemas.microsoft.com/office/drawing/2014/main" id="{690B3B6C-B5D6-C044-5120-6A7A6517AF94}"/>
                      </a:ext>
                    </a:extLst>
                  </p:cNvPr>
                  <p:cNvSpPr txBox="1"/>
                  <p:nvPr/>
                </p:nvSpPr>
                <p:spPr>
                  <a:xfrm>
                    <a:off x="3535466" y="2848428"/>
                    <a:ext cx="842488" cy="169277"/>
                  </a:xfrm>
                  <a:prstGeom prst="rect">
                    <a:avLst/>
                  </a:prstGeom>
                  <a:noFill/>
                </p:spPr>
                <p:txBody>
                  <a:bodyPr wrap="square" rtlCol="0">
                    <a:spAutoFit/>
                  </a:bodyPr>
                  <a:lstStyle/>
                  <a:p>
                    <a:pPr algn="ctr"/>
                    <a:r>
                      <a:rPr lang="pt-BR" sz="500" b="1" dirty="0">
                        <a:solidFill>
                          <a:schemeClr val="bg2">
                            <a:lumMod val="10000"/>
                          </a:schemeClr>
                        </a:solidFill>
                        <a:latin typeface="Source Sans Pro" panose="020B0503030403020204" pitchFamily="34" charset="0"/>
                        <a:ea typeface="Source Sans Pro" panose="020B0503030403020204" pitchFamily="34" charset="0"/>
                      </a:rPr>
                      <a:t>Dedicated SQL Pools</a:t>
                    </a:r>
                    <a:endParaRPr lang="en-US" sz="500" b="1"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1904" name="Straight Arrow Connector 1903">
                    <a:extLst>
                      <a:ext uri="{FF2B5EF4-FFF2-40B4-BE49-F238E27FC236}">
                        <a16:creationId xmlns:a16="http://schemas.microsoft.com/office/drawing/2014/main" id="{51B7CFF5-9D23-1A9A-0ADB-6F6BC130F5B2}"/>
                      </a:ext>
                    </a:extLst>
                  </p:cNvPr>
                  <p:cNvCxnSpPr>
                    <a:cxnSpLocks/>
                  </p:cNvCxnSpPr>
                  <p:nvPr/>
                </p:nvCxnSpPr>
                <p:spPr>
                  <a:xfrm>
                    <a:off x="2151213" y="2397841"/>
                    <a:ext cx="547511" cy="0"/>
                  </a:xfrm>
                  <a:prstGeom prst="straightConnector1">
                    <a:avLst/>
                  </a:prstGeom>
                  <a:ln w="6350">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1060" name="Picture 1059">
                    <a:extLst>
                      <a:ext uri="{FF2B5EF4-FFF2-40B4-BE49-F238E27FC236}">
                        <a16:creationId xmlns:a16="http://schemas.microsoft.com/office/drawing/2014/main" id="{29D559E3-EAE8-9AA0-587F-9CA598D527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82484" y="1208846"/>
                    <a:ext cx="225785" cy="225785"/>
                  </a:xfrm>
                  <a:prstGeom prst="rect">
                    <a:avLst/>
                  </a:prstGeom>
                </p:spPr>
              </p:pic>
              <p:sp>
                <p:nvSpPr>
                  <p:cNvPr id="1069" name="Arc 1068">
                    <a:extLst>
                      <a:ext uri="{FF2B5EF4-FFF2-40B4-BE49-F238E27FC236}">
                        <a16:creationId xmlns:a16="http://schemas.microsoft.com/office/drawing/2014/main" id="{11639F7D-D7B0-C906-E88D-5395FE8033EE}"/>
                      </a:ext>
                    </a:extLst>
                  </p:cNvPr>
                  <p:cNvSpPr/>
                  <p:nvPr/>
                </p:nvSpPr>
                <p:spPr>
                  <a:xfrm>
                    <a:off x="4118269" y="1137049"/>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049" name="Picture 2048">
                    <a:extLst>
                      <a:ext uri="{FF2B5EF4-FFF2-40B4-BE49-F238E27FC236}">
                        <a16:creationId xmlns:a16="http://schemas.microsoft.com/office/drawing/2014/main" id="{3AE4E9CD-83ED-9BCA-E807-0B4869623B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14541" y="2173854"/>
                    <a:ext cx="97767" cy="97668"/>
                  </a:xfrm>
                  <a:prstGeom prst="rect">
                    <a:avLst/>
                  </a:prstGeom>
                </p:spPr>
              </p:pic>
              <p:sp>
                <p:nvSpPr>
                  <p:cNvPr id="2085" name="Oval 2084">
                    <a:extLst>
                      <a:ext uri="{FF2B5EF4-FFF2-40B4-BE49-F238E27FC236}">
                        <a16:creationId xmlns:a16="http://schemas.microsoft.com/office/drawing/2014/main" id="{C239EE32-2209-E2C0-9808-397E601051A8}"/>
                      </a:ext>
                    </a:extLst>
                  </p:cNvPr>
                  <p:cNvSpPr/>
                  <p:nvPr/>
                </p:nvSpPr>
                <p:spPr>
                  <a:xfrm>
                    <a:off x="2200442" y="3261500"/>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86" name="Oval 2085">
                    <a:extLst>
                      <a:ext uri="{FF2B5EF4-FFF2-40B4-BE49-F238E27FC236}">
                        <a16:creationId xmlns:a16="http://schemas.microsoft.com/office/drawing/2014/main" id="{FFFEC91C-21F2-D847-0363-6BCAE6D018A4}"/>
                      </a:ext>
                    </a:extLst>
                  </p:cNvPr>
                  <p:cNvSpPr/>
                  <p:nvPr/>
                </p:nvSpPr>
                <p:spPr>
                  <a:xfrm>
                    <a:off x="3224132" y="3263461"/>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87" name="Oval 2086">
                    <a:extLst>
                      <a:ext uri="{FF2B5EF4-FFF2-40B4-BE49-F238E27FC236}">
                        <a16:creationId xmlns:a16="http://schemas.microsoft.com/office/drawing/2014/main" id="{FBA55C1A-DB25-1743-7D1F-B65DDAA37374}"/>
                      </a:ext>
                    </a:extLst>
                  </p:cNvPr>
                  <p:cNvSpPr/>
                  <p:nvPr/>
                </p:nvSpPr>
                <p:spPr>
                  <a:xfrm>
                    <a:off x="4250381" y="3260834"/>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nvGrpSpPr>
                  <p:cNvPr id="2099" name="Group 2098">
                    <a:extLst>
                      <a:ext uri="{FF2B5EF4-FFF2-40B4-BE49-F238E27FC236}">
                        <a16:creationId xmlns:a16="http://schemas.microsoft.com/office/drawing/2014/main" id="{11FC3D11-64D8-E430-5873-3D68FDDF780C}"/>
                      </a:ext>
                    </a:extLst>
                  </p:cNvPr>
                  <p:cNvGrpSpPr/>
                  <p:nvPr/>
                </p:nvGrpSpPr>
                <p:grpSpPr>
                  <a:xfrm>
                    <a:off x="2844818" y="2545404"/>
                    <a:ext cx="152973" cy="72000"/>
                    <a:chOff x="2754341" y="2561521"/>
                    <a:chExt cx="152973" cy="72000"/>
                  </a:xfrm>
                </p:grpSpPr>
                <p:pic>
                  <p:nvPicPr>
                    <p:cNvPr id="2077" name="Picture 2076">
                      <a:extLst>
                        <a:ext uri="{FF2B5EF4-FFF2-40B4-BE49-F238E27FC236}">
                          <a16:creationId xmlns:a16="http://schemas.microsoft.com/office/drawing/2014/main" id="{7CD30A0E-96EC-FBB3-D3A3-8A0177EA604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54341" y="2561521"/>
                      <a:ext cx="72000" cy="72000"/>
                    </a:xfrm>
                    <a:prstGeom prst="rect">
                      <a:avLst/>
                    </a:prstGeom>
                    <a:ln w="3175">
                      <a:solidFill>
                        <a:schemeClr val="tx2">
                          <a:lumMod val="60000"/>
                          <a:lumOff val="40000"/>
                        </a:schemeClr>
                      </a:solidFill>
                    </a:ln>
                  </p:spPr>
                </p:pic>
                <p:pic>
                  <p:nvPicPr>
                    <p:cNvPr id="2081" name="Picture 2080">
                      <a:extLst>
                        <a:ext uri="{FF2B5EF4-FFF2-40B4-BE49-F238E27FC236}">
                          <a16:creationId xmlns:a16="http://schemas.microsoft.com/office/drawing/2014/main" id="{82749424-2BCC-3C57-7133-76AA5C35E37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35314" y="2561521"/>
                      <a:ext cx="72000" cy="72000"/>
                    </a:xfrm>
                    <a:prstGeom prst="rect">
                      <a:avLst/>
                    </a:prstGeom>
                    <a:ln w="3175">
                      <a:solidFill>
                        <a:schemeClr val="tx2">
                          <a:lumMod val="60000"/>
                          <a:lumOff val="40000"/>
                        </a:schemeClr>
                      </a:solidFill>
                    </a:ln>
                  </p:spPr>
                </p:pic>
              </p:grpSp>
              <p:sp>
                <p:nvSpPr>
                  <p:cNvPr id="3" name="TextBox 2">
                    <a:extLst>
                      <a:ext uri="{FF2B5EF4-FFF2-40B4-BE49-F238E27FC236}">
                        <a16:creationId xmlns:a16="http://schemas.microsoft.com/office/drawing/2014/main" id="{493AD43D-837E-86D4-EFC3-43EE96F508F0}"/>
                      </a:ext>
                    </a:extLst>
                  </p:cNvPr>
                  <p:cNvSpPr txBox="1"/>
                  <p:nvPr/>
                </p:nvSpPr>
                <p:spPr>
                  <a:xfrm>
                    <a:off x="3594999" y="2987979"/>
                    <a:ext cx="716280" cy="323165"/>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Enterprise data warehouse capabilities </a:t>
                    </a:r>
                  </a:p>
                </p:txBody>
              </p:sp>
              <p:grpSp>
                <p:nvGrpSpPr>
                  <p:cNvPr id="7" name="Group 6">
                    <a:extLst>
                      <a:ext uri="{FF2B5EF4-FFF2-40B4-BE49-F238E27FC236}">
                        <a16:creationId xmlns:a16="http://schemas.microsoft.com/office/drawing/2014/main" id="{92CD6276-02BF-C560-7948-D78E6FE1F5D6}"/>
                      </a:ext>
                    </a:extLst>
                  </p:cNvPr>
                  <p:cNvGrpSpPr/>
                  <p:nvPr/>
                </p:nvGrpSpPr>
                <p:grpSpPr>
                  <a:xfrm>
                    <a:off x="3805850" y="2598907"/>
                    <a:ext cx="305966" cy="268667"/>
                    <a:chOff x="3711733" y="2156067"/>
                    <a:chExt cx="516317" cy="443896"/>
                  </a:xfrm>
                </p:grpSpPr>
                <p:pic>
                  <p:nvPicPr>
                    <p:cNvPr id="1887" name="Picture 1886">
                      <a:extLst>
                        <a:ext uri="{FF2B5EF4-FFF2-40B4-BE49-F238E27FC236}">
                          <a16:creationId xmlns:a16="http://schemas.microsoft.com/office/drawing/2014/main" id="{8A8C401E-8EFB-4FC2-72CD-81CCB54F75B3}"/>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711733" y="2160257"/>
                      <a:ext cx="485999" cy="378001"/>
                    </a:xfrm>
                    <a:prstGeom prst="rect">
                      <a:avLst/>
                    </a:prstGeom>
                  </p:spPr>
                </p:pic>
                <p:pic>
                  <p:nvPicPr>
                    <p:cNvPr id="10" name="Picture 9">
                      <a:extLst>
                        <a:ext uri="{FF2B5EF4-FFF2-40B4-BE49-F238E27FC236}">
                          <a16:creationId xmlns:a16="http://schemas.microsoft.com/office/drawing/2014/main" id="{8F34661F-6F39-C64B-0AF2-ACED6500160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09090" y="2156067"/>
                      <a:ext cx="118960" cy="118960"/>
                    </a:xfrm>
                    <a:prstGeom prst="rect">
                      <a:avLst/>
                    </a:prstGeom>
                    <a:ln w="3175">
                      <a:solidFill>
                        <a:schemeClr val="tx2">
                          <a:lumMod val="60000"/>
                          <a:lumOff val="40000"/>
                        </a:schemeClr>
                      </a:solidFill>
                    </a:ln>
                  </p:spPr>
                </p:pic>
                <p:pic>
                  <p:nvPicPr>
                    <p:cNvPr id="12" name="Picture 11">
                      <a:extLst>
                        <a:ext uri="{FF2B5EF4-FFF2-40B4-BE49-F238E27FC236}">
                          <a16:creationId xmlns:a16="http://schemas.microsoft.com/office/drawing/2014/main" id="{968FB3D6-2633-E9E6-4050-2BCE91A98FC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36314" y="2492034"/>
                      <a:ext cx="107929" cy="107929"/>
                    </a:xfrm>
                    <a:prstGeom prst="rect">
                      <a:avLst/>
                    </a:prstGeom>
                  </p:spPr>
                </p:pic>
              </p:grpSp>
              <p:pic>
                <p:nvPicPr>
                  <p:cNvPr id="6" name="Picture 5">
                    <a:extLst>
                      <a:ext uri="{FF2B5EF4-FFF2-40B4-BE49-F238E27FC236}">
                        <a16:creationId xmlns:a16="http://schemas.microsoft.com/office/drawing/2014/main" id="{C5C4B34A-3A6E-0666-4B1B-2D80930F9DA3}"/>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3778973" y="1920881"/>
                    <a:ext cx="324000" cy="252000"/>
                  </a:xfrm>
                  <a:prstGeom prst="rect">
                    <a:avLst/>
                  </a:prstGeom>
                </p:spPr>
              </p:pic>
              <p:cxnSp>
                <p:nvCxnSpPr>
                  <p:cNvPr id="31" name="Straight Arrow Connector 30">
                    <a:extLst>
                      <a:ext uri="{FF2B5EF4-FFF2-40B4-BE49-F238E27FC236}">
                        <a16:creationId xmlns:a16="http://schemas.microsoft.com/office/drawing/2014/main" id="{AF78DAAC-2708-209B-36AB-62BE5A7A4F09}"/>
                      </a:ext>
                    </a:extLst>
                  </p:cNvPr>
                  <p:cNvCxnSpPr>
                    <a:cxnSpLocks/>
                  </p:cNvCxnSpPr>
                  <p:nvPr/>
                </p:nvCxnSpPr>
                <p:spPr>
                  <a:xfrm flipV="1">
                    <a:off x="3940494" y="2315979"/>
                    <a:ext cx="0" cy="216000"/>
                  </a:xfrm>
                  <a:prstGeom prst="straightConnector1">
                    <a:avLst/>
                  </a:prstGeom>
                  <a:ln w="6350">
                    <a:solidFill>
                      <a:schemeClr val="tx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596BE09-58A8-CBAB-FECA-F4D250773F29}"/>
                      </a:ext>
                    </a:extLst>
                  </p:cNvPr>
                  <p:cNvSpPr txBox="1"/>
                  <p:nvPr/>
                </p:nvSpPr>
                <p:spPr>
                  <a:xfrm>
                    <a:off x="3521856" y="2143478"/>
                    <a:ext cx="842488" cy="169277"/>
                  </a:xfrm>
                  <a:prstGeom prst="rect">
                    <a:avLst/>
                  </a:prstGeom>
                  <a:noFill/>
                </p:spPr>
                <p:txBody>
                  <a:bodyPr wrap="square" rtlCol="0">
                    <a:spAutoFit/>
                  </a:bodyPr>
                  <a:lstStyle/>
                  <a:p>
                    <a:pPr algn="ctr"/>
                    <a:r>
                      <a:rPr lang="pt-BR" sz="500" b="1" dirty="0">
                        <a:solidFill>
                          <a:schemeClr val="bg2">
                            <a:lumMod val="10000"/>
                          </a:schemeClr>
                        </a:solidFill>
                        <a:latin typeface="Source Sans Pro" panose="020B0503030403020204" pitchFamily="34" charset="0"/>
                        <a:ea typeface="Source Sans Pro" panose="020B0503030403020204" pitchFamily="34" charset="0"/>
                      </a:rPr>
                      <a:t>Serverless SQL Pools</a:t>
                    </a:r>
                    <a:endParaRPr lang="en-US" sz="500" b="1"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1875" name="Straight Arrow Connector 1874">
                    <a:extLst>
                      <a:ext uri="{FF2B5EF4-FFF2-40B4-BE49-F238E27FC236}">
                        <a16:creationId xmlns:a16="http://schemas.microsoft.com/office/drawing/2014/main" id="{FF0E19D2-10F5-617A-74A9-71258E007995}"/>
                      </a:ext>
                    </a:extLst>
                  </p:cNvPr>
                  <p:cNvCxnSpPr>
                    <a:cxnSpLocks/>
                  </p:cNvCxnSpPr>
                  <p:nvPr/>
                </p:nvCxnSpPr>
                <p:spPr>
                  <a:xfrm>
                    <a:off x="3191623" y="2463835"/>
                    <a:ext cx="540000" cy="0"/>
                  </a:xfrm>
                  <a:prstGeom prst="straightConnector1">
                    <a:avLst/>
                  </a:prstGeom>
                  <a:ln w="6350">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876" name="Straight Arrow Connector 1875">
                    <a:extLst>
                      <a:ext uri="{FF2B5EF4-FFF2-40B4-BE49-F238E27FC236}">
                        <a16:creationId xmlns:a16="http://schemas.microsoft.com/office/drawing/2014/main" id="{567CF720-CC94-6402-4832-17BD33A374CD}"/>
                      </a:ext>
                    </a:extLst>
                  </p:cNvPr>
                  <p:cNvCxnSpPr>
                    <a:cxnSpLocks/>
                  </p:cNvCxnSpPr>
                  <p:nvPr/>
                </p:nvCxnSpPr>
                <p:spPr>
                  <a:xfrm flipH="1">
                    <a:off x="3166973" y="2354854"/>
                    <a:ext cx="540000" cy="0"/>
                  </a:xfrm>
                  <a:prstGeom prst="straightConnector1">
                    <a:avLst/>
                  </a:prstGeom>
                  <a:ln w="6350">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cxnSp>
              <p:nvCxnSpPr>
                <p:cNvPr id="1065" name="Straight Arrow Connector 1064">
                  <a:extLst>
                    <a:ext uri="{FF2B5EF4-FFF2-40B4-BE49-F238E27FC236}">
                      <a16:creationId xmlns:a16="http://schemas.microsoft.com/office/drawing/2014/main" id="{A9A63364-2D4E-F1DF-1F66-59109E3B8C3D}"/>
                    </a:ext>
                  </a:extLst>
                </p:cNvPr>
                <p:cNvCxnSpPr>
                  <a:cxnSpLocks/>
                </p:cNvCxnSpPr>
                <p:nvPr/>
              </p:nvCxnSpPr>
              <p:spPr>
                <a:xfrm>
                  <a:off x="939196" y="2397841"/>
                  <a:ext cx="547511" cy="0"/>
                </a:xfrm>
                <a:prstGeom prst="straightConnector1">
                  <a:avLst/>
                </a:prstGeom>
                <a:ln w="6350">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grpSp>
        <p:pic>
          <p:nvPicPr>
            <p:cNvPr id="1885" name="Picture 1884">
              <a:extLst>
                <a:ext uri="{FF2B5EF4-FFF2-40B4-BE49-F238E27FC236}">
                  <a16:creationId xmlns:a16="http://schemas.microsoft.com/office/drawing/2014/main" id="{E2D685BE-16DC-92F9-41A9-1DDB59A77CA2}"/>
                </a:ext>
              </a:extLst>
            </p:cNvPr>
            <p:cNvPicPr preferRelativeResize="0">
              <a:picLocks/>
            </p:cNvPicPr>
            <p:nvPr/>
          </p:nvPicPr>
          <p:blipFill>
            <a:blip r:embed="rId12">
              <a:extLst>
                <a:ext uri="{28A0092B-C50C-407E-A947-70E740481C1C}">
                  <a14:useLocalDpi xmlns:a14="http://schemas.microsoft.com/office/drawing/2010/main" val="0"/>
                </a:ext>
              </a:extLst>
            </a:blip>
            <a:stretch>
              <a:fillRect/>
            </a:stretch>
          </p:blipFill>
          <p:spPr>
            <a:xfrm>
              <a:off x="4048089" y="2072304"/>
              <a:ext cx="72000" cy="72000"/>
            </a:xfrm>
            <a:prstGeom prst="rect">
              <a:avLst/>
            </a:prstGeom>
          </p:spPr>
        </p:pic>
      </p:grpSp>
      <p:sp>
        <p:nvSpPr>
          <p:cNvPr id="16" name="PlaceHolder 1">
            <a:extLst>
              <a:ext uri="{FF2B5EF4-FFF2-40B4-BE49-F238E27FC236}">
                <a16:creationId xmlns:a16="http://schemas.microsoft.com/office/drawing/2014/main" id="{55C3EA76-9909-98BC-1EC0-006048596D79}"/>
              </a:ext>
            </a:extLst>
          </p:cNvPr>
          <p:cNvSpPr>
            <a:spLocks noGrp="1"/>
          </p:cNvSpPr>
          <p:nvPr>
            <p:ph type="title"/>
          </p:nvPr>
        </p:nvSpPr>
        <p:spPr>
          <a:xfrm>
            <a:off x="191120" y="291300"/>
            <a:ext cx="4937400" cy="569273"/>
          </a:xfrm>
          <a:prstGeom prst="rect">
            <a:avLst/>
          </a:prstGeom>
          <a:noFill/>
          <a:ln w="0">
            <a:noFill/>
          </a:ln>
        </p:spPr>
        <p:txBody>
          <a:bodyPr lIns="91440" tIns="91440" rIns="91440" bIns="91440" anchor="b">
            <a:normAutofit fontScale="90000"/>
          </a:bodyPr>
          <a:lstStyle/>
          <a:p>
            <a:pPr>
              <a:lnSpc>
                <a:spcPct val="100000"/>
              </a:lnSpc>
              <a:tabLst>
                <a:tab pos="0" algn="l"/>
              </a:tabLst>
            </a:pPr>
            <a:r>
              <a:rPr lang="en" sz="2800" spc="-1" dirty="0">
                <a:solidFill>
                  <a:schemeClr val="dk2"/>
                </a:solidFill>
                <a:latin typeface="Fjalla One"/>
                <a:ea typeface="Source Sans Pro" panose="020B0503030403020204" pitchFamily="34" charset="0"/>
              </a:rPr>
              <a:t>Architecture Diagram</a:t>
            </a:r>
            <a:br>
              <a:rPr lang="en" sz="2800" spc="-1" dirty="0">
                <a:solidFill>
                  <a:schemeClr val="dk2"/>
                </a:solidFill>
                <a:latin typeface="Fjalla One"/>
                <a:ea typeface="Source Sans Pro" panose="020B0503030403020204" pitchFamily="34" charset="0"/>
              </a:rPr>
            </a:br>
            <a:r>
              <a:rPr lang="en-US" sz="900" spc="-1" dirty="0">
                <a:solidFill>
                  <a:schemeClr val="dk2"/>
                </a:solidFill>
                <a:latin typeface="Fjalla One"/>
                <a:ea typeface="Source Sans Pro" panose="020B0503030403020204" pitchFamily="34" charset="0"/>
              </a:rPr>
              <a:t>Based on the requested target stack</a:t>
            </a:r>
            <a:endParaRPr lang="fr-FR" sz="2800" spc="-1" dirty="0">
              <a:solidFill>
                <a:schemeClr val="dk1"/>
              </a:solidFill>
              <a:latin typeface="Arial"/>
            </a:endParaRPr>
          </a:p>
        </p:txBody>
      </p:sp>
      <p:sp>
        <p:nvSpPr>
          <p:cNvPr id="2057" name="TextBox 2056">
            <a:extLst>
              <a:ext uri="{FF2B5EF4-FFF2-40B4-BE49-F238E27FC236}">
                <a16:creationId xmlns:a16="http://schemas.microsoft.com/office/drawing/2014/main" id="{27296B9B-BB9B-A601-1A30-9C887F5E67CD}"/>
              </a:ext>
            </a:extLst>
          </p:cNvPr>
          <p:cNvSpPr txBox="1"/>
          <p:nvPr/>
        </p:nvSpPr>
        <p:spPr>
          <a:xfrm>
            <a:off x="6784345" y="1639214"/>
            <a:ext cx="2105369" cy="3293209"/>
          </a:xfrm>
          <a:prstGeom prst="rect">
            <a:avLst/>
          </a:prstGeom>
          <a:noFill/>
        </p:spPr>
        <p:txBody>
          <a:bodyPr wrap="square" rtlCol="0">
            <a:spAutoFit/>
          </a:bodyPr>
          <a:lstStyle/>
          <a:p>
            <a:r>
              <a:rPr lang="pt-BR" sz="800" b="1" dirty="0">
                <a:solidFill>
                  <a:schemeClr val="bg2">
                    <a:lumMod val="10000"/>
                  </a:schemeClr>
                </a:solidFill>
                <a:latin typeface="Source Sans Pro" panose="020B0503030403020204" pitchFamily="34" charset="0"/>
                <a:ea typeface="Source Sans Pro" panose="020B0503030403020204" pitchFamily="34" charset="0"/>
              </a:rPr>
              <a:t>Notes:</a:t>
            </a:r>
          </a:p>
          <a:p>
            <a:endParaRPr lang="pt-BR" sz="800" b="1" dirty="0">
              <a:solidFill>
                <a:schemeClr val="bg2">
                  <a:lumMod val="10000"/>
                </a:schemeClr>
              </a:solidFill>
              <a:latin typeface="Source Sans Pro" panose="020B0503030403020204" pitchFamily="34" charset="0"/>
              <a:ea typeface="Source Sans Pro" panose="020B0503030403020204" pitchFamily="34" charset="0"/>
            </a:endParaRPr>
          </a:p>
          <a:p>
            <a:pPr marL="171450" indent="-171450" algn="just">
              <a:buFont typeface="Arial" panose="020B0604020202020204" pitchFamily="34" charset="0"/>
              <a:buChar char="•"/>
            </a:pPr>
            <a:r>
              <a:rPr lang="en-US" sz="800" dirty="0">
                <a:latin typeface="Source Sans Pro" panose="020B0503030403020204" pitchFamily="34" charset="0"/>
                <a:ea typeface="Source Sans Pro" panose="020B0503030403020204" pitchFamily="34" charset="0"/>
              </a:rPr>
              <a:t>The proposed architecture is designed to support </a:t>
            </a:r>
            <a:r>
              <a:rPr lang="en-US" sz="800" b="1" dirty="0">
                <a:latin typeface="Source Sans Pro" panose="020B0503030403020204" pitchFamily="34" charset="0"/>
                <a:ea typeface="Source Sans Pro" panose="020B0503030403020204" pitchFamily="34" charset="0"/>
              </a:rPr>
              <a:t>structured data</a:t>
            </a:r>
            <a:r>
              <a:rPr lang="en-US" sz="800" dirty="0">
                <a:latin typeface="Source Sans Pro" panose="020B0503030403020204" pitchFamily="34" charset="0"/>
                <a:ea typeface="Source Sans Pro" panose="020B0503030403020204" pitchFamily="34" charset="0"/>
              </a:rPr>
              <a:t> through a </a:t>
            </a:r>
            <a:r>
              <a:rPr lang="en-US" sz="800" b="1" dirty="0">
                <a:latin typeface="Source Sans Pro" panose="020B0503030403020204" pitchFamily="34" charset="0"/>
                <a:ea typeface="Source Sans Pro" panose="020B0503030403020204" pitchFamily="34" charset="0"/>
              </a:rPr>
              <a:t>batch-based ingestion model</a:t>
            </a:r>
            <a:r>
              <a:rPr lang="en-US" sz="800" dirty="0">
                <a:latin typeface="Source Sans Pro" panose="020B0503030403020204" pitchFamily="34" charset="0"/>
                <a:ea typeface="Source Sans Pro" panose="020B0503030403020204" pitchFamily="34" charset="0"/>
              </a:rPr>
              <a:t>. While the current scope does not include semi-structured or unstructured data, the architecture is </a:t>
            </a:r>
            <a:r>
              <a:rPr lang="en-US" sz="800" b="1" dirty="0">
                <a:latin typeface="Source Sans Pro" panose="020B0503030403020204" pitchFamily="34" charset="0"/>
                <a:ea typeface="Source Sans Pro" panose="020B0503030403020204" pitchFamily="34" charset="0"/>
              </a:rPr>
              <a:t>extensible</a:t>
            </a:r>
            <a:r>
              <a:rPr lang="en-US" sz="800" dirty="0">
                <a:latin typeface="Source Sans Pro" panose="020B0503030403020204" pitchFamily="34" charset="0"/>
                <a:ea typeface="Source Sans Pro" panose="020B0503030403020204" pitchFamily="34" charset="0"/>
              </a:rPr>
              <a:t> — enabling future integration of such formats with minimal adjustments.</a:t>
            </a:r>
          </a:p>
          <a:p>
            <a:pPr algn="just"/>
            <a:endParaRPr lang="en-US" sz="800" dirty="0">
              <a:latin typeface="Source Sans Pro" panose="020B0503030403020204" pitchFamily="34" charset="0"/>
              <a:ea typeface="Source Sans Pro" panose="020B0503030403020204" pitchFamily="34" charset="0"/>
            </a:endParaRPr>
          </a:p>
          <a:p>
            <a:pPr marL="171450" indent="-171450" algn="just">
              <a:buFont typeface="Arial" panose="020B0604020202020204" pitchFamily="34" charset="0"/>
              <a:buChar char="•"/>
            </a:pPr>
            <a:r>
              <a:rPr lang="en-US" sz="800" b="1" dirty="0">
                <a:latin typeface="Source Sans Pro" panose="020B0503030403020204" pitchFamily="34" charset="0"/>
                <a:ea typeface="Source Sans Pro" panose="020B0503030403020204" pitchFamily="34" charset="0"/>
              </a:rPr>
              <a:t>Streaming and IoT data</a:t>
            </a:r>
            <a:r>
              <a:rPr lang="en-US" sz="800" dirty="0">
                <a:latin typeface="Source Sans Pro" panose="020B0503030403020204" pitchFamily="34" charset="0"/>
                <a:ea typeface="Source Sans Pro" panose="020B0503030403020204" pitchFamily="34" charset="0"/>
              </a:rPr>
              <a:t> are initially </a:t>
            </a:r>
            <a:r>
              <a:rPr lang="en-US" sz="800" b="1" dirty="0">
                <a:latin typeface="Source Sans Pro" panose="020B0503030403020204" pitchFamily="34" charset="0"/>
                <a:ea typeface="Source Sans Pro" panose="020B0503030403020204" pitchFamily="34" charset="0"/>
              </a:rPr>
              <a:t>out of scope</a:t>
            </a:r>
            <a:r>
              <a:rPr lang="en-US" sz="800" dirty="0">
                <a:latin typeface="Source Sans Pro" panose="020B0503030403020204" pitchFamily="34" charset="0"/>
                <a:ea typeface="Source Sans Pro" panose="020B0503030403020204" pitchFamily="34" charset="0"/>
              </a:rPr>
              <a:t>, but can be incorporated through the adoption of tools like </a:t>
            </a:r>
            <a:r>
              <a:rPr lang="en-US" sz="800" b="1" dirty="0">
                <a:latin typeface="Source Sans Pro" panose="020B0503030403020204" pitchFamily="34" charset="0"/>
                <a:ea typeface="Source Sans Pro" panose="020B0503030403020204" pitchFamily="34" charset="0"/>
              </a:rPr>
              <a:t>Azure Event Hubs</a:t>
            </a:r>
            <a:r>
              <a:rPr lang="en-US" sz="800" dirty="0">
                <a:latin typeface="Source Sans Pro" panose="020B0503030403020204" pitchFamily="34" charset="0"/>
                <a:ea typeface="Source Sans Pro" panose="020B0503030403020204" pitchFamily="34" charset="0"/>
              </a:rPr>
              <a:t> and </a:t>
            </a:r>
            <a:r>
              <a:rPr lang="en-US" sz="800" b="1" dirty="0">
                <a:latin typeface="Source Sans Pro" panose="020B0503030403020204" pitchFamily="34" charset="0"/>
                <a:ea typeface="Source Sans Pro" panose="020B0503030403020204" pitchFamily="34" charset="0"/>
              </a:rPr>
              <a:t>Azure Stream Analytics</a:t>
            </a:r>
            <a:r>
              <a:rPr lang="en-US" sz="800" dirty="0">
                <a:latin typeface="Source Sans Pro" panose="020B0503030403020204" pitchFamily="34" charset="0"/>
                <a:ea typeface="Source Sans Pro" panose="020B0503030403020204" pitchFamily="34" charset="0"/>
              </a:rPr>
              <a:t>, following a </a:t>
            </a:r>
            <a:r>
              <a:rPr lang="en-US" sz="800" b="1" dirty="0">
                <a:latin typeface="Source Sans Pro" panose="020B0503030403020204" pitchFamily="34" charset="0"/>
                <a:ea typeface="Source Sans Pro" panose="020B0503030403020204" pitchFamily="34" charset="0"/>
              </a:rPr>
              <a:t>Lambda architecture</a:t>
            </a:r>
            <a:r>
              <a:rPr lang="en-US" sz="800" dirty="0">
                <a:latin typeface="Source Sans Pro" panose="020B0503030403020204" pitchFamily="34" charset="0"/>
                <a:ea typeface="Source Sans Pro" panose="020B0503030403020204" pitchFamily="34" charset="0"/>
              </a:rPr>
              <a:t> approach for real-time processing.</a:t>
            </a:r>
          </a:p>
          <a:p>
            <a:pPr marL="171450" indent="-171450" algn="just">
              <a:buFont typeface="Arial" panose="020B0604020202020204" pitchFamily="34" charset="0"/>
              <a:buChar char="•"/>
            </a:pPr>
            <a:endParaRPr lang="en-US" sz="800" dirty="0">
              <a:latin typeface="Source Sans Pro" panose="020B0503030403020204" pitchFamily="34" charset="0"/>
              <a:ea typeface="Source Sans Pro" panose="020B0503030403020204" pitchFamily="34" charset="0"/>
            </a:endParaRPr>
          </a:p>
          <a:p>
            <a:pPr marL="171450" indent="-171450" algn="just">
              <a:buFont typeface="Arial" panose="020B0604020202020204" pitchFamily="34" charset="0"/>
              <a:buChar char="•"/>
            </a:pPr>
            <a:r>
              <a:rPr lang="en-US" sz="800" dirty="0">
                <a:latin typeface="Source Sans Pro" panose="020B0503030403020204" pitchFamily="34" charset="0"/>
                <a:ea typeface="Source Sans Pro" panose="020B0503030403020204" pitchFamily="34" charset="0"/>
              </a:rPr>
              <a:t>The architecture is designed exclusively for internal </a:t>
            </a:r>
            <a:r>
              <a:rPr lang="en-US" sz="800" b="1" dirty="0">
                <a:latin typeface="Source Sans Pro" panose="020B0503030403020204" pitchFamily="34" charset="0"/>
                <a:ea typeface="Source Sans Pro" panose="020B0503030403020204" pitchFamily="34" charset="0"/>
              </a:rPr>
              <a:t>Allianz stakeholders</a:t>
            </a:r>
            <a:r>
              <a:rPr lang="en-US" sz="800" dirty="0">
                <a:latin typeface="Source Sans Pro" panose="020B0503030403020204" pitchFamily="34" charset="0"/>
                <a:ea typeface="Source Sans Pro" panose="020B0503030403020204" pitchFamily="34" charset="0"/>
              </a:rPr>
              <a:t>. While it can be extended to support </a:t>
            </a:r>
            <a:r>
              <a:rPr lang="en-US" sz="800" b="1" dirty="0">
                <a:latin typeface="Source Sans Pro" panose="020B0503030403020204" pitchFamily="34" charset="0"/>
                <a:ea typeface="Source Sans Pro" panose="020B0503030403020204" pitchFamily="34" charset="0"/>
              </a:rPr>
              <a:t>third-party</a:t>
            </a:r>
            <a:r>
              <a:rPr lang="en-US" sz="800" dirty="0">
                <a:latin typeface="Source Sans Pro" panose="020B0503030403020204" pitchFamily="34" charset="0"/>
                <a:ea typeface="Source Sans Pro" panose="020B0503030403020204" pitchFamily="34" charset="0"/>
              </a:rPr>
              <a:t> and </a:t>
            </a:r>
            <a:r>
              <a:rPr lang="en-US" sz="800" b="1" dirty="0">
                <a:latin typeface="Source Sans Pro" panose="020B0503030403020204" pitchFamily="34" charset="0"/>
                <a:ea typeface="Source Sans Pro" panose="020B0503030403020204" pitchFamily="34" charset="0"/>
              </a:rPr>
              <a:t>external users</a:t>
            </a:r>
            <a:r>
              <a:rPr lang="en-US" sz="800" dirty="0">
                <a:latin typeface="Source Sans Pro" panose="020B0503030403020204" pitchFamily="34" charset="0"/>
                <a:ea typeface="Source Sans Pro" panose="020B0503030403020204" pitchFamily="34" charset="0"/>
              </a:rPr>
              <a:t>, doing so will require additional resources, such as </a:t>
            </a:r>
            <a:r>
              <a:rPr lang="en-US" sz="800" b="1" dirty="0">
                <a:latin typeface="Source Sans Pro" panose="020B0503030403020204" pitchFamily="34" charset="0"/>
                <a:ea typeface="Source Sans Pro" panose="020B0503030403020204" pitchFamily="34" charset="0"/>
              </a:rPr>
              <a:t>Azure Data Share</a:t>
            </a:r>
            <a:r>
              <a:rPr lang="en-US" sz="800" dirty="0">
                <a:latin typeface="Source Sans Pro" panose="020B0503030403020204" pitchFamily="34" charset="0"/>
                <a:ea typeface="Source Sans Pro" panose="020B0503030403020204" pitchFamily="34" charset="0"/>
              </a:rPr>
              <a:t>, to enable secure data sharing.</a:t>
            </a:r>
          </a:p>
        </p:txBody>
      </p:sp>
      <p:sp>
        <p:nvSpPr>
          <p:cNvPr id="2058" name="TextBox 2057">
            <a:extLst>
              <a:ext uri="{FF2B5EF4-FFF2-40B4-BE49-F238E27FC236}">
                <a16:creationId xmlns:a16="http://schemas.microsoft.com/office/drawing/2014/main" id="{7BC2D08B-C71A-B2BD-415E-FD54763CF517}"/>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4/12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2060" name="TextBox 2059">
            <a:extLst>
              <a:ext uri="{FF2B5EF4-FFF2-40B4-BE49-F238E27FC236}">
                <a16:creationId xmlns:a16="http://schemas.microsoft.com/office/drawing/2014/main" id="{8E528FD4-7542-2E76-1D0E-11FF8EC9083A}"/>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grpSp>
        <p:nvGrpSpPr>
          <p:cNvPr id="21" name="Group 20">
            <a:extLst>
              <a:ext uri="{FF2B5EF4-FFF2-40B4-BE49-F238E27FC236}">
                <a16:creationId xmlns:a16="http://schemas.microsoft.com/office/drawing/2014/main" id="{C86299F0-104E-A756-9C13-0FB219BD8AE3}"/>
              </a:ext>
            </a:extLst>
          </p:cNvPr>
          <p:cNvGrpSpPr/>
          <p:nvPr/>
        </p:nvGrpSpPr>
        <p:grpSpPr>
          <a:xfrm>
            <a:off x="88679" y="3819596"/>
            <a:ext cx="6586605" cy="1158226"/>
            <a:chOff x="88679" y="3819596"/>
            <a:chExt cx="6586605" cy="1158226"/>
          </a:xfrm>
        </p:grpSpPr>
        <p:sp>
          <p:nvSpPr>
            <p:cNvPr id="2023" name="Rectangle 2022">
              <a:extLst>
                <a:ext uri="{FF2B5EF4-FFF2-40B4-BE49-F238E27FC236}">
                  <a16:creationId xmlns:a16="http://schemas.microsoft.com/office/drawing/2014/main" id="{F114B4F8-A9CB-332A-DCB0-9D0BE282739A}"/>
                </a:ext>
              </a:extLst>
            </p:cNvPr>
            <p:cNvSpPr/>
            <p:nvPr/>
          </p:nvSpPr>
          <p:spPr>
            <a:xfrm>
              <a:off x="5838251" y="3821256"/>
              <a:ext cx="716280" cy="944921"/>
            </a:xfrm>
            <a:prstGeom prst="rect">
              <a:avLst/>
            </a:prstGeom>
            <a:solidFill>
              <a:srgbClr val="F2F2F2"/>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7" name="Rectangle 1056">
              <a:extLst>
                <a:ext uri="{FF2B5EF4-FFF2-40B4-BE49-F238E27FC236}">
                  <a16:creationId xmlns:a16="http://schemas.microsoft.com/office/drawing/2014/main" id="{111217D5-8529-5C8D-01E4-6D24C867474C}"/>
                </a:ext>
              </a:extLst>
            </p:cNvPr>
            <p:cNvSpPr/>
            <p:nvPr/>
          </p:nvSpPr>
          <p:spPr>
            <a:xfrm>
              <a:off x="1391887" y="3842191"/>
              <a:ext cx="4134618" cy="43042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55" name="Graphic 1054">
              <a:extLst>
                <a:ext uri="{FF2B5EF4-FFF2-40B4-BE49-F238E27FC236}">
                  <a16:creationId xmlns:a16="http://schemas.microsoft.com/office/drawing/2014/main" id="{B221F72C-B9C1-9574-FF29-0AB4EC9E9E2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654662" y="3907824"/>
              <a:ext cx="317489" cy="317489"/>
            </a:xfrm>
            <a:prstGeom prst="rect">
              <a:avLst/>
            </a:prstGeom>
          </p:spPr>
        </p:pic>
        <p:sp>
          <p:nvSpPr>
            <p:cNvPr id="1058" name="TextBox 1057">
              <a:extLst>
                <a:ext uri="{FF2B5EF4-FFF2-40B4-BE49-F238E27FC236}">
                  <a16:creationId xmlns:a16="http://schemas.microsoft.com/office/drawing/2014/main" id="{FE730996-A1C1-530B-301B-D79FD432A755}"/>
                </a:ext>
              </a:extLst>
            </p:cNvPr>
            <p:cNvSpPr txBox="1"/>
            <p:nvPr/>
          </p:nvSpPr>
          <p:spPr>
            <a:xfrm>
              <a:off x="2976626" y="3903953"/>
              <a:ext cx="1241137" cy="307777"/>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Governance</a:t>
              </a:r>
            </a:p>
            <a:p>
              <a:pPr algn="ctr"/>
              <a:r>
                <a:rPr lang="pt-BR" sz="600" dirty="0">
                  <a:solidFill>
                    <a:schemeClr val="bg2">
                      <a:lumMod val="10000"/>
                    </a:schemeClr>
                  </a:solidFill>
                  <a:latin typeface="Source Sans Pro" panose="020B0503030403020204" pitchFamily="34" charset="0"/>
                  <a:ea typeface="Source Sans Pro" panose="020B0503030403020204" pitchFamily="34" charset="0"/>
                </a:rPr>
                <a:t>Microsoft Purview</a:t>
              </a:r>
              <a:endParaRPr lang="en-US" sz="6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063" name="Rectangle 1062">
              <a:extLst>
                <a:ext uri="{FF2B5EF4-FFF2-40B4-BE49-F238E27FC236}">
                  <a16:creationId xmlns:a16="http://schemas.microsoft.com/office/drawing/2014/main" id="{4BC33C6E-CC45-15E5-4FA2-024DE7DA44E6}"/>
                </a:ext>
              </a:extLst>
            </p:cNvPr>
            <p:cNvSpPr/>
            <p:nvPr/>
          </p:nvSpPr>
          <p:spPr>
            <a:xfrm>
              <a:off x="1391887" y="4321539"/>
              <a:ext cx="4134563" cy="43042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4" name="TextBox 1063">
              <a:extLst>
                <a:ext uri="{FF2B5EF4-FFF2-40B4-BE49-F238E27FC236}">
                  <a16:creationId xmlns:a16="http://schemas.microsoft.com/office/drawing/2014/main" id="{0D5ABE1F-DDD9-E288-798C-BC081F6AC132}"/>
                </a:ext>
              </a:extLst>
            </p:cNvPr>
            <p:cNvSpPr txBox="1"/>
            <p:nvPr/>
          </p:nvSpPr>
          <p:spPr>
            <a:xfrm>
              <a:off x="1401337" y="4432146"/>
              <a:ext cx="803867"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Maintenance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71" name="Picture 1070">
              <a:extLst>
                <a:ext uri="{FF2B5EF4-FFF2-40B4-BE49-F238E27FC236}">
                  <a16:creationId xmlns:a16="http://schemas.microsoft.com/office/drawing/2014/main" id="{2A773D7B-CD67-D9B8-86FA-CFCD749CB3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81259" y="3925284"/>
              <a:ext cx="225785" cy="225785"/>
            </a:xfrm>
            <a:prstGeom prst="rect">
              <a:avLst/>
            </a:prstGeom>
          </p:spPr>
        </p:pic>
        <p:sp>
          <p:nvSpPr>
            <p:cNvPr id="1072" name="Arc 1071">
              <a:extLst>
                <a:ext uri="{FF2B5EF4-FFF2-40B4-BE49-F238E27FC236}">
                  <a16:creationId xmlns:a16="http://schemas.microsoft.com/office/drawing/2014/main" id="{CDBCC971-D05D-4869-5ACE-F78063B055A2}"/>
                </a:ext>
              </a:extLst>
            </p:cNvPr>
            <p:cNvSpPr/>
            <p:nvPr/>
          </p:nvSpPr>
          <p:spPr>
            <a:xfrm>
              <a:off x="5244184" y="3821257"/>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73" name="TextBox 1072">
              <a:extLst>
                <a:ext uri="{FF2B5EF4-FFF2-40B4-BE49-F238E27FC236}">
                  <a16:creationId xmlns:a16="http://schemas.microsoft.com/office/drawing/2014/main" id="{63827915-28CC-68C1-C687-9BBDE7EC9EF3}"/>
                </a:ext>
              </a:extLst>
            </p:cNvPr>
            <p:cNvSpPr txBox="1"/>
            <p:nvPr/>
          </p:nvSpPr>
          <p:spPr>
            <a:xfrm>
              <a:off x="5401314" y="4023393"/>
              <a:ext cx="462280"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Governance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77" name="Graphic 1076">
              <a:extLst>
                <a:ext uri="{FF2B5EF4-FFF2-40B4-BE49-F238E27FC236}">
                  <a16:creationId xmlns:a16="http://schemas.microsoft.com/office/drawing/2014/main" id="{87CEDEE6-9147-132A-AE76-305288498D6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198617" y="4351842"/>
              <a:ext cx="216000" cy="216000"/>
            </a:xfrm>
            <a:prstGeom prst="rect">
              <a:avLst/>
            </a:prstGeom>
          </p:spPr>
        </p:pic>
        <p:pic>
          <p:nvPicPr>
            <p:cNvPr id="1079" name="Graphic 1078">
              <a:extLst>
                <a:ext uri="{FF2B5EF4-FFF2-40B4-BE49-F238E27FC236}">
                  <a16:creationId xmlns:a16="http://schemas.microsoft.com/office/drawing/2014/main" id="{0448FF01-E169-0537-A5C7-1AA9FF82CE5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595829" y="4351842"/>
              <a:ext cx="216000" cy="216000"/>
            </a:xfrm>
            <a:prstGeom prst="rect">
              <a:avLst/>
            </a:prstGeom>
          </p:spPr>
        </p:pic>
        <p:grpSp>
          <p:nvGrpSpPr>
            <p:cNvPr id="2015" name="Group 2014">
              <a:extLst>
                <a:ext uri="{FF2B5EF4-FFF2-40B4-BE49-F238E27FC236}">
                  <a16:creationId xmlns:a16="http://schemas.microsoft.com/office/drawing/2014/main" id="{37039979-37E8-DB72-BC45-EE612F1991FB}"/>
                </a:ext>
              </a:extLst>
            </p:cNvPr>
            <p:cNvGrpSpPr/>
            <p:nvPr/>
          </p:nvGrpSpPr>
          <p:grpSpPr>
            <a:xfrm>
              <a:off x="4390253" y="4309962"/>
              <a:ext cx="449055" cy="288000"/>
              <a:chOff x="3930337" y="4482624"/>
              <a:chExt cx="449055" cy="288000"/>
            </a:xfrm>
          </p:grpSpPr>
          <p:pic>
            <p:nvPicPr>
              <p:cNvPr id="1920" name="Picture 1919">
                <a:extLst>
                  <a:ext uri="{FF2B5EF4-FFF2-40B4-BE49-F238E27FC236}">
                    <a16:creationId xmlns:a16="http://schemas.microsoft.com/office/drawing/2014/main" id="{E85D7C3B-5208-F415-875D-C25C17BE0AC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930337" y="4533612"/>
                <a:ext cx="180000" cy="180000"/>
              </a:xfrm>
              <a:prstGeom prst="rect">
                <a:avLst/>
              </a:prstGeom>
            </p:spPr>
          </p:pic>
          <p:pic>
            <p:nvPicPr>
              <p:cNvPr id="1922" name="Picture 1921">
                <a:extLst>
                  <a:ext uri="{FF2B5EF4-FFF2-40B4-BE49-F238E27FC236}">
                    <a16:creationId xmlns:a16="http://schemas.microsoft.com/office/drawing/2014/main" id="{3B22117C-4471-10CE-DAA8-8CEB125C215E}"/>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091392" y="4482624"/>
                <a:ext cx="288000" cy="288000"/>
              </a:xfrm>
              <a:prstGeom prst="rect">
                <a:avLst/>
              </a:prstGeom>
            </p:spPr>
          </p:pic>
        </p:grpSp>
        <p:sp>
          <p:nvSpPr>
            <p:cNvPr id="1923" name="Rectangle 1922">
              <a:extLst>
                <a:ext uri="{FF2B5EF4-FFF2-40B4-BE49-F238E27FC236}">
                  <a16:creationId xmlns:a16="http://schemas.microsoft.com/office/drawing/2014/main" id="{C5269684-2D27-CA29-F610-86F6F65AF440}"/>
                </a:ext>
              </a:extLst>
            </p:cNvPr>
            <p:cNvSpPr/>
            <p:nvPr/>
          </p:nvSpPr>
          <p:spPr>
            <a:xfrm>
              <a:off x="351455" y="3842191"/>
              <a:ext cx="952900" cy="909776"/>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25" name="Graphic 1924">
              <a:extLst>
                <a:ext uri="{FF2B5EF4-FFF2-40B4-BE49-F238E27FC236}">
                  <a16:creationId xmlns:a16="http://schemas.microsoft.com/office/drawing/2014/main" id="{10B20FA9-CA65-A1CF-F147-C9C5D1F2BE8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751399" y="4351842"/>
              <a:ext cx="216000" cy="216000"/>
            </a:xfrm>
            <a:prstGeom prst="rect">
              <a:avLst/>
            </a:prstGeom>
          </p:spPr>
        </p:pic>
        <p:pic>
          <p:nvPicPr>
            <p:cNvPr id="1927" name="Graphic 1926">
              <a:extLst>
                <a:ext uri="{FF2B5EF4-FFF2-40B4-BE49-F238E27FC236}">
                  <a16:creationId xmlns:a16="http://schemas.microsoft.com/office/drawing/2014/main" id="{E559D2CD-587F-D768-38B3-F1A312E70BD1}"/>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5020520" y="4351842"/>
              <a:ext cx="216000" cy="216000"/>
            </a:xfrm>
            <a:prstGeom prst="rect">
              <a:avLst/>
            </a:prstGeom>
          </p:spPr>
        </p:pic>
        <p:pic>
          <p:nvPicPr>
            <p:cNvPr id="1929" name="Graphic 1928">
              <a:extLst>
                <a:ext uri="{FF2B5EF4-FFF2-40B4-BE49-F238E27FC236}">
                  <a16:creationId xmlns:a16="http://schemas.microsoft.com/office/drawing/2014/main" id="{3FAE2F07-4E04-EB5B-4F44-0784847BC53E}"/>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993041" y="4351842"/>
              <a:ext cx="216000" cy="216000"/>
            </a:xfrm>
            <a:prstGeom prst="rect">
              <a:avLst/>
            </a:prstGeom>
          </p:spPr>
        </p:pic>
        <p:pic>
          <p:nvPicPr>
            <p:cNvPr id="1985" name="Graphic 1984">
              <a:extLst>
                <a:ext uri="{FF2B5EF4-FFF2-40B4-BE49-F238E27FC236}">
                  <a16:creationId xmlns:a16="http://schemas.microsoft.com/office/drawing/2014/main" id="{0E699F7F-DF00-8881-EFC4-089D3E8A51CF}"/>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296243" y="4351842"/>
              <a:ext cx="216000" cy="216000"/>
            </a:xfrm>
            <a:prstGeom prst="rect">
              <a:avLst/>
            </a:prstGeom>
          </p:spPr>
        </p:pic>
        <p:sp>
          <p:nvSpPr>
            <p:cNvPr id="2010" name="TextBox 2009">
              <a:extLst>
                <a:ext uri="{FF2B5EF4-FFF2-40B4-BE49-F238E27FC236}">
                  <a16:creationId xmlns:a16="http://schemas.microsoft.com/office/drawing/2014/main" id="{CE7DE2EC-BC8A-BB3B-F97A-66F970514421}"/>
                </a:ext>
              </a:extLst>
            </p:cNvPr>
            <p:cNvSpPr txBox="1"/>
            <p:nvPr/>
          </p:nvSpPr>
          <p:spPr>
            <a:xfrm>
              <a:off x="357455" y="3850793"/>
              <a:ext cx="946900" cy="33855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Access Management</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2013" name="Picture 2012">
              <a:extLst>
                <a:ext uri="{FF2B5EF4-FFF2-40B4-BE49-F238E27FC236}">
                  <a16:creationId xmlns:a16="http://schemas.microsoft.com/office/drawing/2014/main" id="{4359AA02-C243-B148-420C-52C1CF438941}"/>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474080" y="4275603"/>
              <a:ext cx="288000" cy="288000"/>
            </a:xfrm>
            <a:prstGeom prst="rect">
              <a:avLst/>
            </a:prstGeom>
          </p:spPr>
        </p:pic>
        <p:pic>
          <p:nvPicPr>
            <p:cNvPr id="2014" name="Picture 2013">
              <a:extLst>
                <a:ext uri="{FF2B5EF4-FFF2-40B4-BE49-F238E27FC236}">
                  <a16:creationId xmlns:a16="http://schemas.microsoft.com/office/drawing/2014/main" id="{A0A5C546-4A02-411F-FE7C-150A7827DA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5326" y="4310968"/>
              <a:ext cx="225785" cy="225785"/>
            </a:xfrm>
            <a:prstGeom prst="rect">
              <a:avLst/>
            </a:prstGeom>
          </p:spPr>
        </p:pic>
        <p:sp>
          <p:nvSpPr>
            <p:cNvPr id="2017" name="TextBox 2016">
              <a:extLst>
                <a:ext uri="{FF2B5EF4-FFF2-40B4-BE49-F238E27FC236}">
                  <a16:creationId xmlns:a16="http://schemas.microsoft.com/office/drawing/2014/main" id="{F5811CE6-7C0C-C2A4-97E5-81085B03BF8E}"/>
                </a:ext>
              </a:extLst>
            </p:cNvPr>
            <p:cNvSpPr txBox="1"/>
            <p:nvPr/>
          </p:nvSpPr>
          <p:spPr>
            <a:xfrm>
              <a:off x="438169" y="4511426"/>
              <a:ext cx="345968"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AD</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18" name="TextBox 2017">
              <a:extLst>
                <a:ext uri="{FF2B5EF4-FFF2-40B4-BE49-F238E27FC236}">
                  <a16:creationId xmlns:a16="http://schemas.microsoft.com/office/drawing/2014/main" id="{AFCFF163-4261-9B1F-3218-45D178CC5B20}"/>
                </a:ext>
              </a:extLst>
            </p:cNvPr>
            <p:cNvSpPr txBox="1"/>
            <p:nvPr/>
          </p:nvSpPr>
          <p:spPr>
            <a:xfrm>
              <a:off x="830775" y="4504097"/>
              <a:ext cx="439935"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AD Grous</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2020" name="Picture 2019">
              <a:extLst>
                <a:ext uri="{FF2B5EF4-FFF2-40B4-BE49-F238E27FC236}">
                  <a16:creationId xmlns:a16="http://schemas.microsoft.com/office/drawing/2014/main" id="{9620C422-2E9A-77C9-CDA2-D4838CC5BD8F}"/>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6250469" y="4225305"/>
              <a:ext cx="216000" cy="216000"/>
            </a:xfrm>
            <a:prstGeom prst="rect">
              <a:avLst/>
            </a:prstGeom>
          </p:spPr>
        </p:pic>
        <p:pic>
          <p:nvPicPr>
            <p:cNvPr id="2022" name="Picture 2021">
              <a:extLst>
                <a:ext uri="{FF2B5EF4-FFF2-40B4-BE49-F238E27FC236}">
                  <a16:creationId xmlns:a16="http://schemas.microsoft.com/office/drawing/2014/main" id="{D33C745A-E4D4-DE7D-DF03-17841C12311E}"/>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5904545" y="4238836"/>
              <a:ext cx="216000" cy="216000"/>
            </a:xfrm>
            <a:prstGeom prst="rect">
              <a:avLst/>
            </a:prstGeom>
          </p:spPr>
        </p:pic>
        <p:sp>
          <p:nvSpPr>
            <p:cNvPr id="2024" name="TextBox 2023">
              <a:extLst>
                <a:ext uri="{FF2B5EF4-FFF2-40B4-BE49-F238E27FC236}">
                  <a16:creationId xmlns:a16="http://schemas.microsoft.com/office/drawing/2014/main" id="{EF7EC1D8-ADEF-C26F-9F1F-A1991854D0DA}"/>
                </a:ext>
              </a:extLst>
            </p:cNvPr>
            <p:cNvSpPr txBox="1"/>
            <p:nvPr/>
          </p:nvSpPr>
          <p:spPr>
            <a:xfrm>
              <a:off x="5728384" y="3821241"/>
              <a:ext cx="94690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Share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25" name="TextBox 2024">
              <a:extLst>
                <a:ext uri="{FF2B5EF4-FFF2-40B4-BE49-F238E27FC236}">
                  <a16:creationId xmlns:a16="http://schemas.microsoft.com/office/drawing/2014/main" id="{353CF742-59E9-A258-417E-9D231B077938}"/>
                </a:ext>
              </a:extLst>
            </p:cNvPr>
            <p:cNvSpPr txBox="1"/>
            <p:nvPr/>
          </p:nvSpPr>
          <p:spPr>
            <a:xfrm>
              <a:off x="5834935" y="4460987"/>
              <a:ext cx="345968" cy="169277"/>
            </a:xfrm>
            <a:prstGeom prst="rect">
              <a:avLst/>
            </a:prstGeom>
            <a:noFill/>
          </p:spPr>
          <p:txBody>
            <a:bodyPr wrap="square" rtlCol="0">
              <a:spAutoFit/>
            </a:bodyPr>
            <a:lstStyle/>
            <a:p>
              <a:pPr algn="ctr"/>
              <a:r>
                <a:rPr lang="en-US" sz="500" noProof="0" dirty="0">
                  <a:solidFill>
                    <a:schemeClr val="bg2">
                      <a:lumMod val="10000"/>
                    </a:schemeClr>
                  </a:solidFill>
                  <a:latin typeface="Source Sans Pro" panose="020B0503030403020204" pitchFamily="34" charset="0"/>
                  <a:ea typeface="Source Sans Pro" panose="020B0503030403020204" pitchFamily="34" charset="0"/>
                </a:rPr>
                <a:t>Jira</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26" name="TextBox 2025">
              <a:extLst>
                <a:ext uri="{FF2B5EF4-FFF2-40B4-BE49-F238E27FC236}">
                  <a16:creationId xmlns:a16="http://schemas.microsoft.com/office/drawing/2014/main" id="{9738A974-D994-3545-DB6A-A6D79D98B8B9}"/>
                </a:ext>
              </a:extLst>
            </p:cNvPr>
            <p:cNvSpPr txBox="1"/>
            <p:nvPr/>
          </p:nvSpPr>
          <p:spPr>
            <a:xfrm>
              <a:off x="6117725" y="4466029"/>
              <a:ext cx="489290"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Confluence</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2" name="TextBox 2031">
              <a:extLst>
                <a:ext uri="{FF2B5EF4-FFF2-40B4-BE49-F238E27FC236}">
                  <a16:creationId xmlns:a16="http://schemas.microsoft.com/office/drawing/2014/main" id="{794D36B1-2F01-E0D7-3B54-11767D92EA26}"/>
                </a:ext>
              </a:extLst>
            </p:cNvPr>
            <p:cNvSpPr txBox="1"/>
            <p:nvPr/>
          </p:nvSpPr>
          <p:spPr>
            <a:xfrm>
              <a:off x="2169901" y="4551731"/>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Microsoft Entra ID</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3" name="TextBox 2032">
              <a:extLst>
                <a:ext uri="{FF2B5EF4-FFF2-40B4-BE49-F238E27FC236}">
                  <a16:creationId xmlns:a16="http://schemas.microsoft.com/office/drawing/2014/main" id="{5ADA70EA-C9F4-EE3D-2F2B-F20688FD2299}"/>
                </a:ext>
              </a:extLst>
            </p:cNvPr>
            <p:cNvSpPr txBox="1"/>
            <p:nvPr/>
          </p:nvSpPr>
          <p:spPr>
            <a:xfrm>
              <a:off x="2562485" y="4551731"/>
              <a:ext cx="587289"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Microsoft Cost Management</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4" name="TextBox 2033">
              <a:extLst>
                <a:ext uri="{FF2B5EF4-FFF2-40B4-BE49-F238E27FC236}">
                  <a16:creationId xmlns:a16="http://schemas.microsoft.com/office/drawing/2014/main" id="{FB74AF89-6818-3C16-B0C1-573802855D33}"/>
                </a:ext>
              </a:extLst>
            </p:cNvPr>
            <p:cNvSpPr txBox="1"/>
            <p:nvPr/>
          </p:nvSpPr>
          <p:spPr>
            <a:xfrm>
              <a:off x="3072953" y="4551731"/>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Key Vault</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5" name="TextBox 2034">
              <a:extLst>
                <a:ext uri="{FF2B5EF4-FFF2-40B4-BE49-F238E27FC236}">
                  <a16:creationId xmlns:a16="http://schemas.microsoft.com/office/drawing/2014/main" id="{3C9C8606-A821-ED69-F2CD-86532F794492}"/>
                </a:ext>
              </a:extLst>
            </p:cNvPr>
            <p:cNvSpPr txBox="1"/>
            <p:nvPr/>
          </p:nvSpPr>
          <p:spPr>
            <a:xfrm>
              <a:off x="3473258" y="4551731"/>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Monitor</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6" name="TextBox 2035">
              <a:extLst>
                <a:ext uri="{FF2B5EF4-FFF2-40B4-BE49-F238E27FC236}">
                  <a16:creationId xmlns:a16="http://schemas.microsoft.com/office/drawing/2014/main" id="{F0D17D26-BFF8-6A1A-1783-2F0BA641B634}"/>
                </a:ext>
              </a:extLst>
            </p:cNvPr>
            <p:cNvSpPr txBox="1"/>
            <p:nvPr/>
          </p:nvSpPr>
          <p:spPr>
            <a:xfrm>
              <a:off x="3870639" y="4523921"/>
              <a:ext cx="457450" cy="276999"/>
            </a:xfrm>
            <a:prstGeom prst="rect">
              <a:avLst/>
            </a:prstGeom>
            <a:noFill/>
          </p:spPr>
          <p:txBody>
            <a:bodyPr wrap="square" rtlCol="0">
              <a:spAutoFit/>
            </a:bodyPr>
            <a:lstStyle/>
            <a:p>
              <a:pPr algn="ctr"/>
              <a:r>
                <a:rPr lang="pt-BR" sz="400" dirty="0">
                  <a:solidFill>
                    <a:schemeClr val="bg2">
                      <a:lumMod val="10000"/>
                    </a:schemeClr>
                  </a:solidFill>
                  <a:latin typeface="Source Sans Pro" panose="020B0503030403020204" pitchFamily="34" charset="0"/>
                  <a:ea typeface="Source Sans Pro" panose="020B0503030403020204" pitchFamily="34" charset="0"/>
                </a:rPr>
                <a:t>Microsoft Defender for Cloud</a:t>
              </a:r>
              <a:endParaRPr lang="en-US" sz="4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7" name="TextBox 2036">
              <a:extLst>
                <a:ext uri="{FF2B5EF4-FFF2-40B4-BE49-F238E27FC236}">
                  <a16:creationId xmlns:a16="http://schemas.microsoft.com/office/drawing/2014/main" id="{A3142E6C-688A-0879-AC16-3CB92856D41A}"/>
                </a:ext>
              </a:extLst>
            </p:cNvPr>
            <p:cNvSpPr txBox="1"/>
            <p:nvPr/>
          </p:nvSpPr>
          <p:spPr>
            <a:xfrm>
              <a:off x="4362171" y="4511426"/>
              <a:ext cx="457450" cy="276999"/>
            </a:xfrm>
            <a:prstGeom prst="rect">
              <a:avLst/>
            </a:prstGeom>
            <a:noFill/>
          </p:spPr>
          <p:txBody>
            <a:bodyPr wrap="square" rtlCol="0">
              <a:spAutoFit/>
            </a:bodyPr>
            <a:lstStyle/>
            <a:p>
              <a:pPr algn="ctr"/>
              <a:r>
                <a:rPr lang="pt-BR" sz="400" dirty="0">
                  <a:solidFill>
                    <a:schemeClr val="bg2">
                      <a:lumMod val="10000"/>
                    </a:schemeClr>
                  </a:solidFill>
                  <a:latin typeface="Source Sans Pro" panose="020B0503030403020204" pitchFamily="34" charset="0"/>
                  <a:ea typeface="Source Sans Pro" panose="020B0503030403020204" pitchFamily="34" charset="0"/>
                </a:rPr>
                <a:t>Azure DevOps &amp; GitHub</a:t>
              </a:r>
              <a:endParaRPr lang="en-US" sz="4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8" name="TextBox 2037">
              <a:extLst>
                <a:ext uri="{FF2B5EF4-FFF2-40B4-BE49-F238E27FC236}">
                  <a16:creationId xmlns:a16="http://schemas.microsoft.com/office/drawing/2014/main" id="{B9450A76-ACFB-45CB-7B02-8892C27658C4}"/>
                </a:ext>
              </a:extLst>
            </p:cNvPr>
            <p:cNvSpPr txBox="1"/>
            <p:nvPr/>
          </p:nvSpPr>
          <p:spPr>
            <a:xfrm>
              <a:off x="4894730" y="4549629"/>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Policy</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2044" name="Straight Connector 2043">
              <a:extLst>
                <a:ext uri="{FF2B5EF4-FFF2-40B4-BE49-F238E27FC236}">
                  <a16:creationId xmlns:a16="http://schemas.microsoft.com/office/drawing/2014/main" id="{C9848B1D-B305-C277-32A7-5BBFBCE03A28}"/>
                </a:ext>
              </a:extLst>
            </p:cNvPr>
            <p:cNvCxnSpPr/>
            <p:nvPr/>
          </p:nvCxnSpPr>
          <p:spPr>
            <a:xfrm>
              <a:off x="191120" y="3819596"/>
              <a:ext cx="0" cy="100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3C60245F-A1A0-12B9-F88C-FB664D1C868A}"/>
                </a:ext>
              </a:extLst>
            </p:cNvPr>
            <p:cNvCxnSpPr/>
            <p:nvPr/>
          </p:nvCxnSpPr>
          <p:spPr>
            <a:xfrm>
              <a:off x="191120" y="482735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47" name="TextBox 2046">
              <a:extLst>
                <a:ext uri="{FF2B5EF4-FFF2-40B4-BE49-F238E27FC236}">
                  <a16:creationId xmlns:a16="http://schemas.microsoft.com/office/drawing/2014/main" id="{84686EFD-A6A6-BD77-DBCD-F0460A54A4C0}"/>
                </a:ext>
              </a:extLst>
            </p:cNvPr>
            <p:cNvSpPr txBox="1"/>
            <p:nvPr/>
          </p:nvSpPr>
          <p:spPr>
            <a:xfrm>
              <a:off x="88679" y="4808545"/>
              <a:ext cx="609336"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Support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90" name="Oval 2089">
              <a:extLst>
                <a:ext uri="{FF2B5EF4-FFF2-40B4-BE49-F238E27FC236}">
                  <a16:creationId xmlns:a16="http://schemas.microsoft.com/office/drawing/2014/main" id="{2B7DB0CB-2A1D-D558-2D08-91D768F68716}"/>
                </a:ext>
              </a:extLst>
            </p:cNvPr>
            <p:cNvSpPr/>
            <p:nvPr/>
          </p:nvSpPr>
          <p:spPr>
            <a:xfrm>
              <a:off x="5470087" y="4694672"/>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91" name="Oval 2090">
              <a:extLst>
                <a:ext uri="{FF2B5EF4-FFF2-40B4-BE49-F238E27FC236}">
                  <a16:creationId xmlns:a16="http://schemas.microsoft.com/office/drawing/2014/main" id="{F0D29C8E-2483-8561-7A87-567919627355}"/>
                </a:ext>
              </a:extLst>
            </p:cNvPr>
            <p:cNvSpPr/>
            <p:nvPr/>
          </p:nvSpPr>
          <p:spPr>
            <a:xfrm>
              <a:off x="6498168" y="4707700"/>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92" name="Oval 2091">
              <a:extLst>
                <a:ext uri="{FF2B5EF4-FFF2-40B4-BE49-F238E27FC236}">
                  <a16:creationId xmlns:a16="http://schemas.microsoft.com/office/drawing/2014/main" id="{5DC1F028-4FE3-4D1B-B1CB-80C41A71F9D7}"/>
                </a:ext>
              </a:extLst>
            </p:cNvPr>
            <p:cNvSpPr/>
            <p:nvPr/>
          </p:nvSpPr>
          <p:spPr>
            <a:xfrm>
              <a:off x="5163176" y="4194109"/>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93" name="Oval 2092">
              <a:extLst>
                <a:ext uri="{FF2B5EF4-FFF2-40B4-BE49-F238E27FC236}">
                  <a16:creationId xmlns:a16="http://schemas.microsoft.com/office/drawing/2014/main" id="{E8A331EB-3A0A-8274-A9B7-86C817299658}"/>
                </a:ext>
              </a:extLst>
            </p:cNvPr>
            <p:cNvSpPr/>
            <p:nvPr/>
          </p:nvSpPr>
          <p:spPr>
            <a:xfrm>
              <a:off x="1250278" y="4694409"/>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1</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grpSp>
        <p:nvGrpSpPr>
          <p:cNvPr id="15" name="Group 14">
            <a:extLst>
              <a:ext uri="{FF2B5EF4-FFF2-40B4-BE49-F238E27FC236}">
                <a16:creationId xmlns:a16="http://schemas.microsoft.com/office/drawing/2014/main" id="{C229F349-9FAE-F596-65C6-EAAEC7059317}"/>
              </a:ext>
            </a:extLst>
          </p:cNvPr>
          <p:cNvGrpSpPr/>
          <p:nvPr/>
        </p:nvGrpSpPr>
        <p:grpSpPr>
          <a:xfrm>
            <a:off x="61038" y="1069671"/>
            <a:ext cx="1225360" cy="2670205"/>
            <a:chOff x="61038" y="1069671"/>
            <a:chExt cx="1225360" cy="2670205"/>
          </a:xfrm>
        </p:grpSpPr>
        <p:sp>
          <p:nvSpPr>
            <p:cNvPr id="1052" name="Rectangle 1051">
              <a:extLst>
                <a:ext uri="{FF2B5EF4-FFF2-40B4-BE49-F238E27FC236}">
                  <a16:creationId xmlns:a16="http://schemas.microsoft.com/office/drawing/2014/main" id="{E6AA3203-6FA8-B65B-8B69-A4994B790F3E}"/>
                </a:ext>
              </a:extLst>
            </p:cNvPr>
            <p:cNvSpPr/>
            <p:nvPr/>
          </p:nvSpPr>
          <p:spPr>
            <a:xfrm>
              <a:off x="351454" y="1323996"/>
              <a:ext cx="716280" cy="2355847"/>
            </a:xfrm>
            <a:prstGeom prst="rect">
              <a:avLst/>
            </a:prstGeom>
            <a:solidFill>
              <a:srgbClr val="F2F2F2"/>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4" name="Picture 10">
              <a:extLst>
                <a:ext uri="{FF2B5EF4-FFF2-40B4-BE49-F238E27FC236}">
                  <a16:creationId xmlns:a16="http://schemas.microsoft.com/office/drawing/2014/main" id="{F989E9F2-A42D-0C0B-0D81-D9BA67290322}"/>
                </a:ext>
              </a:extLst>
            </p:cNvPr>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58900" y="1936830"/>
              <a:ext cx="1127498" cy="30462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a:extLst>
                <a:ext uri="{FF2B5EF4-FFF2-40B4-BE49-F238E27FC236}">
                  <a16:creationId xmlns:a16="http://schemas.microsoft.com/office/drawing/2014/main" id="{69C311ED-0E66-AF7A-031E-F5A294246D84}"/>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91616" y="2917996"/>
              <a:ext cx="252000" cy="252000"/>
            </a:xfrm>
            <a:prstGeom prst="rect">
              <a:avLst/>
            </a:prstGeom>
          </p:spPr>
        </p:pic>
        <p:pic>
          <p:nvPicPr>
            <p:cNvPr id="46" name="Picture 45">
              <a:extLst>
                <a:ext uri="{FF2B5EF4-FFF2-40B4-BE49-F238E27FC236}">
                  <a16:creationId xmlns:a16="http://schemas.microsoft.com/office/drawing/2014/main" id="{78D1A387-161F-AC7E-11F2-8E30C1A87E03}"/>
                </a:ext>
              </a:extLst>
            </p:cNvPr>
            <p:cNvPicPr>
              <a:picLocks/>
            </p:cNvPicPr>
            <p:nvPr/>
          </p:nvPicPr>
          <p:blipFill>
            <a:blip r:embed="rId34">
              <a:extLst>
                <a:ext uri="{28A0092B-C50C-407E-A947-70E740481C1C}">
                  <a14:useLocalDpi xmlns:a14="http://schemas.microsoft.com/office/drawing/2010/main" val="0"/>
                </a:ext>
              </a:extLst>
            </a:blip>
            <a:stretch>
              <a:fillRect/>
            </a:stretch>
          </p:blipFill>
          <p:spPr>
            <a:xfrm>
              <a:off x="611153" y="3282929"/>
              <a:ext cx="252000" cy="252000"/>
            </a:xfrm>
            <a:prstGeom prst="rect">
              <a:avLst/>
            </a:prstGeom>
          </p:spPr>
        </p:pic>
        <p:sp>
          <p:nvSpPr>
            <p:cNvPr id="49" name="TextBox 48">
              <a:extLst>
                <a:ext uri="{FF2B5EF4-FFF2-40B4-BE49-F238E27FC236}">
                  <a16:creationId xmlns:a16="http://schemas.microsoft.com/office/drawing/2014/main" id="{CEEAD3A6-EE6B-3BE6-F4D2-6BAA3AEB1A43}"/>
                </a:ext>
              </a:extLst>
            </p:cNvPr>
            <p:cNvSpPr txBox="1"/>
            <p:nvPr/>
          </p:nvSpPr>
          <p:spPr>
            <a:xfrm>
              <a:off x="359476" y="1328531"/>
              <a:ext cx="707652" cy="323165"/>
            </a:xfrm>
            <a:prstGeom prst="rect">
              <a:avLst/>
            </a:prstGeom>
            <a:noFill/>
          </p:spPr>
          <p:txBody>
            <a:bodyPr wrap="square" rtlCol="0">
              <a:spAutoFit/>
            </a:bodyPr>
            <a:lstStyle/>
            <a:p>
              <a:pPr algn="ctr"/>
              <a:r>
                <a:rPr lang="pt-BR" sz="750" b="1" dirty="0">
                  <a:solidFill>
                    <a:schemeClr val="bg2">
                      <a:lumMod val="10000"/>
                    </a:schemeClr>
                  </a:solidFill>
                  <a:latin typeface="Source Sans Pro" panose="020B0503030403020204" pitchFamily="34" charset="0"/>
                  <a:ea typeface="Source Sans Pro" panose="020B0503030403020204" pitchFamily="34" charset="0"/>
                </a:rPr>
                <a:t>Source Data Stack</a:t>
              </a:r>
              <a:endParaRPr lang="en-US" sz="750" b="1"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54" name="Straight Connector 53">
              <a:extLst>
                <a:ext uri="{FF2B5EF4-FFF2-40B4-BE49-F238E27FC236}">
                  <a16:creationId xmlns:a16="http://schemas.microsoft.com/office/drawing/2014/main" id="{BF5DA574-C4CD-79B3-1637-8BBC2671FD28}"/>
                </a:ext>
              </a:extLst>
            </p:cNvPr>
            <p:cNvCxnSpPr/>
            <p:nvPr/>
          </p:nvCxnSpPr>
          <p:spPr>
            <a:xfrm>
              <a:off x="357455" y="2660454"/>
              <a:ext cx="71628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B6EB152C-2218-E7A1-1168-09D46C9D152B}"/>
                </a:ext>
              </a:extLst>
            </p:cNvPr>
            <p:cNvCxnSpPr/>
            <p:nvPr/>
          </p:nvCxnSpPr>
          <p:spPr>
            <a:xfrm>
              <a:off x="191120" y="1219876"/>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7AE9DF18-B164-1E6E-9B9B-6816CA05F7D4}"/>
                </a:ext>
              </a:extLst>
            </p:cNvPr>
            <p:cNvCxnSpPr/>
            <p:nvPr/>
          </p:nvCxnSpPr>
          <p:spPr>
            <a:xfrm>
              <a:off x="191120" y="122093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18D22594-CC3B-D2AE-3A53-084262A8E521}"/>
                </a:ext>
              </a:extLst>
            </p:cNvPr>
            <p:cNvCxnSpPr/>
            <p:nvPr/>
          </p:nvCxnSpPr>
          <p:spPr>
            <a:xfrm>
              <a:off x="189959" y="373961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46" name="TextBox 2045">
              <a:extLst>
                <a:ext uri="{FF2B5EF4-FFF2-40B4-BE49-F238E27FC236}">
                  <a16:creationId xmlns:a16="http://schemas.microsoft.com/office/drawing/2014/main" id="{CFB2490C-9864-97A7-48ED-C91AFC187D51}"/>
                </a:ext>
              </a:extLst>
            </p:cNvPr>
            <p:cNvSpPr txBox="1"/>
            <p:nvPr/>
          </p:nvSpPr>
          <p:spPr>
            <a:xfrm>
              <a:off x="61038" y="1069671"/>
              <a:ext cx="593091"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Main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3" name="TextBox 2052">
              <a:extLst>
                <a:ext uri="{FF2B5EF4-FFF2-40B4-BE49-F238E27FC236}">
                  <a16:creationId xmlns:a16="http://schemas.microsoft.com/office/drawing/2014/main" id="{088A1AFD-BD0B-4462-521B-39C1AFAD4D86}"/>
                </a:ext>
              </a:extLst>
            </p:cNvPr>
            <p:cNvSpPr txBox="1"/>
            <p:nvPr/>
          </p:nvSpPr>
          <p:spPr>
            <a:xfrm>
              <a:off x="371909" y="1735523"/>
              <a:ext cx="716280"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Operational Stack</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4" name="TextBox 2053">
              <a:extLst>
                <a:ext uri="{FF2B5EF4-FFF2-40B4-BE49-F238E27FC236}">
                  <a16:creationId xmlns:a16="http://schemas.microsoft.com/office/drawing/2014/main" id="{8420CC55-A6E3-199C-4B13-B468CA8F46C4}"/>
                </a:ext>
              </a:extLst>
            </p:cNvPr>
            <p:cNvSpPr txBox="1"/>
            <p:nvPr/>
          </p:nvSpPr>
          <p:spPr>
            <a:xfrm>
              <a:off x="352856" y="2698582"/>
              <a:ext cx="716280"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Analytical Stack</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5" name="TextBox 2054">
              <a:extLst>
                <a:ext uri="{FF2B5EF4-FFF2-40B4-BE49-F238E27FC236}">
                  <a16:creationId xmlns:a16="http://schemas.microsoft.com/office/drawing/2014/main" id="{0FDCC7C6-F2F9-1143-D268-3D4FE28D5797}"/>
                </a:ext>
              </a:extLst>
            </p:cNvPr>
            <p:cNvSpPr txBox="1"/>
            <p:nvPr/>
          </p:nvSpPr>
          <p:spPr>
            <a:xfrm>
              <a:off x="353229" y="3155830"/>
              <a:ext cx="716280" cy="153888"/>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SAS EG</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6" name="TextBox 2055">
              <a:extLst>
                <a:ext uri="{FF2B5EF4-FFF2-40B4-BE49-F238E27FC236}">
                  <a16:creationId xmlns:a16="http://schemas.microsoft.com/office/drawing/2014/main" id="{73D02C66-3E06-D00C-5E30-8E40C51D77FA}"/>
                </a:ext>
              </a:extLst>
            </p:cNvPr>
            <p:cNvSpPr txBox="1"/>
            <p:nvPr/>
          </p:nvSpPr>
          <p:spPr>
            <a:xfrm>
              <a:off x="353229" y="3523337"/>
              <a:ext cx="716280" cy="153888"/>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Oracle DB</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94" name="Oval 2093">
              <a:extLst>
                <a:ext uri="{FF2B5EF4-FFF2-40B4-BE49-F238E27FC236}">
                  <a16:creationId xmlns:a16="http://schemas.microsoft.com/office/drawing/2014/main" id="{4D5D0BF5-4FBB-FDB0-DC76-D4CC378FA1CA}"/>
                </a:ext>
              </a:extLst>
            </p:cNvPr>
            <p:cNvSpPr/>
            <p:nvPr/>
          </p:nvSpPr>
          <p:spPr>
            <a:xfrm>
              <a:off x="1008666" y="3618689"/>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1</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grpSp>
        <p:nvGrpSpPr>
          <p:cNvPr id="18" name="Group 17">
            <a:extLst>
              <a:ext uri="{FF2B5EF4-FFF2-40B4-BE49-F238E27FC236}">
                <a16:creationId xmlns:a16="http://schemas.microsoft.com/office/drawing/2014/main" id="{5D7D1A17-31FD-0F25-6A23-4BBC37FC088C}"/>
              </a:ext>
            </a:extLst>
          </p:cNvPr>
          <p:cNvGrpSpPr/>
          <p:nvPr/>
        </p:nvGrpSpPr>
        <p:grpSpPr>
          <a:xfrm>
            <a:off x="4258110" y="1329816"/>
            <a:ext cx="1634105" cy="2407983"/>
            <a:chOff x="4258110" y="1329816"/>
            <a:chExt cx="1634105" cy="2407983"/>
          </a:xfrm>
        </p:grpSpPr>
        <p:sp>
          <p:nvSpPr>
            <p:cNvPr id="1039" name="Rectangle 1038">
              <a:extLst>
                <a:ext uri="{FF2B5EF4-FFF2-40B4-BE49-F238E27FC236}">
                  <a16:creationId xmlns:a16="http://schemas.microsoft.com/office/drawing/2014/main" id="{EBCC316F-6786-EDAA-0883-E7292445B8B8}"/>
                </a:ext>
              </a:extLst>
            </p:cNvPr>
            <p:cNvSpPr/>
            <p:nvPr/>
          </p:nvSpPr>
          <p:spPr>
            <a:xfrm>
              <a:off x="4802655" y="1329816"/>
              <a:ext cx="716280" cy="140021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0" name="Rectangle 1039">
              <a:extLst>
                <a:ext uri="{FF2B5EF4-FFF2-40B4-BE49-F238E27FC236}">
                  <a16:creationId xmlns:a16="http://schemas.microsoft.com/office/drawing/2014/main" id="{4542BC2D-7BA8-EC72-3CC4-FFD971209957}"/>
                </a:ext>
              </a:extLst>
            </p:cNvPr>
            <p:cNvSpPr/>
            <p:nvPr/>
          </p:nvSpPr>
          <p:spPr>
            <a:xfrm>
              <a:off x="4802655" y="2832194"/>
              <a:ext cx="716280" cy="847665"/>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TextBox 1040">
              <a:extLst>
                <a:ext uri="{FF2B5EF4-FFF2-40B4-BE49-F238E27FC236}">
                  <a16:creationId xmlns:a16="http://schemas.microsoft.com/office/drawing/2014/main" id="{24B39551-6656-081D-3BEB-5AB8785B99E8}"/>
                </a:ext>
              </a:extLst>
            </p:cNvPr>
            <p:cNvSpPr txBox="1"/>
            <p:nvPr/>
          </p:nvSpPr>
          <p:spPr>
            <a:xfrm>
              <a:off x="4810225" y="1352119"/>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Enrich</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042" name="TextBox 1041">
              <a:extLst>
                <a:ext uri="{FF2B5EF4-FFF2-40B4-BE49-F238E27FC236}">
                  <a16:creationId xmlns:a16="http://schemas.microsoft.com/office/drawing/2014/main" id="{0DFFF993-E0B6-09BF-612B-7DD0DDF845F8}"/>
                </a:ext>
              </a:extLst>
            </p:cNvPr>
            <p:cNvSpPr txBox="1"/>
            <p:nvPr/>
          </p:nvSpPr>
          <p:spPr>
            <a:xfrm>
              <a:off x="4808098" y="2840940"/>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Serve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44" name="Picture 1043">
              <a:extLst>
                <a:ext uri="{FF2B5EF4-FFF2-40B4-BE49-F238E27FC236}">
                  <a16:creationId xmlns:a16="http://schemas.microsoft.com/office/drawing/2014/main" id="{D7E7B639-9DDC-013A-7C5E-A4AB06F13E42}"/>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5044460" y="3146781"/>
              <a:ext cx="218200" cy="218200"/>
            </a:xfrm>
            <a:prstGeom prst="rect">
              <a:avLst/>
            </a:prstGeom>
          </p:spPr>
        </p:pic>
        <p:sp>
          <p:nvSpPr>
            <p:cNvPr id="1045" name="TextBox 1044">
              <a:extLst>
                <a:ext uri="{FF2B5EF4-FFF2-40B4-BE49-F238E27FC236}">
                  <a16:creationId xmlns:a16="http://schemas.microsoft.com/office/drawing/2014/main" id="{14B86B40-0487-87C5-9CC5-F721A1BED399}"/>
                </a:ext>
              </a:extLst>
            </p:cNvPr>
            <p:cNvSpPr txBox="1"/>
            <p:nvPr/>
          </p:nvSpPr>
          <p:spPr>
            <a:xfrm>
              <a:off x="4808338" y="3400284"/>
              <a:ext cx="716280" cy="169277"/>
            </a:xfrm>
            <a:prstGeom prst="rect">
              <a:avLst/>
            </a:prstGeom>
            <a:noFill/>
          </p:spPr>
          <p:txBody>
            <a:bodyPr wrap="square" rtlCol="0">
              <a:spAutoFit/>
            </a:bodyPr>
            <a:lstStyle/>
            <a:p>
              <a:pPr algn="ctr"/>
              <a:r>
                <a:rPr lang="pt-BR" sz="500" b="1" dirty="0">
                  <a:solidFill>
                    <a:schemeClr val="bg2">
                      <a:lumMod val="10000"/>
                    </a:schemeClr>
                  </a:solidFill>
                  <a:latin typeface="Source Sans Pro" panose="020B0503030403020204" pitchFamily="34" charset="0"/>
                  <a:ea typeface="Source Sans Pro" panose="020B0503030403020204" pitchFamily="34" charset="0"/>
                </a:rPr>
                <a:t>Power BI Premium</a:t>
              </a:r>
              <a:endParaRPr lang="en-US" sz="5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47" name="Picture 1046">
              <a:extLst>
                <a:ext uri="{FF2B5EF4-FFF2-40B4-BE49-F238E27FC236}">
                  <a16:creationId xmlns:a16="http://schemas.microsoft.com/office/drawing/2014/main" id="{089BB7CD-9C7E-436B-8065-7021B95C477E}"/>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4895653" y="2140722"/>
              <a:ext cx="515829" cy="348529"/>
            </a:xfrm>
            <a:prstGeom prst="rect">
              <a:avLst/>
            </a:prstGeom>
          </p:spPr>
        </p:pic>
        <p:sp>
          <p:nvSpPr>
            <p:cNvPr id="1048" name="TextBox 1047">
              <a:extLst>
                <a:ext uri="{FF2B5EF4-FFF2-40B4-BE49-F238E27FC236}">
                  <a16:creationId xmlns:a16="http://schemas.microsoft.com/office/drawing/2014/main" id="{33D9C704-02A3-E67A-4B19-574E01638E3F}"/>
                </a:ext>
              </a:extLst>
            </p:cNvPr>
            <p:cNvSpPr txBox="1"/>
            <p:nvPr/>
          </p:nvSpPr>
          <p:spPr>
            <a:xfrm>
              <a:off x="4806304" y="2470590"/>
              <a:ext cx="716280" cy="246221"/>
            </a:xfrm>
            <a:prstGeom prst="rect">
              <a:avLst/>
            </a:prstGeom>
            <a:noFill/>
          </p:spPr>
          <p:txBody>
            <a:bodyPr wrap="square" rtlCol="0">
              <a:spAutoFit/>
            </a:bodyPr>
            <a:lstStyle/>
            <a:p>
              <a:pPr algn="ctr"/>
              <a:r>
                <a:rPr lang="pt-BR" sz="500" b="1" dirty="0">
                  <a:solidFill>
                    <a:schemeClr val="bg2">
                      <a:lumMod val="10000"/>
                    </a:schemeClr>
                  </a:solidFill>
                  <a:latin typeface="Source Sans Pro" panose="020B0503030403020204" pitchFamily="34" charset="0"/>
                  <a:ea typeface="Source Sans Pro" panose="020B0503030403020204" pitchFamily="34" charset="0"/>
                </a:rPr>
                <a:t>Azure Machine Learning</a:t>
              </a:r>
              <a:endParaRPr lang="en-US" sz="5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50" name="Picture 1049">
              <a:extLst>
                <a:ext uri="{FF2B5EF4-FFF2-40B4-BE49-F238E27FC236}">
                  <a16:creationId xmlns:a16="http://schemas.microsoft.com/office/drawing/2014/main" id="{3E823877-A41E-F98F-A376-C4020BE75A45}"/>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4982326" y="1609803"/>
              <a:ext cx="350992" cy="350992"/>
            </a:xfrm>
            <a:prstGeom prst="rect">
              <a:avLst/>
            </a:prstGeom>
          </p:spPr>
        </p:pic>
        <p:sp>
          <p:nvSpPr>
            <p:cNvPr id="1051" name="TextBox 1050">
              <a:extLst>
                <a:ext uri="{FF2B5EF4-FFF2-40B4-BE49-F238E27FC236}">
                  <a16:creationId xmlns:a16="http://schemas.microsoft.com/office/drawing/2014/main" id="{AFA44B1D-A38F-2220-EF0A-EDEE67356DE1}"/>
                </a:ext>
              </a:extLst>
            </p:cNvPr>
            <p:cNvSpPr txBox="1"/>
            <p:nvPr/>
          </p:nvSpPr>
          <p:spPr>
            <a:xfrm>
              <a:off x="4805363" y="1920189"/>
              <a:ext cx="716280" cy="169277"/>
            </a:xfrm>
            <a:prstGeom prst="rect">
              <a:avLst/>
            </a:prstGeom>
            <a:noFill/>
          </p:spPr>
          <p:txBody>
            <a:bodyPr wrap="square" rtlCol="0">
              <a:spAutoFit/>
            </a:bodyPr>
            <a:lstStyle/>
            <a:p>
              <a:pPr algn="ctr"/>
              <a:r>
                <a:rPr lang="pt-BR" sz="500" b="1" dirty="0">
                  <a:solidFill>
                    <a:schemeClr val="bg2">
                      <a:lumMod val="10000"/>
                    </a:schemeClr>
                  </a:solidFill>
                  <a:latin typeface="Source Sans Pro" panose="020B0503030403020204" pitchFamily="34" charset="0"/>
                  <a:ea typeface="Source Sans Pro" panose="020B0503030403020204" pitchFamily="34" charset="0"/>
                </a:rPr>
                <a:t>Azure AI Services</a:t>
              </a:r>
              <a:endParaRPr lang="en-US" sz="5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074" name="TextBox 1073">
              <a:extLst>
                <a:ext uri="{FF2B5EF4-FFF2-40B4-BE49-F238E27FC236}">
                  <a16:creationId xmlns:a16="http://schemas.microsoft.com/office/drawing/2014/main" id="{AE676C06-2612-8561-9CE4-313F2B9B1CC1}"/>
                </a:ext>
              </a:extLst>
            </p:cNvPr>
            <p:cNvSpPr txBox="1"/>
            <p:nvPr/>
          </p:nvSpPr>
          <p:spPr>
            <a:xfrm>
              <a:off x="5153560" y="2079220"/>
              <a:ext cx="716280" cy="246221"/>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Custom ML models training and MLOps</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65" name="TextBox 2064">
              <a:extLst>
                <a:ext uri="{FF2B5EF4-FFF2-40B4-BE49-F238E27FC236}">
                  <a16:creationId xmlns:a16="http://schemas.microsoft.com/office/drawing/2014/main" id="{77C46CB6-8CBD-206F-7D97-0C13B80DEBD1}"/>
                </a:ext>
              </a:extLst>
            </p:cNvPr>
            <p:cNvSpPr txBox="1"/>
            <p:nvPr/>
          </p:nvSpPr>
          <p:spPr>
            <a:xfrm>
              <a:off x="5175935" y="1507625"/>
              <a:ext cx="716280" cy="246221"/>
            </a:xfrm>
            <a:prstGeom prst="rect">
              <a:avLst/>
            </a:prstGeom>
            <a:noFill/>
          </p:spPr>
          <p:txBody>
            <a:bodyPr wrap="square" rtlCol="0">
              <a:spAutoFit/>
            </a:bodyPr>
            <a:lstStyle/>
            <a:p>
              <a:pPr algn="ctr"/>
              <a:r>
                <a:rPr lang="en-US" sz="500" i="1" dirty="0">
                  <a:solidFill>
                    <a:schemeClr val="bg2">
                      <a:lumMod val="10000"/>
                    </a:schemeClr>
                  </a:solidFill>
                  <a:latin typeface="Source Sans Pro" panose="020B0503030403020204" pitchFamily="34" charset="0"/>
                  <a:ea typeface="Source Sans Pro" panose="020B0503030403020204" pitchFamily="34" charset="0"/>
                </a:rPr>
                <a:t>Including computer vision, NLP, and IA</a:t>
              </a:r>
            </a:p>
          </p:txBody>
        </p:sp>
        <p:sp>
          <p:nvSpPr>
            <p:cNvPr id="2088" name="Oval 2087">
              <a:extLst>
                <a:ext uri="{FF2B5EF4-FFF2-40B4-BE49-F238E27FC236}">
                  <a16:creationId xmlns:a16="http://schemas.microsoft.com/office/drawing/2014/main" id="{CE4F4B5A-099E-4A2E-ABF8-3783080BF2B7}"/>
                </a:ext>
              </a:extLst>
            </p:cNvPr>
            <p:cNvSpPr/>
            <p:nvPr/>
          </p:nvSpPr>
          <p:spPr>
            <a:xfrm>
              <a:off x="5462150" y="2670182"/>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89" name="Oval 2088">
              <a:extLst>
                <a:ext uri="{FF2B5EF4-FFF2-40B4-BE49-F238E27FC236}">
                  <a16:creationId xmlns:a16="http://schemas.microsoft.com/office/drawing/2014/main" id="{5FF51421-CF87-134F-7B82-FDF07F0A2769}"/>
                </a:ext>
              </a:extLst>
            </p:cNvPr>
            <p:cNvSpPr/>
            <p:nvPr/>
          </p:nvSpPr>
          <p:spPr>
            <a:xfrm>
              <a:off x="5462572" y="3620446"/>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6</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cxnSp>
          <p:nvCxnSpPr>
            <p:cNvPr id="1066" name="Straight Arrow Connector 1065">
              <a:extLst>
                <a:ext uri="{FF2B5EF4-FFF2-40B4-BE49-F238E27FC236}">
                  <a16:creationId xmlns:a16="http://schemas.microsoft.com/office/drawing/2014/main" id="{5C8A0BC4-903D-F794-E02D-BC1BA03A2E1E}"/>
                </a:ext>
              </a:extLst>
            </p:cNvPr>
            <p:cNvCxnSpPr>
              <a:cxnSpLocks/>
            </p:cNvCxnSpPr>
            <p:nvPr/>
          </p:nvCxnSpPr>
          <p:spPr>
            <a:xfrm>
              <a:off x="4274393" y="3144198"/>
              <a:ext cx="612000" cy="0"/>
            </a:xfrm>
            <a:prstGeom prst="straightConnector1">
              <a:avLst/>
            </a:prstGeom>
            <a:ln w="6350">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67" name="Straight Arrow Connector 1066">
              <a:extLst>
                <a:ext uri="{FF2B5EF4-FFF2-40B4-BE49-F238E27FC236}">
                  <a16:creationId xmlns:a16="http://schemas.microsoft.com/office/drawing/2014/main" id="{D6897BA9-D8D5-14C4-AD75-C4510E9EA275}"/>
                </a:ext>
              </a:extLst>
            </p:cNvPr>
            <p:cNvCxnSpPr>
              <a:cxnSpLocks/>
            </p:cNvCxnSpPr>
            <p:nvPr/>
          </p:nvCxnSpPr>
          <p:spPr>
            <a:xfrm>
              <a:off x="4282760" y="2195029"/>
              <a:ext cx="612000" cy="0"/>
            </a:xfrm>
            <a:prstGeom prst="straightConnector1">
              <a:avLst/>
            </a:prstGeom>
            <a:ln w="6350">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68" name="Straight Arrow Connector 1067">
              <a:extLst>
                <a:ext uri="{FF2B5EF4-FFF2-40B4-BE49-F238E27FC236}">
                  <a16:creationId xmlns:a16="http://schemas.microsoft.com/office/drawing/2014/main" id="{D2B62694-4B4E-460F-FA40-A069D2658DBE}"/>
                </a:ext>
              </a:extLst>
            </p:cNvPr>
            <p:cNvCxnSpPr>
              <a:cxnSpLocks/>
            </p:cNvCxnSpPr>
            <p:nvPr/>
          </p:nvCxnSpPr>
          <p:spPr>
            <a:xfrm flipH="1">
              <a:off x="4258110" y="2078110"/>
              <a:ext cx="612000" cy="0"/>
            </a:xfrm>
            <a:prstGeom prst="straightConnector1">
              <a:avLst/>
            </a:prstGeom>
            <a:ln w="6350">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075" name="TextBox 1074">
              <a:extLst>
                <a:ext uri="{FF2B5EF4-FFF2-40B4-BE49-F238E27FC236}">
                  <a16:creationId xmlns:a16="http://schemas.microsoft.com/office/drawing/2014/main" id="{7DC87564-AC1C-00CB-4362-753208EA84D2}"/>
                </a:ext>
              </a:extLst>
            </p:cNvPr>
            <p:cNvSpPr txBox="1"/>
            <p:nvPr/>
          </p:nvSpPr>
          <p:spPr>
            <a:xfrm>
              <a:off x="4287645" y="2799651"/>
              <a:ext cx="716280" cy="323165"/>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Enterprise-grade semantic model and self-service BI</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grpSp>
      <p:grpSp>
        <p:nvGrpSpPr>
          <p:cNvPr id="24" name="Group 23">
            <a:extLst>
              <a:ext uri="{FF2B5EF4-FFF2-40B4-BE49-F238E27FC236}">
                <a16:creationId xmlns:a16="http://schemas.microsoft.com/office/drawing/2014/main" id="{B6F597E6-58EA-3819-1A94-9E71429362E1}"/>
              </a:ext>
            </a:extLst>
          </p:cNvPr>
          <p:cNvGrpSpPr/>
          <p:nvPr/>
        </p:nvGrpSpPr>
        <p:grpSpPr>
          <a:xfrm>
            <a:off x="5384952" y="1324005"/>
            <a:ext cx="1417946" cy="2412051"/>
            <a:chOff x="5384952" y="1324005"/>
            <a:chExt cx="1417946" cy="2412051"/>
          </a:xfrm>
        </p:grpSpPr>
        <p:grpSp>
          <p:nvGrpSpPr>
            <p:cNvPr id="20" name="Group 19">
              <a:extLst>
                <a:ext uri="{FF2B5EF4-FFF2-40B4-BE49-F238E27FC236}">
                  <a16:creationId xmlns:a16="http://schemas.microsoft.com/office/drawing/2014/main" id="{BB289E87-13A6-6CD7-22F2-71E0DEC70E0F}"/>
                </a:ext>
              </a:extLst>
            </p:cNvPr>
            <p:cNvGrpSpPr/>
            <p:nvPr/>
          </p:nvGrpSpPr>
          <p:grpSpPr>
            <a:xfrm>
              <a:off x="5384952" y="1324005"/>
              <a:ext cx="1417946" cy="2412051"/>
              <a:chOff x="5384952" y="1324005"/>
              <a:chExt cx="1417946" cy="2412051"/>
            </a:xfrm>
          </p:grpSpPr>
          <p:sp>
            <p:nvSpPr>
              <p:cNvPr id="2016" name="Rectangle 2015">
                <a:extLst>
                  <a:ext uri="{FF2B5EF4-FFF2-40B4-BE49-F238E27FC236}">
                    <a16:creationId xmlns:a16="http://schemas.microsoft.com/office/drawing/2014/main" id="{54A25859-9489-D9F3-E131-E1CC4AE49630}"/>
                  </a:ext>
                </a:extLst>
              </p:cNvPr>
              <p:cNvSpPr/>
              <p:nvPr/>
            </p:nvSpPr>
            <p:spPr>
              <a:xfrm>
                <a:off x="5843694" y="1324005"/>
                <a:ext cx="716280" cy="2355847"/>
              </a:xfrm>
              <a:prstGeom prst="rect">
                <a:avLst/>
              </a:prstGeom>
              <a:solidFill>
                <a:srgbClr val="F2F2F2"/>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93" name="Graphic 1992">
                <a:extLst>
                  <a:ext uri="{FF2B5EF4-FFF2-40B4-BE49-F238E27FC236}">
                    <a16:creationId xmlns:a16="http://schemas.microsoft.com/office/drawing/2014/main" id="{C7F23DAA-6E1B-B55E-6CC9-F960334B8ADD}"/>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6027682" y="2291715"/>
                <a:ext cx="350779" cy="350779"/>
              </a:xfrm>
              <a:prstGeom prst="rect">
                <a:avLst/>
              </a:prstGeom>
            </p:spPr>
          </p:pic>
          <p:sp>
            <p:nvSpPr>
              <p:cNvPr id="2027" name="TextBox 2026">
                <a:extLst>
                  <a:ext uri="{FF2B5EF4-FFF2-40B4-BE49-F238E27FC236}">
                    <a16:creationId xmlns:a16="http://schemas.microsoft.com/office/drawing/2014/main" id="{F960B1FF-A96A-0130-1992-669A920C29A2}"/>
                  </a:ext>
                </a:extLst>
              </p:cNvPr>
              <p:cNvSpPr txBox="1"/>
              <p:nvPr/>
            </p:nvSpPr>
            <p:spPr>
              <a:xfrm>
                <a:off x="5854117" y="2030321"/>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End User</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67" name="TextBox 2066">
                <a:extLst>
                  <a:ext uri="{FF2B5EF4-FFF2-40B4-BE49-F238E27FC236}">
                    <a16:creationId xmlns:a16="http://schemas.microsoft.com/office/drawing/2014/main" id="{E74A124B-2E1F-0E2C-8D10-30B5F112CB2F}"/>
                  </a:ext>
                </a:extLst>
              </p:cNvPr>
              <p:cNvSpPr txBox="1"/>
              <p:nvPr/>
            </p:nvSpPr>
            <p:spPr>
              <a:xfrm>
                <a:off x="5804616" y="2694548"/>
                <a:ext cx="998282" cy="323165"/>
              </a:xfrm>
              <a:prstGeom prst="rect">
                <a:avLst/>
              </a:prstGeom>
              <a:noFill/>
            </p:spPr>
            <p:txBody>
              <a:bodyPr wrap="square" rtlCol="0">
                <a:spAutoFit/>
              </a:bodyPr>
              <a:lstStyle/>
              <a:p>
                <a:pPr marL="171450" indent="-171450">
                  <a:buFont typeface="Arial" panose="020B0604020202020204" pitchFamily="34" charset="0"/>
                  <a:buChar char="•"/>
                </a:pPr>
                <a:r>
                  <a:rPr lang="pt-BR" sz="500" i="1" dirty="0">
                    <a:solidFill>
                      <a:schemeClr val="bg2">
                        <a:lumMod val="10000"/>
                      </a:schemeClr>
                    </a:solidFill>
                    <a:latin typeface="Source Sans Pro" panose="020B0503030403020204" pitchFamily="34" charset="0"/>
                    <a:ea typeface="Source Sans Pro" panose="020B0503030403020204" pitchFamily="34" charset="0"/>
                  </a:rPr>
                  <a:t>10 Business Lines</a:t>
                </a:r>
              </a:p>
              <a:p>
                <a:pPr marL="171450" indent="-171450">
                  <a:buFont typeface="Arial" panose="020B0604020202020204" pitchFamily="34" charset="0"/>
                  <a:buChar char="•"/>
                </a:pPr>
                <a:r>
                  <a:rPr lang="pt-BR" sz="500" i="1" dirty="0">
                    <a:solidFill>
                      <a:schemeClr val="bg2">
                        <a:lumMod val="10000"/>
                      </a:schemeClr>
                    </a:solidFill>
                    <a:latin typeface="Source Sans Pro" panose="020B0503030403020204" pitchFamily="34" charset="0"/>
                    <a:ea typeface="Source Sans Pro" panose="020B0503030403020204" pitchFamily="34" charset="0"/>
                  </a:rPr>
                  <a:t>+200 Analysts</a:t>
                </a:r>
              </a:p>
              <a:p>
                <a:pPr marL="171450" indent="-171450">
                  <a:buFont typeface="Arial" panose="020B0604020202020204" pitchFamily="34" charset="0"/>
                  <a:buChar char="•"/>
                </a:pPr>
                <a:r>
                  <a:rPr lang="pt-BR" sz="500" i="1" dirty="0">
                    <a:solidFill>
                      <a:schemeClr val="bg2">
                        <a:lumMod val="10000"/>
                      </a:schemeClr>
                    </a:solidFill>
                    <a:latin typeface="Source Sans Pro" panose="020B0503030403020204" pitchFamily="34" charset="0"/>
                    <a:ea typeface="Source Sans Pro" panose="020B0503030403020204" pitchFamily="34" charset="0"/>
                  </a:rPr>
                  <a:t>+1000 Processes</a:t>
                </a:r>
              </a:p>
            </p:txBody>
          </p:sp>
          <p:sp>
            <p:nvSpPr>
              <p:cNvPr id="2095" name="Oval 2094">
                <a:extLst>
                  <a:ext uri="{FF2B5EF4-FFF2-40B4-BE49-F238E27FC236}">
                    <a16:creationId xmlns:a16="http://schemas.microsoft.com/office/drawing/2014/main" id="{E0A9F061-0F79-D15D-78B3-59C0AE4D3B64}"/>
                  </a:ext>
                </a:extLst>
              </p:cNvPr>
              <p:cNvSpPr/>
              <p:nvPr/>
            </p:nvSpPr>
            <p:spPr>
              <a:xfrm>
                <a:off x="6500985" y="361870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7</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cxnSp>
            <p:nvCxnSpPr>
              <p:cNvPr id="2052" name="Straight Arrow Connector 2051">
                <a:extLst>
                  <a:ext uri="{FF2B5EF4-FFF2-40B4-BE49-F238E27FC236}">
                    <a16:creationId xmlns:a16="http://schemas.microsoft.com/office/drawing/2014/main" id="{BD896E90-5F6C-A5A0-A1FB-1457C30C38A3}"/>
                  </a:ext>
                </a:extLst>
              </p:cNvPr>
              <p:cNvCxnSpPr>
                <a:cxnSpLocks/>
              </p:cNvCxnSpPr>
              <p:nvPr/>
            </p:nvCxnSpPr>
            <p:spPr>
              <a:xfrm>
                <a:off x="5384952" y="3144198"/>
                <a:ext cx="540000" cy="0"/>
              </a:xfrm>
              <a:prstGeom prst="straightConnector1">
                <a:avLst/>
              </a:prstGeom>
              <a:ln w="6350">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pic>
          <p:nvPicPr>
            <p:cNvPr id="22" name="Picture 21">
              <a:extLst>
                <a:ext uri="{FF2B5EF4-FFF2-40B4-BE49-F238E27FC236}">
                  <a16:creationId xmlns:a16="http://schemas.microsoft.com/office/drawing/2014/main" id="{45EDFB60-8680-4B75-AECE-0DE3BD84B798}"/>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6354036" y="2249995"/>
              <a:ext cx="108000" cy="108000"/>
            </a:xfrm>
            <a:prstGeom prst="rect">
              <a:avLst/>
            </a:prstGeom>
          </p:spPr>
        </p:pic>
        <p:pic>
          <p:nvPicPr>
            <p:cNvPr id="23" name="Picture 22">
              <a:extLst>
                <a:ext uri="{FF2B5EF4-FFF2-40B4-BE49-F238E27FC236}">
                  <a16:creationId xmlns:a16="http://schemas.microsoft.com/office/drawing/2014/main" id="{A381833C-C84F-C906-E46D-BF32C8E2DB95}"/>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6361635" y="2397840"/>
              <a:ext cx="107780" cy="10800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057"/>
                                        </p:tgtEl>
                                        <p:attrNameLst>
                                          <p:attrName>style.visibility</p:attrName>
                                        </p:attrNameLst>
                                      </p:cBhvr>
                                      <p:to>
                                        <p:strVal val="visible"/>
                                      </p:to>
                                    </p:set>
                                    <p:animEffect transition="in" filter="randombar(horizontal)">
                                      <p:cBhvr>
                                        <p:cTn id="29"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725BD-A181-FA87-6B24-7523D8282703}"/>
            </a:ext>
          </a:extLst>
        </p:cNvPr>
        <p:cNvGrpSpPr/>
        <p:nvPr/>
      </p:nvGrpSpPr>
      <p:grpSpPr>
        <a:xfrm>
          <a:off x="0" y="0"/>
          <a:ext cx="0" cy="0"/>
          <a:chOff x="0" y="0"/>
          <a:chExt cx="0" cy="0"/>
        </a:xfrm>
      </p:grpSpPr>
      <p:sp>
        <p:nvSpPr>
          <p:cNvPr id="42" name="Rectangle 41">
            <a:extLst>
              <a:ext uri="{FF2B5EF4-FFF2-40B4-BE49-F238E27FC236}">
                <a16:creationId xmlns:a16="http://schemas.microsoft.com/office/drawing/2014/main" id="{06FB4BE7-24F9-7DE5-62A0-FB2A36A5257F}"/>
              </a:ext>
            </a:extLst>
          </p:cNvPr>
          <p:cNvSpPr/>
          <p:nvPr/>
        </p:nvSpPr>
        <p:spPr>
          <a:xfrm>
            <a:off x="6091596" y="1495568"/>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16" name="PlaceHolder 1">
            <a:extLst>
              <a:ext uri="{FF2B5EF4-FFF2-40B4-BE49-F238E27FC236}">
                <a16:creationId xmlns:a16="http://schemas.microsoft.com/office/drawing/2014/main" id="{E9281F3E-318F-CDB3-752B-13039FCD1D84}"/>
              </a:ext>
            </a:extLst>
          </p:cNvPr>
          <p:cNvSpPr>
            <a:spLocks noGrp="1"/>
          </p:cNvSpPr>
          <p:nvPr>
            <p:ph type="title"/>
          </p:nvPr>
        </p:nvSpPr>
        <p:spPr>
          <a:xfrm>
            <a:off x="191120" y="291300"/>
            <a:ext cx="5339730" cy="559600"/>
          </a:xfrm>
          <a:prstGeom prst="rect">
            <a:avLst/>
          </a:prstGeom>
          <a:noFill/>
          <a:ln w="0">
            <a:noFill/>
          </a:ln>
        </p:spPr>
        <p:txBody>
          <a:bodyPr lIns="91440" tIns="91440" rIns="91440" bIns="91440" anchor="b">
            <a:normAutofit fontScale="90000"/>
          </a:bodyPr>
          <a:lstStyle/>
          <a:p>
            <a:pPr>
              <a:lnSpc>
                <a:spcPct val="100000"/>
              </a:lnSpc>
              <a:tabLst>
                <a:tab pos="0" algn="l"/>
              </a:tabLst>
            </a:pPr>
            <a:r>
              <a:rPr lang="en" sz="2800" spc="-1" dirty="0">
                <a:solidFill>
                  <a:schemeClr val="dk2"/>
                </a:solidFill>
                <a:latin typeface="Fjalla One"/>
                <a:ea typeface="Source Sans Pro" panose="020B0503030403020204" pitchFamily="34" charset="0"/>
              </a:rPr>
              <a:t>Architecture Layers and Functionalities</a:t>
            </a:r>
            <a:endParaRPr lang="fr-FR" sz="2800" spc="-1" dirty="0">
              <a:solidFill>
                <a:schemeClr val="dk1"/>
              </a:solidFill>
              <a:latin typeface="Arial"/>
            </a:endParaRPr>
          </a:p>
        </p:txBody>
      </p:sp>
      <p:sp>
        <p:nvSpPr>
          <p:cNvPr id="2058" name="TextBox 2057">
            <a:extLst>
              <a:ext uri="{FF2B5EF4-FFF2-40B4-BE49-F238E27FC236}">
                <a16:creationId xmlns:a16="http://schemas.microsoft.com/office/drawing/2014/main" id="{C60828BE-0985-1AAB-0E7B-2925653D4D41}"/>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5/12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2060" name="TextBox 2059">
            <a:extLst>
              <a:ext uri="{FF2B5EF4-FFF2-40B4-BE49-F238E27FC236}">
                <a16:creationId xmlns:a16="http://schemas.microsoft.com/office/drawing/2014/main" id="{07447CFA-4757-EDBA-F541-642A655ACFD4}"/>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sp>
        <p:nvSpPr>
          <p:cNvPr id="3" name="Rectangle 2">
            <a:extLst>
              <a:ext uri="{FF2B5EF4-FFF2-40B4-BE49-F238E27FC236}">
                <a16:creationId xmlns:a16="http://schemas.microsoft.com/office/drawing/2014/main" id="{A068D62D-41A1-963C-69AB-A78E7556A32C}"/>
              </a:ext>
            </a:extLst>
          </p:cNvPr>
          <p:cNvSpPr/>
          <p:nvPr/>
        </p:nvSpPr>
        <p:spPr>
          <a:xfrm>
            <a:off x="803660"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Ingestion</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cxnSp>
        <p:nvCxnSpPr>
          <p:cNvPr id="8" name="Straight Connector 7">
            <a:extLst>
              <a:ext uri="{FF2B5EF4-FFF2-40B4-BE49-F238E27FC236}">
                <a16:creationId xmlns:a16="http://schemas.microsoft.com/office/drawing/2014/main" id="{C4C5B619-F746-6B35-17B9-926F7D8D450B}"/>
              </a:ext>
            </a:extLst>
          </p:cNvPr>
          <p:cNvCxnSpPr/>
          <p:nvPr/>
        </p:nvCxnSpPr>
        <p:spPr>
          <a:xfrm>
            <a:off x="191120" y="1219876"/>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8D3648-8BCB-3888-2C97-D13C34BE71E0}"/>
              </a:ext>
            </a:extLst>
          </p:cNvPr>
          <p:cNvCxnSpPr/>
          <p:nvPr/>
        </p:nvCxnSpPr>
        <p:spPr>
          <a:xfrm>
            <a:off x="191120" y="122093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D1BAB27-9F96-4699-54F5-F1C6531D7A7F}"/>
              </a:ext>
            </a:extLst>
          </p:cNvPr>
          <p:cNvCxnSpPr/>
          <p:nvPr/>
        </p:nvCxnSpPr>
        <p:spPr>
          <a:xfrm>
            <a:off x="189959" y="373961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4A694D-3442-3B2E-187F-9B2914E18E51}"/>
              </a:ext>
            </a:extLst>
          </p:cNvPr>
          <p:cNvCxnSpPr/>
          <p:nvPr/>
        </p:nvCxnSpPr>
        <p:spPr>
          <a:xfrm>
            <a:off x="191120" y="3819596"/>
            <a:ext cx="0" cy="100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AA290C2-A53B-BF7E-9BD2-7DBBCD99C64C}"/>
              </a:ext>
            </a:extLst>
          </p:cNvPr>
          <p:cNvCxnSpPr/>
          <p:nvPr/>
        </p:nvCxnSpPr>
        <p:spPr>
          <a:xfrm>
            <a:off x="191120" y="482735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1E88F52-4109-64A2-6ED9-EACF67B573A6}"/>
              </a:ext>
            </a:extLst>
          </p:cNvPr>
          <p:cNvSpPr txBox="1"/>
          <p:nvPr/>
        </p:nvSpPr>
        <p:spPr>
          <a:xfrm>
            <a:off x="61038" y="1069671"/>
            <a:ext cx="593091"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Main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8" name="TextBox 27">
            <a:extLst>
              <a:ext uri="{FF2B5EF4-FFF2-40B4-BE49-F238E27FC236}">
                <a16:creationId xmlns:a16="http://schemas.microsoft.com/office/drawing/2014/main" id="{1DEEA838-1D5B-6818-D519-62AF4D7BB4D9}"/>
              </a:ext>
            </a:extLst>
          </p:cNvPr>
          <p:cNvSpPr txBox="1"/>
          <p:nvPr/>
        </p:nvSpPr>
        <p:spPr>
          <a:xfrm>
            <a:off x="88679" y="4808545"/>
            <a:ext cx="609336"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Support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9" name="Rectangle 28">
            <a:extLst>
              <a:ext uri="{FF2B5EF4-FFF2-40B4-BE49-F238E27FC236}">
                <a16:creationId xmlns:a16="http://schemas.microsoft.com/office/drawing/2014/main" id="{3A5ABB40-7F2F-A88A-93AA-C3C1B024FD9D}"/>
              </a:ext>
            </a:extLst>
          </p:cNvPr>
          <p:cNvSpPr/>
          <p:nvPr/>
        </p:nvSpPr>
        <p:spPr>
          <a:xfrm>
            <a:off x="1842539"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Store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0" name="Rectangle 29">
            <a:extLst>
              <a:ext uri="{FF2B5EF4-FFF2-40B4-BE49-F238E27FC236}">
                <a16:creationId xmlns:a16="http://schemas.microsoft.com/office/drawing/2014/main" id="{5A410D19-E207-5524-D029-99E7A97C0AD3}"/>
              </a:ext>
            </a:extLst>
          </p:cNvPr>
          <p:cNvSpPr/>
          <p:nvPr/>
        </p:nvSpPr>
        <p:spPr>
          <a:xfrm>
            <a:off x="2881418"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Process</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1" name="Rectangle 30">
            <a:extLst>
              <a:ext uri="{FF2B5EF4-FFF2-40B4-BE49-F238E27FC236}">
                <a16:creationId xmlns:a16="http://schemas.microsoft.com/office/drawing/2014/main" id="{42EA4915-4611-24F6-3475-E59D190038E2}"/>
              </a:ext>
            </a:extLst>
          </p:cNvPr>
          <p:cNvSpPr/>
          <p:nvPr/>
        </p:nvSpPr>
        <p:spPr>
          <a:xfrm>
            <a:off x="3931896"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Enrich</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2" name="Rectangle 31">
            <a:extLst>
              <a:ext uri="{FF2B5EF4-FFF2-40B4-BE49-F238E27FC236}">
                <a16:creationId xmlns:a16="http://schemas.microsoft.com/office/drawing/2014/main" id="{7EABF6D4-2180-8682-51C5-3AD01EA18B62}"/>
              </a:ext>
            </a:extLst>
          </p:cNvPr>
          <p:cNvSpPr/>
          <p:nvPr/>
        </p:nvSpPr>
        <p:spPr>
          <a:xfrm>
            <a:off x="4982374"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Serve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3" name="Rectangle 32">
            <a:extLst>
              <a:ext uri="{FF2B5EF4-FFF2-40B4-BE49-F238E27FC236}">
                <a16:creationId xmlns:a16="http://schemas.microsoft.com/office/drawing/2014/main" id="{4347996B-2CA5-AE83-FA0E-A606426FCD89}"/>
              </a:ext>
            </a:extLst>
          </p:cNvPr>
          <p:cNvSpPr/>
          <p:nvPr/>
        </p:nvSpPr>
        <p:spPr>
          <a:xfrm>
            <a:off x="285169" y="1495818"/>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6" name="Oval 35">
            <a:extLst>
              <a:ext uri="{FF2B5EF4-FFF2-40B4-BE49-F238E27FC236}">
                <a16:creationId xmlns:a16="http://schemas.microsoft.com/office/drawing/2014/main" id="{02D688BE-3648-DD5E-A46E-7C07112E0699}"/>
              </a:ext>
            </a:extLst>
          </p:cNvPr>
          <p:cNvSpPr/>
          <p:nvPr/>
        </p:nvSpPr>
        <p:spPr>
          <a:xfrm>
            <a:off x="1667916" y="1764956"/>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7" name="Oval 36">
            <a:extLst>
              <a:ext uri="{FF2B5EF4-FFF2-40B4-BE49-F238E27FC236}">
                <a16:creationId xmlns:a16="http://schemas.microsoft.com/office/drawing/2014/main" id="{99E4EB95-8BDA-0DAF-9F3E-149DDF21FAEE}"/>
              </a:ext>
            </a:extLst>
          </p:cNvPr>
          <p:cNvSpPr/>
          <p:nvPr/>
        </p:nvSpPr>
        <p:spPr>
          <a:xfrm>
            <a:off x="2706795" y="176257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8" name="Oval 37">
            <a:extLst>
              <a:ext uri="{FF2B5EF4-FFF2-40B4-BE49-F238E27FC236}">
                <a16:creationId xmlns:a16="http://schemas.microsoft.com/office/drawing/2014/main" id="{37CFBE73-CBE8-393E-ABBF-D5C09B7065D5}"/>
              </a:ext>
            </a:extLst>
          </p:cNvPr>
          <p:cNvSpPr/>
          <p:nvPr/>
        </p:nvSpPr>
        <p:spPr>
          <a:xfrm>
            <a:off x="3747282" y="176257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9" name="Oval 38">
            <a:extLst>
              <a:ext uri="{FF2B5EF4-FFF2-40B4-BE49-F238E27FC236}">
                <a16:creationId xmlns:a16="http://schemas.microsoft.com/office/drawing/2014/main" id="{50912C19-FFB7-53DF-6767-57B8CFA1C7C9}"/>
              </a:ext>
            </a:extLst>
          </p:cNvPr>
          <p:cNvSpPr/>
          <p:nvPr/>
        </p:nvSpPr>
        <p:spPr>
          <a:xfrm>
            <a:off x="4799674" y="1762572"/>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0" name="Oval 39">
            <a:extLst>
              <a:ext uri="{FF2B5EF4-FFF2-40B4-BE49-F238E27FC236}">
                <a16:creationId xmlns:a16="http://schemas.microsoft.com/office/drawing/2014/main" id="{F4885CB2-2C50-C7CA-66A6-A7516A3638B3}"/>
              </a:ext>
            </a:extLst>
          </p:cNvPr>
          <p:cNvSpPr/>
          <p:nvPr/>
        </p:nvSpPr>
        <p:spPr>
          <a:xfrm>
            <a:off x="5848238" y="1762571"/>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6</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3" name="Rectangle 42">
            <a:extLst>
              <a:ext uri="{FF2B5EF4-FFF2-40B4-BE49-F238E27FC236}">
                <a16:creationId xmlns:a16="http://schemas.microsoft.com/office/drawing/2014/main" id="{70F4558C-FB87-3B5C-B609-3F9948B8745A}"/>
              </a:ext>
            </a:extLst>
          </p:cNvPr>
          <p:cNvSpPr/>
          <p:nvPr/>
        </p:nvSpPr>
        <p:spPr>
          <a:xfrm>
            <a:off x="803660" y="3787846"/>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50000"/>
                  </a:schemeClr>
                </a:solidFill>
                <a:latin typeface="Source Sans Pro" panose="020B0503030403020204" pitchFamily="34" charset="0"/>
                <a:ea typeface="Source Sans Pro" panose="020B0503030403020204" pitchFamily="34" charset="0"/>
              </a:rPr>
              <a:t>Access Management</a:t>
            </a:r>
            <a:endParaRPr lang="en-US" sz="9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4" name="Rectangle 43">
            <a:extLst>
              <a:ext uri="{FF2B5EF4-FFF2-40B4-BE49-F238E27FC236}">
                <a16:creationId xmlns:a16="http://schemas.microsoft.com/office/drawing/2014/main" id="{C605F3CB-BDBF-CDDE-0C4D-8A519E0653D9}"/>
              </a:ext>
            </a:extLst>
          </p:cNvPr>
          <p:cNvSpPr/>
          <p:nvPr/>
        </p:nvSpPr>
        <p:spPr>
          <a:xfrm>
            <a:off x="1842539" y="3787846"/>
            <a:ext cx="1465186"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Governance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5" name="Rectangle 44">
            <a:extLst>
              <a:ext uri="{FF2B5EF4-FFF2-40B4-BE49-F238E27FC236}">
                <a16:creationId xmlns:a16="http://schemas.microsoft.com/office/drawing/2014/main" id="{CE375D4B-4A99-42CF-070B-71059006C0B4}"/>
              </a:ext>
            </a:extLst>
          </p:cNvPr>
          <p:cNvSpPr/>
          <p:nvPr/>
        </p:nvSpPr>
        <p:spPr>
          <a:xfrm>
            <a:off x="3424056" y="3781432"/>
            <a:ext cx="1439311"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Maintenance</a:t>
            </a:r>
            <a:endParaRPr lang="en-US" sz="105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6" name="Rectangle 45">
            <a:extLst>
              <a:ext uri="{FF2B5EF4-FFF2-40B4-BE49-F238E27FC236}">
                <a16:creationId xmlns:a16="http://schemas.microsoft.com/office/drawing/2014/main" id="{2D93C07A-D5C0-3585-1DA3-FF22559F9C35}"/>
              </a:ext>
            </a:extLst>
          </p:cNvPr>
          <p:cNvSpPr/>
          <p:nvPr/>
        </p:nvSpPr>
        <p:spPr>
          <a:xfrm>
            <a:off x="4976586" y="3781432"/>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Share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7" name="Oval 46">
            <a:extLst>
              <a:ext uri="{FF2B5EF4-FFF2-40B4-BE49-F238E27FC236}">
                <a16:creationId xmlns:a16="http://schemas.microsoft.com/office/drawing/2014/main" id="{6D991993-1E1C-9A24-AEF7-1FCA7DCEE731}"/>
              </a:ext>
            </a:extLst>
          </p:cNvPr>
          <p:cNvSpPr/>
          <p:nvPr/>
        </p:nvSpPr>
        <p:spPr>
          <a:xfrm>
            <a:off x="1667916" y="4180332"/>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1</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8" name="Oval 47">
            <a:extLst>
              <a:ext uri="{FF2B5EF4-FFF2-40B4-BE49-F238E27FC236}">
                <a16:creationId xmlns:a16="http://schemas.microsoft.com/office/drawing/2014/main" id="{AB5B81D9-08E5-1E67-1368-4ACB623F9E2B}"/>
              </a:ext>
            </a:extLst>
          </p:cNvPr>
          <p:cNvSpPr/>
          <p:nvPr/>
        </p:nvSpPr>
        <p:spPr>
          <a:xfrm>
            <a:off x="3248931" y="4177949"/>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9" name="Oval 48">
            <a:extLst>
              <a:ext uri="{FF2B5EF4-FFF2-40B4-BE49-F238E27FC236}">
                <a16:creationId xmlns:a16="http://schemas.microsoft.com/office/drawing/2014/main" id="{B00DFE19-78D5-BC0C-2B9A-99AE75830A9F}"/>
              </a:ext>
            </a:extLst>
          </p:cNvPr>
          <p:cNvSpPr/>
          <p:nvPr/>
        </p:nvSpPr>
        <p:spPr>
          <a:xfrm>
            <a:off x="4807732" y="4171599"/>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50" name="Oval 49">
            <a:extLst>
              <a:ext uri="{FF2B5EF4-FFF2-40B4-BE49-F238E27FC236}">
                <a16:creationId xmlns:a16="http://schemas.microsoft.com/office/drawing/2014/main" id="{3466E97D-CCD9-6A3B-E2B9-30C5BDFD4BB2}"/>
              </a:ext>
            </a:extLst>
          </p:cNvPr>
          <p:cNvSpPr/>
          <p:nvPr/>
        </p:nvSpPr>
        <p:spPr>
          <a:xfrm>
            <a:off x="5841074" y="4177948"/>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51" name="Rectangle 50">
            <a:extLst>
              <a:ext uri="{FF2B5EF4-FFF2-40B4-BE49-F238E27FC236}">
                <a16:creationId xmlns:a16="http://schemas.microsoft.com/office/drawing/2014/main" id="{DDAE1742-8E27-2BE6-1597-24D78DBADC11}"/>
              </a:ext>
            </a:extLst>
          </p:cNvPr>
          <p:cNvSpPr/>
          <p:nvPr/>
        </p:nvSpPr>
        <p:spPr>
          <a:xfrm>
            <a:off x="809448" y="1968500"/>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2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Azure Synapse Pipelines + Virtual Machines</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Incremental extraction, transformation, and loading of data</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Scheduled / Event Triggered</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58" name="Rectangle 57">
            <a:extLst>
              <a:ext uri="{FF2B5EF4-FFF2-40B4-BE49-F238E27FC236}">
                <a16:creationId xmlns:a16="http://schemas.microsoft.com/office/drawing/2014/main" id="{B7AD0AA0-5D63-4A69-305E-95D070FC050A}"/>
              </a:ext>
            </a:extLst>
          </p:cNvPr>
          <p:cNvSpPr/>
          <p:nvPr/>
        </p:nvSpPr>
        <p:spPr>
          <a:xfrm>
            <a:off x="3937684" y="1967639"/>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Azure AI Services + Azure Machine Learning</a:t>
            </a: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Generative AI, NLP, intelligent automation, and predictive models</a:t>
            </a:r>
            <a:endParaRPr lang="en-US" sz="600" b="0" i="0" u="none" strike="noStrike" dirty="0">
              <a:effectLst/>
              <a:latin typeface="Arial" panose="020B0604020202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dirty="0">
                <a:solidFill>
                  <a:schemeClr val="tx2">
                    <a:lumMod val="50000"/>
                  </a:schemeClr>
                </a:solidFill>
                <a:latin typeface="Source Sans Pro" panose="020B0503030403020204" pitchFamily="34" charset="0"/>
                <a:ea typeface="Source Sans Pro" panose="020B0503030403020204" pitchFamily="34" charset="0"/>
              </a:rPr>
              <a:t>--</a:t>
            </a:r>
          </a:p>
        </p:txBody>
      </p:sp>
      <p:sp>
        <p:nvSpPr>
          <p:cNvPr id="59" name="Rectangle 58">
            <a:extLst>
              <a:ext uri="{FF2B5EF4-FFF2-40B4-BE49-F238E27FC236}">
                <a16:creationId xmlns:a16="http://schemas.microsoft.com/office/drawing/2014/main" id="{DFDA4D27-01C2-F876-F9B3-3F33B33B5997}"/>
              </a:ext>
            </a:extLst>
          </p:cNvPr>
          <p:cNvSpPr/>
          <p:nvPr/>
        </p:nvSpPr>
        <p:spPr>
          <a:xfrm>
            <a:off x="4982374" y="1967639"/>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Power BI Premium</a:t>
            </a:r>
          </a:p>
          <a:p>
            <a:endParaRPr lang="en-US" sz="1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Dashboards and self-service reports</a:t>
            </a:r>
            <a:endParaRPr lang="en-US" sz="1800" b="0" i="0" u="none" strike="noStrike" dirty="0">
              <a:effectLst/>
              <a:latin typeface="Arial" panose="020B0604020202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a:t>
            </a:r>
          </a:p>
        </p:txBody>
      </p:sp>
      <p:sp>
        <p:nvSpPr>
          <p:cNvPr id="60" name="Rectangle 59">
            <a:extLst>
              <a:ext uri="{FF2B5EF4-FFF2-40B4-BE49-F238E27FC236}">
                <a16:creationId xmlns:a16="http://schemas.microsoft.com/office/drawing/2014/main" id="{3C3E08CA-1258-D073-D6C9-98DC4D4A5A53}"/>
              </a:ext>
            </a:extLst>
          </p:cNvPr>
          <p:cNvSpPr/>
          <p:nvPr/>
        </p:nvSpPr>
        <p:spPr>
          <a:xfrm>
            <a:off x="2881418" y="1967821"/>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r>
              <a:rPr lang="en-US" sz="600" dirty="0">
                <a:solidFill>
                  <a:schemeClr val="tx2">
                    <a:lumMod val="50000"/>
                  </a:schemeClr>
                </a:solidFill>
                <a:latin typeface="Source Sans Pro" panose="020B0503030403020204" pitchFamily="34" charset="0"/>
                <a:ea typeface="Source Sans Pro" panose="020B0503030403020204" pitchFamily="34" charset="0"/>
              </a:rPr>
              <a:t>Azure Serverless and Dedicated Pools</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r>
              <a:rPr lang="en-US" sz="600" dirty="0">
                <a:solidFill>
                  <a:schemeClr val="tx2">
                    <a:lumMod val="50000"/>
                  </a:schemeClr>
                </a:solidFill>
                <a:latin typeface="Source Sans Pro" panose="020B0503030403020204" pitchFamily="34" charset="0"/>
                <a:ea typeface="Source Sans Pro" panose="020B0503030403020204" pitchFamily="34" charset="0"/>
              </a:rPr>
              <a:t>On-demand data processing and transformation at scale using parallel computing</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r>
              <a:rPr lang="en-US" sz="600" dirty="0">
                <a:solidFill>
                  <a:schemeClr val="tx2">
                    <a:lumMod val="50000"/>
                  </a:schemeClr>
                </a:solidFill>
                <a:latin typeface="Source Sans Pro" panose="020B0503030403020204" pitchFamily="34" charset="0"/>
                <a:ea typeface="Source Sans Pro" panose="020B0503030403020204" pitchFamily="34" charset="0"/>
              </a:rPr>
              <a:t>Distributed Data Processing</a:t>
            </a:r>
          </a:p>
          <a:p>
            <a:endParaRPr lang="en-US"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Layers: *</a:t>
            </a:r>
          </a:p>
          <a:p>
            <a:r>
              <a:rPr lang="pt-BR" sz="600" dirty="0">
                <a:solidFill>
                  <a:schemeClr val="tx2">
                    <a:lumMod val="50000"/>
                  </a:schemeClr>
                </a:solidFill>
                <a:latin typeface="Source Sans Pro" panose="020B0503030403020204" pitchFamily="34" charset="0"/>
                <a:ea typeface="Source Sans Pro" panose="020B0503030403020204" pitchFamily="34" charset="0"/>
              </a:rPr>
              <a:t>Gold</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61" name="Rectangle 60">
            <a:extLst>
              <a:ext uri="{FF2B5EF4-FFF2-40B4-BE49-F238E27FC236}">
                <a16:creationId xmlns:a16="http://schemas.microsoft.com/office/drawing/2014/main" id="{86698B32-E51F-A25F-1B29-5AC1CB650569}"/>
              </a:ext>
            </a:extLst>
          </p:cNvPr>
          <p:cNvSpPr/>
          <p:nvPr/>
        </p:nvSpPr>
        <p:spPr>
          <a:xfrm>
            <a:off x="1842539" y="1967638"/>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Azure Delta Lake Storage Gen2</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Enables reliable, scalable data storage with ACID transactions and versioning</a:t>
            </a: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Layers: *</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dirty="0">
                <a:solidFill>
                  <a:schemeClr val="tx2">
                    <a:lumMod val="50000"/>
                  </a:schemeClr>
                </a:solidFill>
                <a:latin typeface="Source Sans Pro" panose="020B0503030403020204" pitchFamily="34" charset="0"/>
                <a:ea typeface="Source Sans Pro" panose="020B0503030403020204" pitchFamily="34" charset="0"/>
              </a:rPr>
              <a:t>Silver and Bronze</a:t>
            </a:r>
          </a:p>
          <a:p>
            <a:endParaRPr lang="en-US" sz="500" dirty="0">
              <a:solidFill>
                <a:schemeClr val="tx2">
                  <a:lumMod val="50000"/>
                </a:schemeClr>
              </a:solidFill>
              <a:latin typeface="Source Sans Pro" panose="020B0503030403020204" pitchFamily="34" charset="0"/>
              <a:ea typeface="Source Sans Pro" panose="020B0503030403020204" pitchFamily="34" charset="0"/>
            </a:endParaRPr>
          </a:p>
          <a:p>
            <a:endParaRPr lang="en-US" sz="500" dirty="0">
              <a:solidFill>
                <a:schemeClr val="tx2">
                  <a:lumMod val="50000"/>
                </a:schemeClr>
              </a:solidFill>
              <a:latin typeface="Source Sans Pro" panose="020B0503030403020204" pitchFamily="34" charset="0"/>
              <a:ea typeface="Source Sans Pro" panose="020B0503030403020204" pitchFamily="34" charset="0"/>
            </a:endParaRPr>
          </a:p>
          <a:p>
            <a:endParaRPr lang="en-US" sz="5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500"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62" name="Rectangle 61">
            <a:extLst>
              <a:ext uri="{FF2B5EF4-FFF2-40B4-BE49-F238E27FC236}">
                <a16:creationId xmlns:a16="http://schemas.microsoft.com/office/drawing/2014/main" id="{A1D93E3D-7A81-1258-D8D8-0F47ED747258}"/>
              </a:ext>
            </a:extLst>
          </p:cNvPr>
          <p:cNvSpPr/>
          <p:nvPr/>
        </p:nvSpPr>
        <p:spPr>
          <a:xfrm>
            <a:off x="7133187" y="1826775"/>
            <a:ext cx="918820" cy="26756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Layers</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grpSp>
        <p:nvGrpSpPr>
          <p:cNvPr id="5" name="Group 4">
            <a:extLst>
              <a:ext uri="{FF2B5EF4-FFF2-40B4-BE49-F238E27FC236}">
                <a16:creationId xmlns:a16="http://schemas.microsoft.com/office/drawing/2014/main" id="{2072FDEC-B9CA-6CB1-18A5-0A6FD15456E3}"/>
              </a:ext>
            </a:extLst>
          </p:cNvPr>
          <p:cNvGrpSpPr/>
          <p:nvPr/>
        </p:nvGrpSpPr>
        <p:grpSpPr>
          <a:xfrm>
            <a:off x="6149875" y="2202723"/>
            <a:ext cx="918820" cy="1157095"/>
            <a:chOff x="8118300" y="2212406"/>
            <a:chExt cx="918820" cy="1157095"/>
          </a:xfrm>
        </p:grpSpPr>
        <p:sp>
          <p:nvSpPr>
            <p:cNvPr id="2051" name="Rectangle 2050">
              <a:extLst>
                <a:ext uri="{FF2B5EF4-FFF2-40B4-BE49-F238E27FC236}">
                  <a16:creationId xmlns:a16="http://schemas.microsoft.com/office/drawing/2014/main" id="{C6E1D73C-4A3A-6C00-969A-971A52407E10}"/>
                </a:ext>
              </a:extLst>
            </p:cNvPr>
            <p:cNvSpPr/>
            <p:nvPr/>
          </p:nvSpPr>
          <p:spPr>
            <a:xfrm>
              <a:off x="8118300" y="2212406"/>
              <a:ext cx="918820" cy="1157095"/>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700" b="1" dirty="0">
                  <a:solidFill>
                    <a:schemeClr val="tx2">
                      <a:lumMod val="50000"/>
                    </a:schemeClr>
                  </a:solidFill>
                  <a:latin typeface="Source Sans Pro" panose="020B0503030403020204" pitchFamily="34" charset="0"/>
                  <a:ea typeface="Source Sans Pro" panose="020B0503030403020204" pitchFamily="34" charset="0"/>
                </a:rPr>
                <a:t>BRONZE</a:t>
              </a:r>
            </a:p>
            <a:p>
              <a:pPr algn="ctr"/>
              <a:endParaRPr lang="en-US" sz="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4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Scalable storage of original, unprocessed, and historical data</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Delta Lake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pic>
          <p:nvPicPr>
            <p:cNvPr id="2053" name="Picture 2052">
              <a:extLst>
                <a:ext uri="{FF2B5EF4-FFF2-40B4-BE49-F238E27FC236}">
                  <a16:creationId xmlns:a16="http://schemas.microsoft.com/office/drawing/2014/main" id="{1181A842-3C25-4D57-CC28-772719C70E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2671" y="2252003"/>
              <a:ext cx="151528" cy="168634"/>
            </a:xfrm>
            <a:prstGeom prst="rect">
              <a:avLst/>
            </a:prstGeom>
            <a:ln w="3175">
              <a:solidFill>
                <a:schemeClr val="tx2">
                  <a:lumMod val="60000"/>
                  <a:lumOff val="40000"/>
                </a:schemeClr>
              </a:solidFill>
            </a:ln>
          </p:spPr>
        </p:pic>
      </p:grpSp>
      <p:grpSp>
        <p:nvGrpSpPr>
          <p:cNvPr id="6" name="Group 5">
            <a:extLst>
              <a:ext uri="{FF2B5EF4-FFF2-40B4-BE49-F238E27FC236}">
                <a16:creationId xmlns:a16="http://schemas.microsoft.com/office/drawing/2014/main" id="{32E971DA-3CA6-1CB5-EFC5-990ABB0E47AA}"/>
              </a:ext>
            </a:extLst>
          </p:cNvPr>
          <p:cNvGrpSpPr/>
          <p:nvPr/>
        </p:nvGrpSpPr>
        <p:grpSpPr>
          <a:xfrm>
            <a:off x="7134050" y="2202723"/>
            <a:ext cx="918820" cy="1157095"/>
            <a:chOff x="7134050" y="2212406"/>
            <a:chExt cx="918820" cy="1157095"/>
          </a:xfrm>
        </p:grpSpPr>
        <p:sp>
          <p:nvSpPr>
            <p:cNvPr id="2050" name="Rectangle 2049">
              <a:extLst>
                <a:ext uri="{FF2B5EF4-FFF2-40B4-BE49-F238E27FC236}">
                  <a16:creationId xmlns:a16="http://schemas.microsoft.com/office/drawing/2014/main" id="{E2C77C1D-012E-1022-065E-C2C425E44F8A}"/>
                </a:ext>
              </a:extLst>
            </p:cNvPr>
            <p:cNvSpPr/>
            <p:nvPr/>
          </p:nvSpPr>
          <p:spPr>
            <a:xfrm>
              <a:off x="7134050" y="2212406"/>
              <a:ext cx="918820" cy="1157095"/>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700" b="1" dirty="0">
                  <a:solidFill>
                    <a:schemeClr val="tx2">
                      <a:lumMod val="50000"/>
                    </a:schemeClr>
                  </a:solidFill>
                  <a:latin typeface="Source Sans Pro" panose="020B0503030403020204" pitchFamily="34" charset="0"/>
                  <a:ea typeface="Source Sans Pro" panose="020B0503030403020204" pitchFamily="34" charset="0"/>
                </a:rPr>
                <a:t>SILVER</a:t>
              </a:r>
            </a:p>
            <a:p>
              <a:pPr algn="ctr"/>
              <a:endParaRPr lang="en-US" sz="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400" b="1" dirty="0">
                <a:solidFill>
                  <a:schemeClr val="tx2">
                    <a:lumMod val="50000"/>
                  </a:schemeClr>
                </a:solidFill>
                <a:latin typeface="Source Sans Pro" panose="020B0503030403020204" pitchFamily="34" charset="0"/>
                <a:ea typeface="Source Sans Pro" panose="020B0503030403020204" pitchFamily="34" charset="0"/>
              </a:endParaRPr>
            </a:p>
            <a:p>
              <a:pPr marL="0"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Cleaned and integrated data, ready for modeling</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Delta Lake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pic>
          <p:nvPicPr>
            <p:cNvPr id="2054" name="Picture 2053">
              <a:extLst>
                <a:ext uri="{FF2B5EF4-FFF2-40B4-BE49-F238E27FC236}">
                  <a16:creationId xmlns:a16="http://schemas.microsoft.com/office/drawing/2014/main" id="{21C0DF8D-EECA-8118-CA94-13CA391AE0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5697" y="2252003"/>
              <a:ext cx="151528" cy="168634"/>
            </a:xfrm>
            <a:prstGeom prst="rect">
              <a:avLst/>
            </a:prstGeom>
            <a:ln w="3175">
              <a:solidFill>
                <a:schemeClr val="tx2">
                  <a:lumMod val="60000"/>
                  <a:lumOff val="40000"/>
                </a:schemeClr>
              </a:solidFill>
            </a:ln>
          </p:spPr>
        </p:pic>
      </p:grpSp>
      <p:grpSp>
        <p:nvGrpSpPr>
          <p:cNvPr id="2" name="Group 1">
            <a:extLst>
              <a:ext uri="{FF2B5EF4-FFF2-40B4-BE49-F238E27FC236}">
                <a16:creationId xmlns:a16="http://schemas.microsoft.com/office/drawing/2014/main" id="{7E2EB49B-B3BC-7048-ED60-8A3A9E9E7455}"/>
              </a:ext>
            </a:extLst>
          </p:cNvPr>
          <p:cNvGrpSpPr/>
          <p:nvPr/>
        </p:nvGrpSpPr>
        <p:grpSpPr>
          <a:xfrm>
            <a:off x="8118225" y="2202723"/>
            <a:ext cx="918820" cy="1157095"/>
            <a:chOff x="6149800" y="2212406"/>
            <a:chExt cx="918820" cy="1157095"/>
          </a:xfrm>
        </p:grpSpPr>
        <p:sp>
          <p:nvSpPr>
            <p:cNvPr id="63" name="Rectangle 62">
              <a:extLst>
                <a:ext uri="{FF2B5EF4-FFF2-40B4-BE49-F238E27FC236}">
                  <a16:creationId xmlns:a16="http://schemas.microsoft.com/office/drawing/2014/main" id="{C7FBDCAE-ECA1-7A8F-DA2A-41D10DF49B11}"/>
                </a:ext>
              </a:extLst>
            </p:cNvPr>
            <p:cNvSpPr/>
            <p:nvPr/>
          </p:nvSpPr>
          <p:spPr>
            <a:xfrm>
              <a:off x="6149800" y="2212406"/>
              <a:ext cx="918820" cy="1157095"/>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700" b="1" dirty="0">
                  <a:solidFill>
                    <a:schemeClr val="tx2">
                      <a:lumMod val="50000"/>
                    </a:schemeClr>
                  </a:solidFill>
                  <a:latin typeface="Source Sans Pro" panose="020B0503030403020204" pitchFamily="34" charset="0"/>
                  <a:ea typeface="Source Sans Pro" panose="020B0503030403020204" pitchFamily="34" charset="0"/>
                </a:rPr>
                <a:t>GOLD</a:t>
              </a:r>
            </a:p>
            <a:p>
              <a:pPr algn="ctr"/>
              <a:endParaRPr lang="en-US" sz="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400" b="1" dirty="0">
                <a:solidFill>
                  <a:schemeClr val="tx2">
                    <a:lumMod val="50000"/>
                  </a:schemeClr>
                </a:solidFill>
                <a:latin typeface="Source Sans Pro" panose="020B0503030403020204" pitchFamily="34" charset="0"/>
                <a:ea typeface="Source Sans Pro" panose="020B0503030403020204" pitchFamily="34" charset="0"/>
              </a:endParaRPr>
            </a:p>
            <a:p>
              <a:pPr marL="0"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Modeled and performance-optimized data for analytics and BI</a:t>
              </a:r>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Star Schema</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pic>
          <p:nvPicPr>
            <p:cNvPr id="2055" name="Picture 2054">
              <a:extLst>
                <a:ext uri="{FF2B5EF4-FFF2-40B4-BE49-F238E27FC236}">
                  <a16:creationId xmlns:a16="http://schemas.microsoft.com/office/drawing/2014/main" id="{6C002A0D-B147-834D-B3C3-B2B3AC4DF7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8492" y="2252003"/>
              <a:ext cx="151528" cy="168634"/>
            </a:xfrm>
            <a:prstGeom prst="rect">
              <a:avLst/>
            </a:prstGeom>
            <a:ln w="3175">
              <a:solidFill>
                <a:schemeClr val="tx2">
                  <a:lumMod val="60000"/>
                  <a:lumOff val="40000"/>
                </a:schemeClr>
              </a:solidFill>
            </a:ln>
          </p:spPr>
        </p:pic>
      </p:grpSp>
      <p:sp>
        <p:nvSpPr>
          <p:cNvPr id="2057" name="Rectangle 2056">
            <a:extLst>
              <a:ext uri="{FF2B5EF4-FFF2-40B4-BE49-F238E27FC236}">
                <a16:creationId xmlns:a16="http://schemas.microsoft.com/office/drawing/2014/main" id="{AEE98241-3D6D-F157-3E14-716D407298E6}"/>
              </a:ext>
            </a:extLst>
          </p:cNvPr>
          <p:cNvSpPr/>
          <p:nvPr/>
        </p:nvSpPr>
        <p:spPr>
          <a:xfrm>
            <a:off x="807830" y="4320717"/>
            <a:ext cx="918820"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600" dirty="0">
                <a:solidFill>
                  <a:schemeClr val="tx2">
                    <a:lumMod val="50000"/>
                  </a:schemeClr>
                </a:solidFill>
                <a:latin typeface="Source Sans Pro" panose="020B0503030403020204" pitchFamily="34" charset="0"/>
                <a:ea typeface="Source Sans Pro" panose="020B0503030403020204" pitchFamily="34" charset="0"/>
              </a:rPr>
              <a:t>Role-based access control and identity management</a:t>
            </a:r>
          </a:p>
        </p:txBody>
      </p:sp>
      <p:sp>
        <p:nvSpPr>
          <p:cNvPr id="2059" name="Rectangle 2058">
            <a:extLst>
              <a:ext uri="{FF2B5EF4-FFF2-40B4-BE49-F238E27FC236}">
                <a16:creationId xmlns:a16="http://schemas.microsoft.com/office/drawing/2014/main" id="{B4CFE7A0-DDF0-1209-0CF2-22498D7F7550}"/>
              </a:ext>
            </a:extLst>
          </p:cNvPr>
          <p:cNvSpPr/>
          <p:nvPr/>
        </p:nvSpPr>
        <p:spPr>
          <a:xfrm>
            <a:off x="1842538" y="4320717"/>
            <a:ext cx="1465187"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sz="700" dirty="0">
                <a:solidFill>
                  <a:schemeClr val="tx2">
                    <a:lumMod val="50000"/>
                  </a:schemeClr>
                </a:solidFill>
                <a:latin typeface="Source Sans Pro" panose="020B0503030403020204" pitchFamily="34" charset="0"/>
                <a:ea typeface="Source Sans Pro" panose="020B0503030403020204" pitchFamily="34" charset="0"/>
              </a:rPr>
              <a:t>Metadata catalog, data lineage, classification, access policies</a:t>
            </a:r>
          </a:p>
        </p:txBody>
      </p:sp>
      <p:sp>
        <p:nvSpPr>
          <p:cNvPr id="2061" name="Rectangle 2060">
            <a:extLst>
              <a:ext uri="{FF2B5EF4-FFF2-40B4-BE49-F238E27FC236}">
                <a16:creationId xmlns:a16="http://schemas.microsoft.com/office/drawing/2014/main" id="{188CF252-285A-8239-298A-9F6095514D71}"/>
              </a:ext>
            </a:extLst>
          </p:cNvPr>
          <p:cNvSpPr/>
          <p:nvPr/>
        </p:nvSpPr>
        <p:spPr>
          <a:xfrm>
            <a:off x="3424004" y="4320717"/>
            <a:ext cx="1439364"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00" dirty="0">
                <a:solidFill>
                  <a:schemeClr val="tx2">
                    <a:lumMod val="50000"/>
                  </a:schemeClr>
                </a:solidFill>
                <a:latin typeface="Source Sans Pro" panose="020B0503030403020204" pitchFamily="34" charset="0"/>
                <a:ea typeface="Source Sans Pro" panose="020B0503030403020204" pitchFamily="34" charset="0"/>
              </a:rPr>
              <a:t>Security, monitoring, secrets management, automation and cost governance</a:t>
            </a:r>
          </a:p>
        </p:txBody>
      </p:sp>
      <p:sp>
        <p:nvSpPr>
          <p:cNvPr id="2062" name="Rectangle 2061">
            <a:extLst>
              <a:ext uri="{FF2B5EF4-FFF2-40B4-BE49-F238E27FC236}">
                <a16:creationId xmlns:a16="http://schemas.microsoft.com/office/drawing/2014/main" id="{5CA27DE3-6203-3E14-3594-E39D5C8EF087}"/>
              </a:ext>
            </a:extLst>
          </p:cNvPr>
          <p:cNvSpPr/>
          <p:nvPr/>
        </p:nvSpPr>
        <p:spPr>
          <a:xfrm>
            <a:off x="4979646" y="4320717"/>
            <a:ext cx="918820"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sz="550" dirty="0">
                <a:solidFill>
                  <a:schemeClr val="tx2">
                    <a:lumMod val="50000"/>
                  </a:schemeClr>
                </a:solidFill>
                <a:latin typeface="Source Sans Pro" panose="020B0503030403020204" pitchFamily="34" charset="0"/>
                <a:ea typeface="Source Sans Pro" panose="020B0503030403020204" pitchFamily="34" charset="0"/>
              </a:rPr>
              <a:t>Agile project management, documentation and cross-team collaboration</a:t>
            </a:r>
          </a:p>
        </p:txBody>
      </p:sp>
      <p:cxnSp>
        <p:nvCxnSpPr>
          <p:cNvPr id="2063" name="Straight Connector 2062">
            <a:extLst>
              <a:ext uri="{FF2B5EF4-FFF2-40B4-BE49-F238E27FC236}">
                <a16:creationId xmlns:a16="http://schemas.microsoft.com/office/drawing/2014/main" id="{C2FF365A-A757-3599-6F39-EF3800FB2E64}"/>
              </a:ext>
            </a:extLst>
          </p:cNvPr>
          <p:cNvCxnSpPr/>
          <p:nvPr/>
        </p:nvCxnSpPr>
        <p:spPr>
          <a:xfrm>
            <a:off x="6151035" y="3825416"/>
            <a:ext cx="0" cy="100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8315DE07-F86B-C7D6-0588-53A2C295B61B}"/>
              </a:ext>
            </a:extLst>
          </p:cNvPr>
          <p:cNvCxnSpPr/>
          <p:nvPr/>
        </p:nvCxnSpPr>
        <p:spPr>
          <a:xfrm>
            <a:off x="6149875" y="4832113"/>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065" name="Picture 2064">
            <a:extLst>
              <a:ext uri="{FF2B5EF4-FFF2-40B4-BE49-F238E27FC236}">
                <a16:creationId xmlns:a16="http://schemas.microsoft.com/office/drawing/2014/main" id="{82A3268B-21C1-CF91-D932-B2F6FCEC8B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1798" y="3840677"/>
            <a:ext cx="225785" cy="225785"/>
          </a:xfrm>
          <a:prstGeom prst="rect">
            <a:avLst/>
          </a:prstGeom>
        </p:spPr>
      </p:pic>
      <p:sp>
        <p:nvSpPr>
          <p:cNvPr id="2066" name="TextBox 2065">
            <a:extLst>
              <a:ext uri="{FF2B5EF4-FFF2-40B4-BE49-F238E27FC236}">
                <a16:creationId xmlns:a16="http://schemas.microsoft.com/office/drawing/2014/main" id="{29F4C768-0536-CF86-BB2B-1C2E6291E504}"/>
              </a:ext>
            </a:extLst>
          </p:cNvPr>
          <p:cNvSpPr txBox="1"/>
          <p:nvPr/>
        </p:nvSpPr>
        <p:spPr>
          <a:xfrm>
            <a:off x="7004090" y="3988531"/>
            <a:ext cx="450966"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Data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67" name="Arc 2066">
            <a:extLst>
              <a:ext uri="{FF2B5EF4-FFF2-40B4-BE49-F238E27FC236}">
                <a16:creationId xmlns:a16="http://schemas.microsoft.com/office/drawing/2014/main" id="{FB7AD849-FD6C-4F1F-E87A-D0CAB1165F01}"/>
              </a:ext>
            </a:extLst>
          </p:cNvPr>
          <p:cNvSpPr/>
          <p:nvPr/>
        </p:nvSpPr>
        <p:spPr>
          <a:xfrm>
            <a:off x="6837583" y="3768880"/>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068" name="Picture 2067">
            <a:extLst>
              <a:ext uri="{FF2B5EF4-FFF2-40B4-BE49-F238E27FC236}">
                <a16:creationId xmlns:a16="http://schemas.microsoft.com/office/drawing/2014/main" id="{90B6625A-7167-1261-606D-BAE973A77C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8692" y="3819402"/>
            <a:ext cx="225785" cy="225785"/>
          </a:xfrm>
          <a:prstGeom prst="rect">
            <a:avLst/>
          </a:prstGeom>
        </p:spPr>
      </p:pic>
      <p:sp>
        <p:nvSpPr>
          <p:cNvPr id="2069" name="TextBox 2068">
            <a:extLst>
              <a:ext uri="{FF2B5EF4-FFF2-40B4-BE49-F238E27FC236}">
                <a16:creationId xmlns:a16="http://schemas.microsoft.com/office/drawing/2014/main" id="{89945124-CC67-815A-5B98-2DBB26359359}"/>
              </a:ext>
            </a:extLst>
          </p:cNvPr>
          <p:cNvSpPr txBox="1"/>
          <p:nvPr/>
        </p:nvSpPr>
        <p:spPr>
          <a:xfrm>
            <a:off x="8020984" y="3967256"/>
            <a:ext cx="450966"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Governance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70" name="Arc 2069">
            <a:extLst>
              <a:ext uri="{FF2B5EF4-FFF2-40B4-BE49-F238E27FC236}">
                <a16:creationId xmlns:a16="http://schemas.microsoft.com/office/drawing/2014/main" id="{E948E8CE-0EB6-194B-089F-FE5BB063B9A3}"/>
              </a:ext>
            </a:extLst>
          </p:cNvPr>
          <p:cNvSpPr/>
          <p:nvPr/>
        </p:nvSpPr>
        <p:spPr>
          <a:xfrm>
            <a:off x="7854477" y="3747605"/>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71" name="TextBox 2070">
            <a:extLst>
              <a:ext uri="{FF2B5EF4-FFF2-40B4-BE49-F238E27FC236}">
                <a16:creationId xmlns:a16="http://schemas.microsoft.com/office/drawing/2014/main" id="{29C87206-202F-24B8-9F3A-B396196BA565}"/>
              </a:ext>
            </a:extLst>
          </p:cNvPr>
          <p:cNvSpPr txBox="1"/>
          <p:nvPr/>
        </p:nvSpPr>
        <p:spPr>
          <a:xfrm>
            <a:off x="6065352" y="4828618"/>
            <a:ext cx="331572"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Roles</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72" name="Rectangle 2071">
            <a:extLst>
              <a:ext uri="{FF2B5EF4-FFF2-40B4-BE49-F238E27FC236}">
                <a16:creationId xmlns:a16="http://schemas.microsoft.com/office/drawing/2014/main" id="{886C51E5-D79A-F652-160A-1912D03DB067}"/>
              </a:ext>
            </a:extLst>
          </p:cNvPr>
          <p:cNvSpPr/>
          <p:nvPr/>
        </p:nvSpPr>
        <p:spPr>
          <a:xfrm>
            <a:off x="6606316" y="4364224"/>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2">
                    <a:lumMod val="50000"/>
                  </a:schemeClr>
                </a:solidFill>
                <a:latin typeface="Source Sans Pro" panose="020B0503030403020204" pitchFamily="34" charset="0"/>
                <a:ea typeface="Source Sans Pro" panose="020B0503030403020204" pitchFamily="34" charset="0"/>
              </a:rPr>
              <a:t>Manage the quality, accuracy, and consistency of data, ensuring it aligns with defined standards and is accessible for use.</a:t>
            </a:r>
          </a:p>
        </p:txBody>
      </p:sp>
      <p:sp>
        <p:nvSpPr>
          <p:cNvPr id="2073" name="Rectangle 2072">
            <a:extLst>
              <a:ext uri="{FF2B5EF4-FFF2-40B4-BE49-F238E27FC236}">
                <a16:creationId xmlns:a16="http://schemas.microsoft.com/office/drawing/2014/main" id="{A31246C1-5E1D-932C-526B-5EA499001902}"/>
              </a:ext>
            </a:extLst>
          </p:cNvPr>
          <p:cNvSpPr/>
          <p:nvPr/>
        </p:nvSpPr>
        <p:spPr>
          <a:xfrm>
            <a:off x="7703565" y="437019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50" dirty="0">
                <a:solidFill>
                  <a:schemeClr val="tx2">
                    <a:lumMod val="50000"/>
                  </a:schemeClr>
                </a:solidFill>
                <a:latin typeface="Source Sans Pro" panose="020B0503030403020204" pitchFamily="34" charset="0"/>
                <a:ea typeface="Source Sans Pro" panose="020B0503030403020204" pitchFamily="34" charset="0"/>
              </a:rPr>
              <a:t>Ensure data complies with policies and standards, overseeing data security, privacy, and access control to maintain compliance and ethical practices.</a:t>
            </a:r>
          </a:p>
        </p:txBody>
      </p:sp>
    </p:spTree>
    <p:extLst>
      <p:ext uri="{BB962C8B-B14F-4D97-AF65-F5344CB8AC3E}">
        <p14:creationId xmlns:p14="http://schemas.microsoft.com/office/powerpoint/2010/main" val="2003020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413AC-690C-5448-20D3-77AF6DC5DB17}"/>
            </a:ext>
          </a:extLst>
        </p:cNvPr>
        <p:cNvGrpSpPr/>
        <p:nvPr/>
      </p:nvGrpSpPr>
      <p:grpSpPr>
        <a:xfrm>
          <a:off x="0" y="0"/>
          <a:ext cx="0" cy="0"/>
          <a:chOff x="0" y="0"/>
          <a:chExt cx="0" cy="0"/>
        </a:xfrm>
      </p:grpSpPr>
      <p:sp>
        <p:nvSpPr>
          <p:cNvPr id="16" name="PlaceHolder 1">
            <a:extLst>
              <a:ext uri="{FF2B5EF4-FFF2-40B4-BE49-F238E27FC236}">
                <a16:creationId xmlns:a16="http://schemas.microsoft.com/office/drawing/2014/main" id="{9457D412-7517-4906-098E-56874FDD54F5}"/>
              </a:ext>
            </a:extLst>
          </p:cNvPr>
          <p:cNvSpPr>
            <a:spLocks noGrp="1"/>
          </p:cNvSpPr>
          <p:nvPr>
            <p:ph type="title"/>
          </p:nvPr>
        </p:nvSpPr>
        <p:spPr>
          <a:xfrm>
            <a:off x="191120" y="291300"/>
            <a:ext cx="5339730" cy="559600"/>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DataOps Artifacts and Modules</a:t>
            </a:r>
            <a:br>
              <a:rPr lang="en-US" sz="2800" spc="-1" dirty="0">
                <a:solidFill>
                  <a:schemeClr val="dk2"/>
                </a:solidFill>
                <a:latin typeface="Fjalla One"/>
                <a:ea typeface="Source Sans Pro" panose="020B0503030403020204" pitchFamily="34" charset="0"/>
              </a:rPr>
            </a:br>
            <a:r>
              <a:rPr lang="en-US" sz="900" spc="-1" dirty="0">
                <a:solidFill>
                  <a:schemeClr val="dk2"/>
                </a:solidFill>
                <a:latin typeface="Fjalla One"/>
                <a:ea typeface="Source Sans Pro" panose="020B0503030403020204" pitchFamily="34" charset="0"/>
              </a:rPr>
              <a:t>Given the target architecture, where might there be opportunities for enhancement?</a:t>
            </a:r>
            <a:endParaRPr lang="fr-FR" sz="2800" spc="-1" dirty="0">
              <a:solidFill>
                <a:schemeClr val="dk1"/>
              </a:solidFill>
              <a:latin typeface="Arial"/>
            </a:endParaRPr>
          </a:p>
        </p:txBody>
      </p:sp>
      <p:sp>
        <p:nvSpPr>
          <p:cNvPr id="2058" name="TextBox 2057">
            <a:extLst>
              <a:ext uri="{FF2B5EF4-FFF2-40B4-BE49-F238E27FC236}">
                <a16:creationId xmlns:a16="http://schemas.microsoft.com/office/drawing/2014/main" id="{81D81952-524F-998B-6C5D-83208EFE3F62}"/>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6/12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2060" name="TextBox 2059">
            <a:extLst>
              <a:ext uri="{FF2B5EF4-FFF2-40B4-BE49-F238E27FC236}">
                <a16:creationId xmlns:a16="http://schemas.microsoft.com/office/drawing/2014/main" id="{C2163444-BF06-9AC0-2F98-6E3065C71E63}"/>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sp>
        <p:nvSpPr>
          <p:cNvPr id="28" name="Rectangle 27">
            <a:extLst>
              <a:ext uri="{FF2B5EF4-FFF2-40B4-BE49-F238E27FC236}">
                <a16:creationId xmlns:a16="http://schemas.microsoft.com/office/drawing/2014/main" id="{08B18D91-C828-0BDD-1C06-74B89F638348}"/>
              </a:ext>
            </a:extLst>
          </p:cNvPr>
          <p:cNvSpPr/>
          <p:nvPr/>
        </p:nvSpPr>
        <p:spPr>
          <a:xfrm>
            <a:off x="705316" y="1649403"/>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Ingestion</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9" name="Rectangle 28">
            <a:extLst>
              <a:ext uri="{FF2B5EF4-FFF2-40B4-BE49-F238E27FC236}">
                <a16:creationId xmlns:a16="http://schemas.microsoft.com/office/drawing/2014/main" id="{E788050A-2C3A-67A1-C75C-3DE00EEAC243}"/>
              </a:ext>
            </a:extLst>
          </p:cNvPr>
          <p:cNvSpPr/>
          <p:nvPr/>
        </p:nvSpPr>
        <p:spPr>
          <a:xfrm>
            <a:off x="703708" y="2394667"/>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Store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0" name="Rectangle 29">
            <a:extLst>
              <a:ext uri="{FF2B5EF4-FFF2-40B4-BE49-F238E27FC236}">
                <a16:creationId xmlns:a16="http://schemas.microsoft.com/office/drawing/2014/main" id="{1023AFEA-D085-BFDC-9209-AD228B67B164}"/>
              </a:ext>
            </a:extLst>
          </p:cNvPr>
          <p:cNvSpPr/>
          <p:nvPr/>
        </p:nvSpPr>
        <p:spPr>
          <a:xfrm>
            <a:off x="703708" y="3027061"/>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Process</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3" name="Oval 32">
            <a:extLst>
              <a:ext uri="{FF2B5EF4-FFF2-40B4-BE49-F238E27FC236}">
                <a16:creationId xmlns:a16="http://schemas.microsoft.com/office/drawing/2014/main" id="{E3B7ED8D-8FD5-63F3-91D5-E1C92AB290C9}"/>
              </a:ext>
            </a:extLst>
          </p:cNvPr>
          <p:cNvSpPr/>
          <p:nvPr/>
        </p:nvSpPr>
        <p:spPr>
          <a:xfrm>
            <a:off x="1569572" y="2040101"/>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4" name="Oval 33">
            <a:extLst>
              <a:ext uri="{FF2B5EF4-FFF2-40B4-BE49-F238E27FC236}">
                <a16:creationId xmlns:a16="http://schemas.microsoft.com/office/drawing/2014/main" id="{AA0CEDAF-2EC9-BD2F-E28A-E5814747930F}"/>
              </a:ext>
            </a:extLst>
          </p:cNvPr>
          <p:cNvSpPr/>
          <p:nvPr/>
        </p:nvSpPr>
        <p:spPr>
          <a:xfrm>
            <a:off x="1567964" y="2785365"/>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5" name="Oval 34">
            <a:extLst>
              <a:ext uri="{FF2B5EF4-FFF2-40B4-BE49-F238E27FC236}">
                <a16:creationId xmlns:a16="http://schemas.microsoft.com/office/drawing/2014/main" id="{ADDF82BB-C17F-6937-0486-31AE6FC6A172}"/>
              </a:ext>
            </a:extLst>
          </p:cNvPr>
          <p:cNvSpPr/>
          <p:nvPr/>
        </p:nvSpPr>
        <p:spPr>
          <a:xfrm>
            <a:off x="1569572" y="3417759"/>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cxnSp>
        <p:nvCxnSpPr>
          <p:cNvPr id="38" name="Straight Connector 37">
            <a:extLst>
              <a:ext uri="{FF2B5EF4-FFF2-40B4-BE49-F238E27FC236}">
                <a16:creationId xmlns:a16="http://schemas.microsoft.com/office/drawing/2014/main" id="{69203502-6E73-4C3C-2982-C0CBEAA329EF}"/>
              </a:ext>
            </a:extLst>
          </p:cNvPr>
          <p:cNvCxnSpPr/>
          <p:nvPr/>
        </p:nvCxnSpPr>
        <p:spPr>
          <a:xfrm>
            <a:off x="457820" y="1151296"/>
            <a:ext cx="0" cy="360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E1F5D5A-881A-6333-0716-5C275446868A}"/>
              </a:ext>
            </a:extLst>
          </p:cNvPr>
          <p:cNvCxnSpPr/>
          <p:nvPr/>
        </p:nvCxnSpPr>
        <p:spPr>
          <a:xfrm>
            <a:off x="456659" y="4752953"/>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A55321C-1C92-69AA-75E4-42122242667D}"/>
              </a:ext>
            </a:extLst>
          </p:cNvPr>
          <p:cNvSpPr txBox="1"/>
          <p:nvPr/>
        </p:nvSpPr>
        <p:spPr>
          <a:xfrm>
            <a:off x="327738" y="1001091"/>
            <a:ext cx="593091"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Main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41" name="Straight Connector 40">
            <a:extLst>
              <a:ext uri="{FF2B5EF4-FFF2-40B4-BE49-F238E27FC236}">
                <a16:creationId xmlns:a16="http://schemas.microsoft.com/office/drawing/2014/main" id="{43082660-3BFF-F8BF-A8F2-4D7882ED2EAD}"/>
              </a:ext>
            </a:extLst>
          </p:cNvPr>
          <p:cNvCxnSpPr/>
          <p:nvPr/>
        </p:nvCxnSpPr>
        <p:spPr>
          <a:xfrm>
            <a:off x="456659" y="114841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42" name="Graphic 41">
            <a:extLst>
              <a:ext uri="{FF2B5EF4-FFF2-40B4-BE49-F238E27FC236}">
                <a16:creationId xmlns:a16="http://schemas.microsoft.com/office/drawing/2014/main" id="{44B695B7-7818-FB99-75B1-B22A7A015D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43133" y="3792303"/>
            <a:ext cx="408241" cy="408241"/>
          </a:xfrm>
          <a:prstGeom prst="rect">
            <a:avLst/>
          </a:prstGeom>
        </p:spPr>
      </p:pic>
      <p:sp>
        <p:nvSpPr>
          <p:cNvPr id="43" name="TextBox 42">
            <a:extLst>
              <a:ext uri="{FF2B5EF4-FFF2-40B4-BE49-F238E27FC236}">
                <a16:creationId xmlns:a16="http://schemas.microsoft.com/office/drawing/2014/main" id="{4F32C136-1272-61BB-22AF-84805D995584}"/>
              </a:ext>
            </a:extLst>
          </p:cNvPr>
          <p:cNvSpPr txBox="1"/>
          <p:nvPr/>
        </p:nvSpPr>
        <p:spPr>
          <a:xfrm>
            <a:off x="8147488" y="4219581"/>
            <a:ext cx="587289"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Microsoft Cost Management</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44" name="Rectangle 43">
            <a:extLst>
              <a:ext uri="{FF2B5EF4-FFF2-40B4-BE49-F238E27FC236}">
                <a16:creationId xmlns:a16="http://schemas.microsoft.com/office/drawing/2014/main" id="{ECF916C2-B921-3751-1470-D841A0193B0F}"/>
              </a:ext>
            </a:extLst>
          </p:cNvPr>
          <p:cNvSpPr/>
          <p:nvPr/>
        </p:nvSpPr>
        <p:spPr>
          <a:xfrm>
            <a:off x="137159" y="945418"/>
            <a:ext cx="7785313" cy="3961862"/>
          </a:xfrm>
          <a:prstGeom prst="rect">
            <a:avLst/>
          </a:prstGeom>
          <a:noFill/>
          <a:ln w="6350">
            <a:solidFill>
              <a:srgbClr val="00206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Connector 49">
            <a:extLst>
              <a:ext uri="{FF2B5EF4-FFF2-40B4-BE49-F238E27FC236}">
                <a16:creationId xmlns:a16="http://schemas.microsoft.com/office/drawing/2014/main" id="{34B9DA64-6092-B002-0A41-7DBF44FEA6C1}"/>
              </a:ext>
            </a:extLst>
          </p:cNvPr>
          <p:cNvCxnSpPr>
            <a:cxnSpLocks/>
          </p:cNvCxnSpPr>
          <p:nvPr/>
        </p:nvCxnSpPr>
        <p:spPr>
          <a:xfrm>
            <a:off x="1924670" y="1523067"/>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328997-0347-BF83-C05F-467130612655}"/>
              </a:ext>
            </a:extLst>
          </p:cNvPr>
          <p:cNvCxnSpPr/>
          <p:nvPr/>
        </p:nvCxnSpPr>
        <p:spPr>
          <a:xfrm>
            <a:off x="3131790" y="1148417"/>
            <a:ext cx="0" cy="320400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82990DE-85B7-02AA-C981-0559241474AE}"/>
              </a:ext>
            </a:extLst>
          </p:cNvPr>
          <p:cNvCxnSpPr>
            <a:cxnSpLocks/>
          </p:cNvCxnSpPr>
          <p:nvPr/>
        </p:nvCxnSpPr>
        <p:spPr>
          <a:xfrm>
            <a:off x="1924670" y="2431117"/>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EA19E0C-7139-E22A-B640-0AC715C230FC}"/>
              </a:ext>
            </a:extLst>
          </p:cNvPr>
          <p:cNvCxnSpPr>
            <a:cxnSpLocks/>
          </p:cNvCxnSpPr>
          <p:nvPr/>
        </p:nvCxnSpPr>
        <p:spPr>
          <a:xfrm>
            <a:off x="1923083" y="3002617"/>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C0DFCEEB-6DD8-52DD-83A1-597367EBB066}"/>
              </a:ext>
            </a:extLst>
          </p:cNvPr>
          <p:cNvSpPr txBox="1"/>
          <p:nvPr/>
        </p:nvSpPr>
        <p:spPr>
          <a:xfrm>
            <a:off x="1911926" y="1212509"/>
            <a:ext cx="1182851" cy="276999"/>
          </a:xfrm>
          <a:prstGeom prst="rect">
            <a:avLst/>
          </a:prstGeom>
          <a:noFill/>
        </p:spPr>
        <p:txBody>
          <a:bodyPr wrap="square" rtlCol="0">
            <a:spAutoFit/>
          </a:bodyPr>
          <a:lstStyle/>
          <a:p>
            <a:r>
              <a:rPr lang="pt-BR" sz="1200" b="1" dirty="0">
                <a:solidFill>
                  <a:schemeClr val="tx2"/>
                </a:solidFill>
                <a:latin typeface="Source Sans Pro" panose="020B0503030403020204" pitchFamily="34" charset="0"/>
                <a:ea typeface="Source Sans Pro" panose="020B0503030403020204" pitchFamily="34" charset="0"/>
              </a:rPr>
              <a:t>Opportunity</a:t>
            </a:r>
            <a:endParaRPr lang="en-US" sz="1200" b="1" dirty="0">
              <a:solidFill>
                <a:schemeClr val="tx2"/>
              </a:solidFill>
              <a:latin typeface="Source Sans Pro" panose="020B0503030403020204" pitchFamily="34" charset="0"/>
              <a:ea typeface="Source Sans Pro" panose="020B0503030403020204" pitchFamily="34" charset="0"/>
            </a:endParaRPr>
          </a:p>
        </p:txBody>
      </p:sp>
      <p:sp>
        <p:nvSpPr>
          <p:cNvPr id="58" name="TextBox 57">
            <a:extLst>
              <a:ext uri="{FF2B5EF4-FFF2-40B4-BE49-F238E27FC236}">
                <a16:creationId xmlns:a16="http://schemas.microsoft.com/office/drawing/2014/main" id="{521F7680-14E3-932F-1698-1523AE421DA8}"/>
              </a:ext>
            </a:extLst>
          </p:cNvPr>
          <p:cNvSpPr txBox="1"/>
          <p:nvPr/>
        </p:nvSpPr>
        <p:spPr>
          <a:xfrm>
            <a:off x="4314641" y="1217959"/>
            <a:ext cx="1182851" cy="276999"/>
          </a:xfrm>
          <a:prstGeom prst="rect">
            <a:avLst/>
          </a:prstGeom>
          <a:noFill/>
        </p:spPr>
        <p:txBody>
          <a:bodyPr wrap="square" rtlCol="0">
            <a:spAutoFit/>
          </a:bodyPr>
          <a:lstStyle/>
          <a:p>
            <a:r>
              <a:rPr lang="pt-BR" sz="1200" b="1" dirty="0">
                <a:solidFill>
                  <a:schemeClr val="tx2"/>
                </a:solidFill>
                <a:latin typeface="Source Sans Pro" panose="020B0503030403020204" pitchFamily="34" charset="0"/>
                <a:ea typeface="Source Sans Pro" panose="020B0503030403020204" pitchFamily="34" charset="0"/>
              </a:rPr>
              <a:t>Justification</a:t>
            </a:r>
            <a:endParaRPr lang="en-US" sz="1200" b="1" dirty="0">
              <a:solidFill>
                <a:schemeClr val="tx2"/>
              </a:solidFill>
              <a:latin typeface="Source Sans Pro" panose="020B0503030403020204" pitchFamily="34" charset="0"/>
              <a:ea typeface="Source Sans Pro" panose="020B0503030403020204" pitchFamily="34" charset="0"/>
            </a:endParaRPr>
          </a:p>
        </p:txBody>
      </p:sp>
      <p:pic>
        <p:nvPicPr>
          <p:cNvPr id="60" name="Picture 59">
            <a:extLst>
              <a:ext uri="{FF2B5EF4-FFF2-40B4-BE49-F238E27FC236}">
                <a16:creationId xmlns:a16="http://schemas.microsoft.com/office/drawing/2014/main" id="{64CE53AC-E87F-6142-7315-DEC5C1A709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4237" y="1679232"/>
            <a:ext cx="144000" cy="143541"/>
          </a:xfrm>
          <a:prstGeom prst="rect">
            <a:avLst/>
          </a:prstGeom>
        </p:spPr>
      </p:pic>
      <p:pic>
        <p:nvPicPr>
          <p:cNvPr id="61" name="Picture 60">
            <a:extLst>
              <a:ext uri="{FF2B5EF4-FFF2-40B4-BE49-F238E27FC236}">
                <a16:creationId xmlns:a16="http://schemas.microsoft.com/office/drawing/2014/main" id="{ACA5CA9A-B05E-A05A-B397-3FF50AC26F16}"/>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6876330" y="1643003"/>
            <a:ext cx="252000" cy="216000"/>
          </a:xfrm>
          <a:prstGeom prst="rect">
            <a:avLst/>
          </a:prstGeom>
        </p:spPr>
      </p:pic>
      <p:sp>
        <p:nvSpPr>
          <p:cNvPr id="62" name="TextBox 61">
            <a:extLst>
              <a:ext uri="{FF2B5EF4-FFF2-40B4-BE49-F238E27FC236}">
                <a16:creationId xmlns:a16="http://schemas.microsoft.com/office/drawing/2014/main" id="{AB5A4E03-C754-55AB-8740-F0417C3F89A7}"/>
              </a:ext>
            </a:extLst>
          </p:cNvPr>
          <p:cNvSpPr txBox="1"/>
          <p:nvPr/>
        </p:nvSpPr>
        <p:spPr>
          <a:xfrm>
            <a:off x="1794588" y="1466850"/>
            <a:ext cx="1337201" cy="954107"/>
          </a:xfrm>
          <a:prstGeom prst="rect">
            <a:avLst/>
          </a:prstGeom>
          <a:noFill/>
        </p:spPr>
        <p:txBody>
          <a:bodyPr wrap="square" rtlCol="0">
            <a:spAutoFit/>
          </a:bodyPr>
          <a:lstStyle/>
          <a:p>
            <a:pPr marL="228600" indent="-228600" algn="just">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pt-BR" sz="700" dirty="0">
                <a:solidFill>
                  <a:schemeClr val="tx1">
                    <a:lumMod val="75000"/>
                  </a:schemeClr>
                </a:solidFill>
                <a:latin typeface="Source Sans Pro" panose="020B0503030403020204" pitchFamily="34" charset="0"/>
                <a:ea typeface="Source Sans Pro" panose="020B0503030403020204" pitchFamily="34" charset="0"/>
              </a:rPr>
              <a:t>Replace Synapse Analytics with Data Factory</a:t>
            </a:r>
          </a:p>
          <a:p>
            <a:pPr marL="228600" indent="-228600">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pt-BR" sz="700" dirty="0">
                <a:solidFill>
                  <a:schemeClr val="tx1">
                    <a:lumMod val="75000"/>
                  </a:schemeClr>
                </a:solidFill>
                <a:latin typeface="Source Sans Pro" panose="020B0503030403020204" pitchFamily="34" charset="0"/>
                <a:ea typeface="Source Sans Pro" panose="020B0503030403020204" pitchFamily="34" charset="0"/>
              </a:rPr>
              <a:t>Replace Virtual Machines with Azure Logic Apps</a:t>
            </a:r>
          </a:p>
          <a:p>
            <a:pPr marL="228600" indent="-228600" algn="just">
              <a:buAutoNum type="arabicParenR"/>
            </a:pPr>
            <a:endParaRPr lang="en-US" sz="700" dirty="0">
              <a:solidFill>
                <a:schemeClr val="tx1">
                  <a:lumMod val="75000"/>
                </a:schemeClr>
              </a:solidFill>
              <a:latin typeface="Source Sans Pro" panose="020B0503030403020204" pitchFamily="34" charset="0"/>
              <a:ea typeface="Source Sans Pro" panose="020B0503030403020204" pitchFamily="34" charset="0"/>
            </a:endParaRPr>
          </a:p>
        </p:txBody>
      </p:sp>
      <p:sp>
        <p:nvSpPr>
          <p:cNvPr id="63" name="TextBox 62">
            <a:extLst>
              <a:ext uri="{FF2B5EF4-FFF2-40B4-BE49-F238E27FC236}">
                <a16:creationId xmlns:a16="http://schemas.microsoft.com/office/drawing/2014/main" id="{021DFF87-92B3-7211-B2CD-EB94C107AC4B}"/>
              </a:ext>
            </a:extLst>
          </p:cNvPr>
          <p:cNvSpPr txBox="1"/>
          <p:nvPr/>
        </p:nvSpPr>
        <p:spPr>
          <a:xfrm>
            <a:off x="3099989" y="1512986"/>
            <a:ext cx="3451532" cy="954107"/>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Azure Data Factory is the preferred choice for ingesting 3500 tables and 8.5 TB of data from on-premises due to its cost-efficiency, scalability, and flexibility. Unlike Synapse Pipelines, ADF uses a pay-per-use model with no need for always-on infrastructure, making it more economical for large-scale batch ingestion. </a:t>
            </a:r>
          </a:p>
          <a:p>
            <a:pPr marL="228600" indent="-228600" algn="just">
              <a:buAutoNum type="arabicParenR"/>
            </a:pPr>
            <a:endParaRPr lang="en-US" sz="700" dirty="0">
              <a:latin typeface="Source Sans Pro" panose="020B0503030403020204" pitchFamily="34" charset="0"/>
              <a:ea typeface="Source Sans Pro" panose="020B0503030403020204" pitchFamily="34" charset="0"/>
            </a:endParaRPr>
          </a:p>
          <a:p>
            <a:pPr marL="228600" indent="-228600" algn="just">
              <a:buAutoNum type="arabicParenR"/>
            </a:pPr>
            <a:r>
              <a:rPr lang="en-US" sz="700" dirty="0">
                <a:latin typeface="Source Sans Pro" panose="020B0503030403020204" pitchFamily="34" charset="0"/>
                <a:ea typeface="Source Sans Pro" panose="020B0503030403020204" pitchFamily="34" charset="0"/>
              </a:rPr>
              <a:t>Azure Logic Apps is the preferred choice for triggering scheduled pipelines in place of virtual machines due to its serverless architecture, lower operational costs, and ease of maintenance.</a:t>
            </a:r>
            <a:endParaRPr lang="en-US" sz="600" dirty="0">
              <a:solidFill>
                <a:schemeClr val="tx1">
                  <a:lumMod val="75000"/>
                </a:schemeClr>
              </a:solidFill>
              <a:latin typeface="Source Sans Pro" panose="020B0503030403020204" pitchFamily="34" charset="0"/>
              <a:ea typeface="Source Sans Pro" panose="020B0503030403020204" pitchFamily="34" charset="0"/>
            </a:endParaRPr>
          </a:p>
        </p:txBody>
      </p:sp>
      <p:cxnSp>
        <p:nvCxnSpPr>
          <p:cNvPr id="2048" name="Straight Arrow Connector 2047">
            <a:extLst>
              <a:ext uri="{FF2B5EF4-FFF2-40B4-BE49-F238E27FC236}">
                <a16:creationId xmlns:a16="http://schemas.microsoft.com/office/drawing/2014/main" id="{BF771740-14B6-2E8C-FF3E-BC7CC6340E65}"/>
              </a:ext>
            </a:extLst>
          </p:cNvPr>
          <p:cNvCxnSpPr>
            <a:cxnSpLocks/>
          </p:cNvCxnSpPr>
          <p:nvPr/>
        </p:nvCxnSpPr>
        <p:spPr>
          <a:xfrm>
            <a:off x="7121141" y="1750772"/>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592E9D9C-9E6C-3293-3475-BE97A3CC2E5C}"/>
              </a:ext>
            </a:extLst>
          </p:cNvPr>
          <p:cNvCxnSpPr/>
          <p:nvPr/>
        </p:nvCxnSpPr>
        <p:spPr>
          <a:xfrm>
            <a:off x="6531083" y="1180167"/>
            <a:ext cx="0" cy="320400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2051" name="Picture 2050">
            <a:extLst>
              <a:ext uri="{FF2B5EF4-FFF2-40B4-BE49-F238E27FC236}">
                <a16:creationId xmlns:a16="http://schemas.microsoft.com/office/drawing/2014/main" id="{351EAC75-1DE9-45A9-D662-097367A033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98279" y="2105601"/>
            <a:ext cx="180181" cy="180000"/>
          </a:xfrm>
          <a:prstGeom prst="rect">
            <a:avLst/>
          </a:prstGeom>
        </p:spPr>
      </p:pic>
      <p:cxnSp>
        <p:nvCxnSpPr>
          <p:cNvPr id="2052" name="Straight Arrow Connector 2051">
            <a:extLst>
              <a:ext uri="{FF2B5EF4-FFF2-40B4-BE49-F238E27FC236}">
                <a16:creationId xmlns:a16="http://schemas.microsoft.com/office/drawing/2014/main" id="{4E6DA956-DC91-6075-8108-B46179B414DE}"/>
              </a:ext>
            </a:extLst>
          </p:cNvPr>
          <p:cNvCxnSpPr>
            <a:cxnSpLocks/>
          </p:cNvCxnSpPr>
          <p:nvPr/>
        </p:nvCxnSpPr>
        <p:spPr>
          <a:xfrm>
            <a:off x="7119980" y="2189357"/>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053" name="TextBox 2052">
            <a:extLst>
              <a:ext uri="{FF2B5EF4-FFF2-40B4-BE49-F238E27FC236}">
                <a16:creationId xmlns:a16="http://schemas.microsoft.com/office/drawing/2014/main" id="{9706B80C-212B-A733-5CA7-9E9B3E55B702}"/>
              </a:ext>
            </a:extLst>
          </p:cNvPr>
          <p:cNvSpPr txBox="1"/>
          <p:nvPr/>
        </p:nvSpPr>
        <p:spPr>
          <a:xfrm>
            <a:off x="6553190" y="1230090"/>
            <a:ext cx="1182851" cy="261610"/>
          </a:xfrm>
          <a:prstGeom prst="rect">
            <a:avLst/>
          </a:prstGeom>
          <a:noFill/>
        </p:spPr>
        <p:txBody>
          <a:bodyPr wrap="square" rtlCol="0">
            <a:spAutoFit/>
          </a:bodyPr>
          <a:lstStyle/>
          <a:p>
            <a:pPr algn="ctr"/>
            <a:r>
              <a:rPr lang="pt-BR" sz="1100" b="1" dirty="0">
                <a:solidFill>
                  <a:schemeClr val="tx2"/>
                </a:solidFill>
                <a:latin typeface="Source Sans Pro" panose="020B0503030403020204" pitchFamily="34" charset="0"/>
                <a:ea typeface="Source Sans Pro" panose="020B0503030403020204" pitchFamily="34" charset="0"/>
              </a:rPr>
              <a:t>Diagram-Wise</a:t>
            </a:r>
            <a:endParaRPr lang="en-US" sz="1100" b="1" dirty="0">
              <a:solidFill>
                <a:schemeClr val="tx2"/>
              </a:solidFill>
              <a:latin typeface="Source Sans Pro" panose="020B0503030403020204" pitchFamily="34" charset="0"/>
              <a:ea typeface="Source Sans Pro" panose="020B0503030403020204" pitchFamily="34" charset="0"/>
            </a:endParaRPr>
          </a:p>
        </p:txBody>
      </p:sp>
      <p:pic>
        <p:nvPicPr>
          <p:cNvPr id="2054" name="Picture 2053">
            <a:extLst>
              <a:ext uri="{FF2B5EF4-FFF2-40B4-BE49-F238E27FC236}">
                <a16:creationId xmlns:a16="http://schemas.microsoft.com/office/drawing/2014/main" id="{541F4509-D405-9437-8AE6-3E90FDA579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33900" y="1839466"/>
            <a:ext cx="87241" cy="45719"/>
          </a:xfrm>
          <a:prstGeom prst="rect">
            <a:avLst/>
          </a:prstGeom>
        </p:spPr>
      </p:pic>
      <p:pic>
        <p:nvPicPr>
          <p:cNvPr id="2056" name="Picture 2055">
            <a:extLst>
              <a:ext uri="{FF2B5EF4-FFF2-40B4-BE49-F238E27FC236}">
                <a16:creationId xmlns:a16="http://schemas.microsoft.com/office/drawing/2014/main" id="{8811F0BE-6B47-EEEB-6869-E49FD303F1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90676" y="2118500"/>
            <a:ext cx="200646" cy="155563"/>
          </a:xfrm>
          <a:prstGeom prst="rect">
            <a:avLst/>
          </a:prstGeom>
        </p:spPr>
      </p:pic>
      <p:sp>
        <p:nvSpPr>
          <p:cNvPr id="2057" name="TextBox 2056">
            <a:extLst>
              <a:ext uri="{FF2B5EF4-FFF2-40B4-BE49-F238E27FC236}">
                <a16:creationId xmlns:a16="http://schemas.microsoft.com/office/drawing/2014/main" id="{00E8557F-B6D0-96E4-7D34-9D247CF40E00}"/>
              </a:ext>
            </a:extLst>
          </p:cNvPr>
          <p:cNvSpPr txBox="1"/>
          <p:nvPr/>
        </p:nvSpPr>
        <p:spPr>
          <a:xfrm>
            <a:off x="1794588" y="2428314"/>
            <a:ext cx="1337201" cy="523220"/>
          </a:xfrm>
          <a:prstGeom prst="rect">
            <a:avLst/>
          </a:prstGeom>
          <a:noFill/>
        </p:spPr>
        <p:txBody>
          <a:bodyPr wrap="square" rtlCol="0">
            <a:spAutoFit/>
          </a:bodyPr>
          <a:lstStyle/>
          <a:p>
            <a:pPr marL="228600" indent="-228600" algn="just">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pt-BR" sz="700" noProof="0" dirty="0">
                <a:solidFill>
                  <a:schemeClr val="tx1">
                    <a:lumMod val="75000"/>
                  </a:schemeClr>
                </a:solidFill>
                <a:latin typeface="Source Sans Pro" panose="020B0503030403020204" pitchFamily="34" charset="0"/>
                <a:ea typeface="Source Sans Pro" panose="020B0503030403020204" pitchFamily="34" charset="0"/>
              </a:rPr>
              <a:t>Fuse</a:t>
            </a:r>
            <a:r>
              <a:rPr lang="pt-BR" sz="700" dirty="0">
                <a:solidFill>
                  <a:schemeClr val="tx1">
                    <a:lumMod val="75000"/>
                  </a:schemeClr>
                </a:solidFill>
                <a:latin typeface="Source Sans Pro" panose="020B0503030403020204" pitchFamily="34" charset="0"/>
                <a:ea typeface="Source Sans Pro" panose="020B0503030403020204" pitchFamily="34" charset="0"/>
              </a:rPr>
              <a:t> Gold and Silver Layers</a:t>
            </a:r>
          </a:p>
          <a:p>
            <a:pPr marL="228600" indent="-228600" algn="just">
              <a:buAutoNum type="arabicParenR"/>
            </a:pPr>
            <a:endParaRPr lang="en-US" sz="700" dirty="0">
              <a:solidFill>
                <a:schemeClr val="tx1">
                  <a:lumMod val="75000"/>
                </a:schemeClr>
              </a:solidFill>
              <a:latin typeface="Source Sans Pro" panose="020B0503030403020204" pitchFamily="34" charset="0"/>
              <a:ea typeface="Source Sans Pro" panose="020B0503030403020204" pitchFamily="34" charset="0"/>
            </a:endParaRPr>
          </a:p>
        </p:txBody>
      </p:sp>
      <p:sp>
        <p:nvSpPr>
          <p:cNvPr id="2059" name="TextBox 2058">
            <a:extLst>
              <a:ext uri="{FF2B5EF4-FFF2-40B4-BE49-F238E27FC236}">
                <a16:creationId xmlns:a16="http://schemas.microsoft.com/office/drawing/2014/main" id="{5A6C5102-7242-095C-ABE8-9409C2B975DF}"/>
              </a:ext>
            </a:extLst>
          </p:cNvPr>
          <p:cNvSpPr txBox="1"/>
          <p:nvPr/>
        </p:nvSpPr>
        <p:spPr>
          <a:xfrm>
            <a:off x="1800407" y="2992930"/>
            <a:ext cx="1337201" cy="738664"/>
          </a:xfrm>
          <a:prstGeom prst="rect">
            <a:avLst/>
          </a:prstGeom>
          <a:noFill/>
        </p:spPr>
        <p:txBody>
          <a:bodyPr wrap="square" rtlCol="0">
            <a:spAutoFit/>
          </a:bodyPr>
          <a:lstStyle/>
          <a:p>
            <a:pPr marL="228600" indent="-228600">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en-US" sz="700" dirty="0">
                <a:solidFill>
                  <a:schemeClr val="tx1">
                    <a:lumMod val="75000"/>
                  </a:schemeClr>
                </a:solidFill>
                <a:latin typeface="Source Sans Pro" panose="020B0503030403020204" pitchFamily="34" charset="0"/>
                <a:ea typeface="Source Sans Pro" panose="020B0503030403020204" pitchFamily="34" charset="0"/>
              </a:rPr>
              <a:t>Evaluate using Spark Pools (auto-scalable) for transformation-heavy layers (Gold)</a:t>
            </a:r>
          </a:p>
          <a:p>
            <a:endParaRPr lang="pt-BR" sz="700" dirty="0">
              <a:solidFill>
                <a:schemeClr val="tx1">
                  <a:lumMod val="75000"/>
                </a:schemeClr>
              </a:solidFill>
              <a:latin typeface="Source Sans Pro" panose="020B0503030403020204" pitchFamily="34" charset="0"/>
              <a:ea typeface="Source Sans Pro" panose="020B0503030403020204" pitchFamily="34" charset="0"/>
            </a:endParaRPr>
          </a:p>
        </p:txBody>
      </p:sp>
      <p:sp>
        <p:nvSpPr>
          <p:cNvPr id="2061" name="TextBox 2060">
            <a:extLst>
              <a:ext uri="{FF2B5EF4-FFF2-40B4-BE49-F238E27FC236}">
                <a16:creationId xmlns:a16="http://schemas.microsoft.com/office/drawing/2014/main" id="{B214834C-0DB1-6975-0F46-3FEE433F3153}"/>
              </a:ext>
            </a:extLst>
          </p:cNvPr>
          <p:cNvSpPr txBox="1"/>
          <p:nvPr/>
        </p:nvSpPr>
        <p:spPr>
          <a:xfrm>
            <a:off x="3108580" y="2468063"/>
            <a:ext cx="3451532" cy="523220"/>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When data transformation logic is not complex, this approach reduces redundancy and minimizes the number of pipelines and maintenance efforts. It works well in scenarios without multiple consumers or intricate business rules.</a:t>
            </a:r>
          </a:p>
          <a:p>
            <a:pPr algn="just"/>
            <a:endParaRPr lang="en-US" sz="700" dirty="0">
              <a:latin typeface="Source Sans Pro" panose="020B0503030403020204" pitchFamily="34" charset="0"/>
              <a:ea typeface="Source Sans Pro" panose="020B0503030403020204" pitchFamily="34" charset="0"/>
            </a:endParaRPr>
          </a:p>
        </p:txBody>
      </p:sp>
      <p:cxnSp>
        <p:nvCxnSpPr>
          <p:cNvPr id="2062" name="Straight Connector 2061">
            <a:extLst>
              <a:ext uri="{FF2B5EF4-FFF2-40B4-BE49-F238E27FC236}">
                <a16:creationId xmlns:a16="http://schemas.microsoft.com/office/drawing/2014/main" id="{FE7CE417-0058-5877-DE42-FFEF4B38AF28}"/>
              </a:ext>
            </a:extLst>
          </p:cNvPr>
          <p:cNvCxnSpPr>
            <a:cxnSpLocks/>
          </p:cNvCxnSpPr>
          <p:nvPr/>
        </p:nvCxnSpPr>
        <p:spPr>
          <a:xfrm>
            <a:off x="1911926" y="3711611"/>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063" name="Rectangle 2062">
            <a:extLst>
              <a:ext uri="{FF2B5EF4-FFF2-40B4-BE49-F238E27FC236}">
                <a16:creationId xmlns:a16="http://schemas.microsoft.com/office/drawing/2014/main" id="{FAF3BBC9-48FC-B55D-F80C-3DBFEA6A5B12}"/>
              </a:ext>
            </a:extLst>
          </p:cNvPr>
          <p:cNvSpPr/>
          <p:nvPr/>
        </p:nvSpPr>
        <p:spPr>
          <a:xfrm>
            <a:off x="703708" y="3748442"/>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Enrich</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64" name="Oval 2063">
            <a:extLst>
              <a:ext uri="{FF2B5EF4-FFF2-40B4-BE49-F238E27FC236}">
                <a16:creationId xmlns:a16="http://schemas.microsoft.com/office/drawing/2014/main" id="{A8C93F8C-E040-DD9D-22B9-D3A654058681}"/>
              </a:ext>
            </a:extLst>
          </p:cNvPr>
          <p:cNvSpPr/>
          <p:nvPr/>
        </p:nvSpPr>
        <p:spPr>
          <a:xfrm>
            <a:off x="1569572" y="4139140"/>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65" name="TextBox 2064">
            <a:extLst>
              <a:ext uri="{FF2B5EF4-FFF2-40B4-BE49-F238E27FC236}">
                <a16:creationId xmlns:a16="http://schemas.microsoft.com/office/drawing/2014/main" id="{85518642-2BB8-7F7C-AB7A-BB8AB1AF39EE}"/>
              </a:ext>
            </a:extLst>
          </p:cNvPr>
          <p:cNvSpPr txBox="1"/>
          <p:nvPr/>
        </p:nvSpPr>
        <p:spPr>
          <a:xfrm>
            <a:off x="3108580" y="3832000"/>
            <a:ext cx="3451532" cy="307777"/>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Reduces learning curve and setup time. No need for containers, clusters, or complex scripts.</a:t>
            </a:r>
          </a:p>
        </p:txBody>
      </p:sp>
      <p:sp>
        <p:nvSpPr>
          <p:cNvPr id="2066" name="TextBox 2065">
            <a:extLst>
              <a:ext uri="{FF2B5EF4-FFF2-40B4-BE49-F238E27FC236}">
                <a16:creationId xmlns:a16="http://schemas.microsoft.com/office/drawing/2014/main" id="{A132EE78-F7FC-1372-6CC0-107AED1C5124}"/>
              </a:ext>
            </a:extLst>
          </p:cNvPr>
          <p:cNvSpPr txBox="1"/>
          <p:nvPr/>
        </p:nvSpPr>
        <p:spPr>
          <a:xfrm>
            <a:off x="1774309" y="3742047"/>
            <a:ext cx="1337201" cy="630942"/>
          </a:xfrm>
          <a:prstGeom prst="rect">
            <a:avLst/>
          </a:prstGeom>
          <a:noFill/>
        </p:spPr>
        <p:txBody>
          <a:bodyPr wrap="square" rtlCol="0">
            <a:spAutoFit/>
          </a:bodyPr>
          <a:lstStyle/>
          <a:p>
            <a:pPr marL="228600" indent="-228600">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en-US" sz="700" dirty="0">
                <a:solidFill>
                  <a:schemeClr val="tx1">
                    <a:lumMod val="75000"/>
                  </a:schemeClr>
                </a:solidFill>
                <a:latin typeface="Source Sans Pro" panose="020B0503030403020204" pitchFamily="34" charset="0"/>
                <a:ea typeface="Source Sans Pro" panose="020B0503030403020204" pitchFamily="34" charset="0"/>
              </a:rPr>
              <a:t>Replace Azure Machine Learning with Azure ML Designer </a:t>
            </a:r>
          </a:p>
          <a:p>
            <a:endParaRPr lang="pt-BR" sz="700" dirty="0">
              <a:solidFill>
                <a:schemeClr val="tx1">
                  <a:lumMod val="75000"/>
                </a:schemeClr>
              </a:solidFill>
              <a:latin typeface="Source Sans Pro" panose="020B0503030403020204" pitchFamily="34" charset="0"/>
              <a:ea typeface="Source Sans Pro" panose="020B0503030403020204" pitchFamily="34" charset="0"/>
            </a:endParaRPr>
          </a:p>
        </p:txBody>
      </p:sp>
      <p:pic>
        <p:nvPicPr>
          <p:cNvPr id="2067" name="Picture 2066">
            <a:extLst>
              <a:ext uri="{FF2B5EF4-FFF2-40B4-BE49-F238E27FC236}">
                <a16:creationId xmlns:a16="http://schemas.microsoft.com/office/drawing/2014/main" id="{989AC013-9898-3A0D-E5EF-05374943354B}"/>
              </a:ext>
            </a:extLst>
          </p:cNvPr>
          <p:cNvPicPr>
            <a:picLocks/>
          </p:cNvPicPr>
          <p:nvPr/>
        </p:nvPicPr>
        <p:blipFill>
          <a:blip r:embed="rId9">
            <a:extLst>
              <a:ext uri="{28A0092B-C50C-407E-A947-70E740481C1C}">
                <a14:useLocalDpi xmlns:a14="http://schemas.microsoft.com/office/drawing/2010/main" val="0"/>
              </a:ext>
            </a:extLst>
          </a:blip>
          <a:stretch>
            <a:fillRect/>
          </a:stretch>
        </p:blipFill>
        <p:spPr>
          <a:xfrm>
            <a:off x="6904496" y="3911474"/>
            <a:ext cx="234000" cy="162000"/>
          </a:xfrm>
          <a:prstGeom prst="rect">
            <a:avLst/>
          </a:prstGeom>
        </p:spPr>
      </p:pic>
      <p:pic>
        <p:nvPicPr>
          <p:cNvPr id="2069" name="Picture 2068">
            <a:extLst>
              <a:ext uri="{FF2B5EF4-FFF2-40B4-BE49-F238E27FC236}">
                <a16:creationId xmlns:a16="http://schemas.microsoft.com/office/drawing/2014/main" id="{3C44B53B-F33A-82F6-595B-001D44C66D78}"/>
              </a:ext>
            </a:extLst>
          </p:cNvPr>
          <p:cNvPicPr>
            <a:picLocks/>
          </p:cNvPicPr>
          <p:nvPr/>
        </p:nvPicPr>
        <p:blipFill>
          <a:blip r:embed="rId10">
            <a:extLst>
              <a:ext uri="{28A0092B-C50C-407E-A947-70E740481C1C}">
                <a14:useLocalDpi xmlns:a14="http://schemas.microsoft.com/office/drawing/2010/main" val="0"/>
              </a:ext>
            </a:extLst>
          </a:blip>
          <a:stretch>
            <a:fillRect/>
          </a:stretch>
        </p:blipFill>
        <p:spPr>
          <a:xfrm>
            <a:off x="7328323" y="3934689"/>
            <a:ext cx="102840" cy="115571"/>
          </a:xfrm>
          <a:prstGeom prst="rect">
            <a:avLst/>
          </a:prstGeom>
        </p:spPr>
      </p:pic>
      <p:cxnSp>
        <p:nvCxnSpPr>
          <p:cNvPr id="2070" name="Straight Arrow Connector 2069">
            <a:extLst>
              <a:ext uri="{FF2B5EF4-FFF2-40B4-BE49-F238E27FC236}">
                <a16:creationId xmlns:a16="http://schemas.microsoft.com/office/drawing/2014/main" id="{AD4E21D5-AB61-72AC-8A99-D194A5646B36}"/>
              </a:ext>
            </a:extLst>
          </p:cNvPr>
          <p:cNvCxnSpPr>
            <a:cxnSpLocks/>
          </p:cNvCxnSpPr>
          <p:nvPr/>
        </p:nvCxnSpPr>
        <p:spPr>
          <a:xfrm>
            <a:off x="7136185" y="3992475"/>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2071" name="Picture 2070">
            <a:extLst>
              <a:ext uri="{FF2B5EF4-FFF2-40B4-BE49-F238E27FC236}">
                <a16:creationId xmlns:a16="http://schemas.microsoft.com/office/drawing/2014/main" id="{3CE0545A-5CF7-2E70-C95F-FE574956796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14512" y="2627072"/>
            <a:ext cx="151528" cy="168634"/>
          </a:xfrm>
          <a:prstGeom prst="rect">
            <a:avLst/>
          </a:prstGeom>
          <a:ln w="3175">
            <a:solidFill>
              <a:schemeClr val="tx2">
                <a:lumMod val="60000"/>
                <a:lumOff val="40000"/>
              </a:schemeClr>
            </a:solidFill>
          </a:ln>
        </p:spPr>
      </p:pic>
      <p:pic>
        <p:nvPicPr>
          <p:cNvPr id="2072" name="Picture 2071">
            <a:extLst>
              <a:ext uri="{FF2B5EF4-FFF2-40B4-BE49-F238E27FC236}">
                <a16:creationId xmlns:a16="http://schemas.microsoft.com/office/drawing/2014/main" id="{22E9E948-EB03-1820-A942-22E20876ED5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00722" y="2626205"/>
            <a:ext cx="151528" cy="168634"/>
          </a:xfrm>
          <a:prstGeom prst="rect">
            <a:avLst/>
          </a:prstGeom>
          <a:ln w="3175">
            <a:solidFill>
              <a:schemeClr val="tx2">
                <a:lumMod val="60000"/>
                <a:lumOff val="40000"/>
              </a:schemeClr>
            </a:solidFill>
          </a:ln>
        </p:spPr>
      </p:pic>
      <p:sp>
        <p:nvSpPr>
          <p:cNvPr id="2073" name="Plus Sign 2072">
            <a:extLst>
              <a:ext uri="{FF2B5EF4-FFF2-40B4-BE49-F238E27FC236}">
                <a16:creationId xmlns:a16="http://schemas.microsoft.com/office/drawing/2014/main" id="{685D8FE7-E1BB-AA31-9B45-24FC5919B594}"/>
              </a:ext>
            </a:extLst>
          </p:cNvPr>
          <p:cNvSpPr/>
          <p:nvPr/>
        </p:nvSpPr>
        <p:spPr>
          <a:xfrm>
            <a:off x="6994077" y="2686508"/>
            <a:ext cx="81416" cy="74578"/>
          </a:xfrm>
          <a:prstGeom prst="mathPl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2074" name="Picture 2073">
            <a:extLst>
              <a:ext uri="{FF2B5EF4-FFF2-40B4-BE49-F238E27FC236}">
                <a16:creationId xmlns:a16="http://schemas.microsoft.com/office/drawing/2014/main" id="{C4F5513C-0128-E8DE-F4C1-5828AC01712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21472" y="2575541"/>
            <a:ext cx="242630" cy="270021"/>
          </a:xfrm>
          <a:prstGeom prst="rect">
            <a:avLst/>
          </a:prstGeom>
          <a:ln w="3175">
            <a:solidFill>
              <a:schemeClr val="tx2">
                <a:lumMod val="60000"/>
                <a:lumOff val="40000"/>
              </a:schemeClr>
            </a:solidFill>
          </a:ln>
        </p:spPr>
      </p:pic>
      <p:sp>
        <p:nvSpPr>
          <p:cNvPr id="2075" name="Equals 2074">
            <a:extLst>
              <a:ext uri="{FF2B5EF4-FFF2-40B4-BE49-F238E27FC236}">
                <a16:creationId xmlns:a16="http://schemas.microsoft.com/office/drawing/2014/main" id="{A6965A77-C81A-1284-3BE4-0D58F24A6132}"/>
              </a:ext>
            </a:extLst>
          </p:cNvPr>
          <p:cNvSpPr/>
          <p:nvPr/>
        </p:nvSpPr>
        <p:spPr>
          <a:xfrm>
            <a:off x="7310777" y="2689180"/>
            <a:ext cx="64121" cy="69017"/>
          </a:xfrm>
          <a:prstGeom prst="mathEqual">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2076" name="TextBox 2075">
            <a:extLst>
              <a:ext uri="{FF2B5EF4-FFF2-40B4-BE49-F238E27FC236}">
                <a16:creationId xmlns:a16="http://schemas.microsoft.com/office/drawing/2014/main" id="{5BEA24B5-727B-6D6E-DF70-C1D281A6DD7E}"/>
              </a:ext>
            </a:extLst>
          </p:cNvPr>
          <p:cNvSpPr txBox="1"/>
          <p:nvPr/>
        </p:nvSpPr>
        <p:spPr>
          <a:xfrm>
            <a:off x="3131789" y="3103844"/>
            <a:ext cx="3451532" cy="523220"/>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Spark Pools scale automatically and are more suitable for large-scale transformations. They can reduce long-term maintenance by separating compute and storage cleanly.</a:t>
            </a:r>
          </a:p>
          <a:p>
            <a:pPr algn="just"/>
            <a:endParaRPr lang="en-US" sz="700" dirty="0">
              <a:latin typeface="Source Sans Pro" panose="020B0503030403020204" pitchFamily="34" charset="0"/>
              <a:ea typeface="Source Sans Pro" panose="020B0503030403020204" pitchFamily="34" charset="0"/>
            </a:endParaRPr>
          </a:p>
        </p:txBody>
      </p:sp>
      <p:pic>
        <p:nvPicPr>
          <p:cNvPr id="2077" name="Picture 2076">
            <a:extLst>
              <a:ext uri="{FF2B5EF4-FFF2-40B4-BE49-F238E27FC236}">
                <a16:creationId xmlns:a16="http://schemas.microsoft.com/office/drawing/2014/main" id="{6EDA131A-317F-DBD8-1C56-F1830BEB5DC5}"/>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6855481" y="3217629"/>
            <a:ext cx="258207" cy="208945"/>
          </a:xfrm>
          <a:prstGeom prst="rect">
            <a:avLst/>
          </a:prstGeom>
        </p:spPr>
      </p:pic>
      <p:cxnSp>
        <p:nvCxnSpPr>
          <p:cNvPr id="2080" name="Straight Arrow Connector 2079">
            <a:extLst>
              <a:ext uri="{FF2B5EF4-FFF2-40B4-BE49-F238E27FC236}">
                <a16:creationId xmlns:a16="http://schemas.microsoft.com/office/drawing/2014/main" id="{4AD1B063-9E1C-3359-6BFB-1842CD9A2BCD}"/>
              </a:ext>
            </a:extLst>
          </p:cNvPr>
          <p:cNvCxnSpPr>
            <a:cxnSpLocks/>
          </p:cNvCxnSpPr>
          <p:nvPr/>
        </p:nvCxnSpPr>
        <p:spPr>
          <a:xfrm>
            <a:off x="7116564" y="3322101"/>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2081" name="Picture 2080">
            <a:extLst>
              <a:ext uri="{FF2B5EF4-FFF2-40B4-BE49-F238E27FC236}">
                <a16:creationId xmlns:a16="http://schemas.microsoft.com/office/drawing/2014/main" id="{7906E4F8-C56B-E703-EDFF-CF8F5D04CA11}"/>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7246320" y="3218007"/>
            <a:ext cx="252000" cy="216000"/>
          </a:xfrm>
          <a:prstGeom prst="rect">
            <a:avLst/>
          </a:prstGeom>
        </p:spPr>
      </p:pic>
      <p:pic>
        <p:nvPicPr>
          <p:cNvPr id="2083" name="Picture 2082">
            <a:extLst>
              <a:ext uri="{FF2B5EF4-FFF2-40B4-BE49-F238E27FC236}">
                <a16:creationId xmlns:a16="http://schemas.microsoft.com/office/drawing/2014/main" id="{0C497688-D7B6-D6CF-FE4C-52EA01B658B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21690" y="3380659"/>
            <a:ext cx="75764" cy="77424"/>
          </a:xfrm>
          <a:prstGeom prst="rect">
            <a:avLst/>
          </a:prstGeom>
        </p:spPr>
      </p:pic>
      <p:pic>
        <p:nvPicPr>
          <p:cNvPr id="2084" name="Graphic 2083">
            <a:extLst>
              <a:ext uri="{FF2B5EF4-FFF2-40B4-BE49-F238E27FC236}">
                <a16:creationId xmlns:a16="http://schemas.microsoft.com/office/drawing/2014/main" id="{71DBB3FC-9299-848D-4F05-AD6131ED20D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243133" y="2863426"/>
            <a:ext cx="396000" cy="396000"/>
          </a:xfrm>
          <a:prstGeom prst="rect">
            <a:avLst/>
          </a:prstGeom>
        </p:spPr>
      </p:pic>
      <p:sp>
        <p:nvSpPr>
          <p:cNvPr id="2085" name="TextBox 2084">
            <a:extLst>
              <a:ext uri="{FF2B5EF4-FFF2-40B4-BE49-F238E27FC236}">
                <a16:creationId xmlns:a16="http://schemas.microsoft.com/office/drawing/2014/main" id="{EBDB3D3A-E2B0-2AE5-60E5-697F05CCB9ED}"/>
              </a:ext>
            </a:extLst>
          </p:cNvPr>
          <p:cNvSpPr txBox="1"/>
          <p:nvPr/>
        </p:nvSpPr>
        <p:spPr>
          <a:xfrm>
            <a:off x="8215268" y="3260193"/>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Monitor</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2086" name="Graphic 2085">
            <a:extLst>
              <a:ext uri="{FF2B5EF4-FFF2-40B4-BE49-F238E27FC236}">
                <a16:creationId xmlns:a16="http://schemas.microsoft.com/office/drawing/2014/main" id="{63142D70-EEC9-1A27-D334-5B1965E93E1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269230" y="2003705"/>
            <a:ext cx="396000" cy="396000"/>
          </a:xfrm>
          <a:prstGeom prst="rect">
            <a:avLst/>
          </a:prstGeom>
        </p:spPr>
      </p:pic>
      <p:sp>
        <p:nvSpPr>
          <p:cNvPr id="2087" name="TextBox 2086">
            <a:extLst>
              <a:ext uri="{FF2B5EF4-FFF2-40B4-BE49-F238E27FC236}">
                <a16:creationId xmlns:a16="http://schemas.microsoft.com/office/drawing/2014/main" id="{2C0EC276-806E-C980-BD53-3AA779B5F343}"/>
              </a:ext>
            </a:extLst>
          </p:cNvPr>
          <p:cNvSpPr txBox="1"/>
          <p:nvPr/>
        </p:nvSpPr>
        <p:spPr>
          <a:xfrm>
            <a:off x="8215268" y="2386037"/>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Policy</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88" name="Rectangle 2087">
            <a:extLst>
              <a:ext uri="{FF2B5EF4-FFF2-40B4-BE49-F238E27FC236}">
                <a16:creationId xmlns:a16="http://schemas.microsoft.com/office/drawing/2014/main" id="{7D15BCEB-BF33-D74D-CE35-D2A6F4699569}"/>
              </a:ext>
            </a:extLst>
          </p:cNvPr>
          <p:cNvSpPr/>
          <p:nvPr/>
        </p:nvSpPr>
        <p:spPr>
          <a:xfrm>
            <a:off x="988346" y="1319218"/>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89" name="Rectangle 2088">
            <a:extLst>
              <a:ext uri="{FF2B5EF4-FFF2-40B4-BE49-F238E27FC236}">
                <a16:creationId xmlns:a16="http://schemas.microsoft.com/office/drawing/2014/main" id="{A84402B8-DC79-0C55-FE9C-8E9C1B423A50}"/>
              </a:ext>
            </a:extLst>
          </p:cNvPr>
          <p:cNvSpPr/>
          <p:nvPr/>
        </p:nvSpPr>
        <p:spPr>
          <a:xfrm>
            <a:off x="957204" y="4324330"/>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91" name="TextBox 2090">
            <a:extLst>
              <a:ext uri="{FF2B5EF4-FFF2-40B4-BE49-F238E27FC236}">
                <a16:creationId xmlns:a16="http://schemas.microsoft.com/office/drawing/2014/main" id="{633094F2-1C48-0FF7-78F2-311CAF6B2D74}"/>
              </a:ext>
            </a:extLst>
          </p:cNvPr>
          <p:cNvSpPr txBox="1"/>
          <p:nvPr/>
        </p:nvSpPr>
        <p:spPr>
          <a:xfrm>
            <a:off x="4791926" y="4551054"/>
            <a:ext cx="2726956" cy="230832"/>
          </a:xfrm>
          <a:prstGeom prst="rect">
            <a:avLst/>
          </a:prstGeom>
          <a:noFill/>
        </p:spPr>
        <p:txBody>
          <a:bodyPr wrap="square" rtlCol="0">
            <a:spAutoFit/>
          </a:bodyPr>
          <a:lstStyle/>
          <a:p>
            <a:r>
              <a:rPr lang="pt-BR" sz="900" b="1" i="1" dirty="0">
                <a:latin typeface="Source Sans Pro" panose="020B0503030403020204" pitchFamily="34" charset="0"/>
                <a:ea typeface="Source Sans Pro" panose="020B0503030403020204" pitchFamily="34" charset="0"/>
              </a:rPr>
              <a:t>Drivers: Reduce Maintanance and Operating Costs</a:t>
            </a:r>
            <a:endParaRPr lang="en-US" sz="900" b="1" i="1" dirty="0">
              <a:latin typeface="Source Sans Pro" panose="020B0503030403020204" pitchFamily="34" charset="0"/>
              <a:ea typeface="Source Sans Pro" panose="020B0503030403020204" pitchFamily="34" charset="0"/>
            </a:endParaRPr>
          </a:p>
        </p:txBody>
      </p:sp>
      <p:pic>
        <p:nvPicPr>
          <p:cNvPr id="2092" name="Picture 2091">
            <a:extLst>
              <a:ext uri="{FF2B5EF4-FFF2-40B4-BE49-F238E27FC236}">
                <a16:creationId xmlns:a16="http://schemas.microsoft.com/office/drawing/2014/main" id="{A5FF316C-FA5C-4274-8EAE-564970B6450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018287" y="3383474"/>
            <a:ext cx="72000" cy="72000"/>
          </a:xfrm>
          <a:prstGeom prst="rect">
            <a:avLst/>
          </a:prstGeom>
        </p:spPr>
      </p:pic>
    </p:spTree>
    <p:extLst>
      <p:ext uri="{BB962C8B-B14F-4D97-AF65-F5344CB8AC3E}">
        <p14:creationId xmlns:p14="http://schemas.microsoft.com/office/powerpoint/2010/main" val="286963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inVertical)">
                                      <p:cBhvr>
                                        <p:cTn id="7" dur="500"/>
                                        <p:tgtEl>
                                          <p:spTgt spid="44"/>
                                        </p:tgtEl>
                                      </p:cBhvr>
                                    </p:animEffect>
                                  </p:childTnLst>
                                </p:cTn>
                              </p:par>
                              <p:par>
                                <p:cTn id="8" presetID="16" presetClass="entr" presetSubtype="21"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arn(inVertical)">
                                      <p:cBhvr>
                                        <p:cTn id="10" dur="500"/>
                                        <p:tgtEl>
                                          <p:spTgt spid="4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barn(inVertical)">
                                      <p:cBhvr>
                                        <p:cTn id="13" dur="500"/>
                                        <p:tgtEl>
                                          <p:spTgt spid="4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085"/>
                                        </p:tgtEl>
                                        <p:attrNameLst>
                                          <p:attrName>style.visibility</p:attrName>
                                        </p:attrNameLst>
                                      </p:cBhvr>
                                      <p:to>
                                        <p:strVal val="visible"/>
                                      </p:to>
                                    </p:set>
                                    <p:animEffect transition="in" filter="barn(inVertical)">
                                      <p:cBhvr>
                                        <p:cTn id="16" dur="500"/>
                                        <p:tgtEl>
                                          <p:spTgt spid="2085"/>
                                        </p:tgtEl>
                                      </p:cBhvr>
                                    </p:animEffect>
                                  </p:childTnLst>
                                </p:cTn>
                              </p:par>
                              <p:par>
                                <p:cTn id="17" presetID="16" presetClass="entr" presetSubtype="21" fill="hold" nodeType="withEffect">
                                  <p:stCondLst>
                                    <p:cond delay="0"/>
                                  </p:stCondLst>
                                  <p:childTnLst>
                                    <p:set>
                                      <p:cBhvr>
                                        <p:cTn id="18" dur="1" fill="hold">
                                          <p:stCondLst>
                                            <p:cond delay="0"/>
                                          </p:stCondLst>
                                        </p:cTn>
                                        <p:tgtEl>
                                          <p:spTgt spid="2084"/>
                                        </p:tgtEl>
                                        <p:attrNameLst>
                                          <p:attrName>style.visibility</p:attrName>
                                        </p:attrNameLst>
                                      </p:cBhvr>
                                      <p:to>
                                        <p:strVal val="visible"/>
                                      </p:to>
                                    </p:set>
                                    <p:animEffect transition="in" filter="barn(inVertical)">
                                      <p:cBhvr>
                                        <p:cTn id="19" dur="500"/>
                                        <p:tgtEl>
                                          <p:spTgt spid="208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087"/>
                                        </p:tgtEl>
                                        <p:attrNameLst>
                                          <p:attrName>style.visibility</p:attrName>
                                        </p:attrNameLst>
                                      </p:cBhvr>
                                      <p:to>
                                        <p:strVal val="visible"/>
                                      </p:to>
                                    </p:set>
                                    <p:animEffect transition="in" filter="barn(inVertical)">
                                      <p:cBhvr>
                                        <p:cTn id="22" dur="500"/>
                                        <p:tgtEl>
                                          <p:spTgt spid="2087"/>
                                        </p:tgtEl>
                                      </p:cBhvr>
                                    </p:animEffect>
                                  </p:childTnLst>
                                </p:cTn>
                              </p:par>
                              <p:par>
                                <p:cTn id="23" presetID="16" presetClass="entr" presetSubtype="21" fill="hold" nodeType="withEffect">
                                  <p:stCondLst>
                                    <p:cond delay="0"/>
                                  </p:stCondLst>
                                  <p:childTnLst>
                                    <p:set>
                                      <p:cBhvr>
                                        <p:cTn id="24" dur="1" fill="hold">
                                          <p:stCondLst>
                                            <p:cond delay="0"/>
                                          </p:stCondLst>
                                        </p:cTn>
                                        <p:tgtEl>
                                          <p:spTgt spid="2086"/>
                                        </p:tgtEl>
                                        <p:attrNameLst>
                                          <p:attrName>style.visibility</p:attrName>
                                        </p:attrNameLst>
                                      </p:cBhvr>
                                      <p:to>
                                        <p:strVal val="visible"/>
                                      </p:to>
                                    </p:set>
                                    <p:animEffect transition="in" filter="barn(inVertical)">
                                      <p:cBhvr>
                                        <p:cTn id="25" dur="500"/>
                                        <p:tgtEl>
                                          <p:spTgt spid="2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animBg="1"/>
      <p:bldP spid="2085" grpId="0"/>
      <p:bldP spid="208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6" name="PlaceHolder 1"/>
          <p:cNvSpPr>
            <a:spLocks noGrp="1"/>
          </p:cNvSpPr>
          <p:nvPr>
            <p:ph type="title" idx="4294967295"/>
          </p:nvPr>
        </p:nvSpPr>
        <p:spPr>
          <a:xfrm>
            <a:off x="2971800" y="2228760"/>
            <a:ext cx="3200040" cy="251204"/>
          </a:xfrm>
          <a:prstGeom prst="rect">
            <a:avLst/>
          </a:prstGeom>
          <a:noFill/>
          <a:ln w="0">
            <a:noFill/>
          </a:ln>
        </p:spPr>
        <p:txBody>
          <a:bodyPr lIns="91440" tIns="91440" rIns="91440" bIns="91440" anchor="ctr">
            <a:normAutofit fontScale="90000"/>
          </a:bodyPr>
          <a:lstStyle/>
          <a:p>
            <a:pPr>
              <a:tabLst>
                <a:tab pos="0" algn="l"/>
              </a:tabLst>
            </a:pPr>
            <a:r>
              <a:rPr lang="en" sz="4700" spc="-1" dirty="0">
                <a:solidFill>
                  <a:schemeClr val="dk2"/>
                </a:solidFill>
                <a:latin typeface="Fjalla One"/>
                <a:ea typeface="Fjalla One"/>
              </a:rPr>
              <a:t>E2E Data Engineering Projects</a:t>
            </a:r>
            <a:endParaRPr lang="fr-FR" sz="4700" spc="-1" dirty="0">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3" name="Star: 5 Points 2082">
            <a:extLst>
              <a:ext uri="{FF2B5EF4-FFF2-40B4-BE49-F238E27FC236}">
                <a16:creationId xmlns:a16="http://schemas.microsoft.com/office/drawing/2014/main" id="{C90CE258-9667-CAEF-FF03-DF1B21ECFFAD}"/>
              </a:ext>
            </a:extLst>
          </p:cNvPr>
          <p:cNvSpPr/>
          <p:nvPr/>
        </p:nvSpPr>
        <p:spPr>
          <a:xfrm>
            <a:off x="2894908" y="1187450"/>
            <a:ext cx="3300116" cy="3201911"/>
          </a:xfrm>
          <a:prstGeom prst="star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laceHolder 1">
            <a:extLst>
              <a:ext uri="{FF2B5EF4-FFF2-40B4-BE49-F238E27FC236}">
                <a16:creationId xmlns:a16="http://schemas.microsoft.com/office/drawing/2014/main" id="{DAC457BA-8E77-D7B9-F04F-7DD870B27053}"/>
              </a:ext>
            </a:extLst>
          </p:cNvPr>
          <p:cNvSpPr>
            <a:spLocks noGrp="1"/>
          </p:cNvSpPr>
          <p:nvPr>
            <p:ph type="title"/>
          </p:nvPr>
        </p:nvSpPr>
        <p:spPr>
          <a:xfrm>
            <a:off x="191120" y="291300"/>
            <a:ext cx="5339730" cy="559600"/>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Data Model Design for Sales Dashboard</a:t>
            </a:r>
            <a:endParaRPr lang="fr-FR" sz="2800" spc="-1" dirty="0">
              <a:solidFill>
                <a:schemeClr val="dk1"/>
              </a:solidFill>
              <a:latin typeface="Arial"/>
            </a:endParaRPr>
          </a:p>
        </p:txBody>
      </p:sp>
      <p:sp>
        <p:nvSpPr>
          <p:cNvPr id="16" name="TextBox 15">
            <a:extLst>
              <a:ext uri="{FF2B5EF4-FFF2-40B4-BE49-F238E27FC236}">
                <a16:creationId xmlns:a16="http://schemas.microsoft.com/office/drawing/2014/main" id="{6BC42741-DEE4-3D7B-0D4F-A5A3E000D572}"/>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8/12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7" name="Rectangle 16">
            <a:extLst>
              <a:ext uri="{FF2B5EF4-FFF2-40B4-BE49-F238E27FC236}">
                <a16:creationId xmlns:a16="http://schemas.microsoft.com/office/drawing/2014/main" id="{4A9FCC43-9088-4513-7EFA-9E0130FC6369}"/>
              </a:ext>
            </a:extLst>
          </p:cNvPr>
          <p:cNvSpPr/>
          <p:nvPr/>
        </p:nvSpPr>
        <p:spPr>
          <a:xfrm>
            <a:off x="4032015" y="2655263"/>
            <a:ext cx="1003013" cy="311167"/>
          </a:xfrm>
          <a:prstGeom prst="rect">
            <a:avLst/>
          </a:prstGeom>
          <a:solidFill>
            <a:srgbClr val="003781"/>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b="1" dirty="0">
                <a:solidFill>
                  <a:schemeClr val="bg1"/>
                </a:solidFill>
                <a:latin typeface="Source Sans Pro" panose="020B0503030403020204" pitchFamily="34" charset="0"/>
                <a:ea typeface="Source Sans Pro" panose="020B0503030403020204" pitchFamily="34" charset="0"/>
              </a:rPr>
              <a:t>FACT</a:t>
            </a:r>
            <a:endParaRPr lang="en-US" sz="1200" b="1" dirty="0">
              <a:solidFill>
                <a:schemeClr val="bg1"/>
              </a:solidFill>
              <a:latin typeface="Source Sans Pro" panose="020B0503030403020204" pitchFamily="34" charset="0"/>
              <a:ea typeface="Source Sans Pro" panose="020B0503030403020204" pitchFamily="34" charset="0"/>
            </a:endParaRPr>
          </a:p>
        </p:txBody>
      </p:sp>
      <p:sp>
        <p:nvSpPr>
          <p:cNvPr id="18" name="Rectangle 17">
            <a:extLst>
              <a:ext uri="{FF2B5EF4-FFF2-40B4-BE49-F238E27FC236}">
                <a16:creationId xmlns:a16="http://schemas.microsoft.com/office/drawing/2014/main" id="{3101A605-302A-2884-076B-35C82DF01ED4}"/>
              </a:ext>
            </a:extLst>
          </p:cNvPr>
          <p:cNvSpPr/>
          <p:nvPr/>
        </p:nvSpPr>
        <p:spPr>
          <a:xfrm>
            <a:off x="4034013" y="1789708"/>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Client</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9" name="Rectangle 18">
            <a:extLst>
              <a:ext uri="{FF2B5EF4-FFF2-40B4-BE49-F238E27FC236}">
                <a16:creationId xmlns:a16="http://schemas.microsoft.com/office/drawing/2014/main" id="{6513CD2A-F959-B735-ECB9-C27EED1EB97D}"/>
              </a:ext>
            </a:extLst>
          </p:cNvPr>
          <p:cNvSpPr/>
          <p:nvPr/>
        </p:nvSpPr>
        <p:spPr>
          <a:xfrm>
            <a:off x="2629113" y="2090911"/>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Product</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0" name="Rectangle 19">
            <a:extLst>
              <a:ext uri="{FF2B5EF4-FFF2-40B4-BE49-F238E27FC236}">
                <a16:creationId xmlns:a16="http://schemas.microsoft.com/office/drawing/2014/main" id="{37FC05A7-3CC3-6F86-5F8E-FFC2E2C4BA05}"/>
              </a:ext>
            </a:extLst>
          </p:cNvPr>
          <p:cNvSpPr/>
          <p:nvPr/>
        </p:nvSpPr>
        <p:spPr>
          <a:xfrm>
            <a:off x="2621323" y="3555141"/>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Channel</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1" name="Rectangle 20">
            <a:extLst>
              <a:ext uri="{FF2B5EF4-FFF2-40B4-BE49-F238E27FC236}">
                <a16:creationId xmlns:a16="http://schemas.microsoft.com/office/drawing/2014/main" id="{A5AAEF56-6E0E-47B0-9714-339C27234E0C}"/>
              </a:ext>
            </a:extLst>
          </p:cNvPr>
          <p:cNvSpPr/>
          <p:nvPr/>
        </p:nvSpPr>
        <p:spPr>
          <a:xfrm>
            <a:off x="5446392" y="2086985"/>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Region</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2" name="Rectangle 21">
            <a:extLst>
              <a:ext uri="{FF2B5EF4-FFF2-40B4-BE49-F238E27FC236}">
                <a16:creationId xmlns:a16="http://schemas.microsoft.com/office/drawing/2014/main" id="{AED4FA90-DCA7-3145-4E9F-0492CD04BBB1}"/>
              </a:ext>
            </a:extLst>
          </p:cNvPr>
          <p:cNvSpPr/>
          <p:nvPr/>
        </p:nvSpPr>
        <p:spPr>
          <a:xfrm>
            <a:off x="5446392" y="3555141"/>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Time</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cxnSp>
        <p:nvCxnSpPr>
          <p:cNvPr id="26" name="Straight Connector 25">
            <a:extLst>
              <a:ext uri="{FF2B5EF4-FFF2-40B4-BE49-F238E27FC236}">
                <a16:creationId xmlns:a16="http://schemas.microsoft.com/office/drawing/2014/main" id="{8C1747DD-5B11-78E0-6E6A-EF909D910F39}"/>
              </a:ext>
            </a:extLst>
          </p:cNvPr>
          <p:cNvCxnSpPr>
            <a:cxnSpLocks/>
            <a:stCxn id="19" idx="3"/>
            <a:endCxn id="17" idx="1"/>
          </p:cNvCxnSpPr>
          <p:nvPr/>
        </p:nvCxnSpPr>
        <p:spPr>
          <a:xfrm>
            <a:off x="3637113" y="2246495"/>
            <a:ext cx="394902" cy="564352"/>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F2FBEA3-4106-9C41-6156-49ADE7814768}"/>
              </a:ext>
            </a:extLst>
          </p:cNvPr>
          <p:cNvCxnSpPr>
            <a:cxnSpLocks/>
            <a:stCxn id="18" idx="2"/>
            <a:endCxn id="17" idx="0"/>
          </p:cNvCxnSpPr>
          <p:nvPr/>
        </p:nvCxnSpPr>
        <p:spPr>
          <a:xfrm flipH="1">
            <a:off x="4533522" y="2100875"/>
            <a:ext cx="4491" cy="55438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F0DC75-710C-D6A3-7A62-EF4F93B423AD}"/>
              </a:ext>
            </a:extLst>
          </p:cNvPr>
          <p:cNvCxnSpPr>
            <a:cxnSpLocks/>
            <a:stCxn id="21" idx="1"/>
            <a:endCxn id="17" idx="3"/>
          </p:cNvCxnSpPr>
          <p:nvPr/>
        </p:nvCxnSpPr>
        <p:spPr>
          <a:xfrm flipH="1">
            <a:off x="5035028" y="2242569"/>
            <a:ext cx="411364" cy="5682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8ECAD2E-8736-4AD3-3B01-A862F49E758E}"/>
              </a:ext>
            </a:extLst>
          </p:cNvPr>
          <p:cNvCxnSpPr>
            <a:cxnSpLocks/>
            <a:stCxn id="20" idx="3"/>
            <a:endCxn id="17" idx="1"/>
          </p:cNvCxnSpPr>
          <p:nvPr/>
        </p:nvCxnSpPr>
        <p:spPr>
          <a:xfrm flipV="1">
            <a:off x="3629323" y="2810847"/>
            <a:ext cx="402692"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531291A-82AF-9F01-AD41-591B82D906B3}"/>
              </a:ext>
            </a:extLst>
          </p:cNvPr>
          <p:cNvCxnSpPr>
            <a:cxnSpLocks/>
            <a:stCxn id="17" idx="3"/>
            <a:endCxn id="22" idx="1"/>
          </p:cNvCxnSpPr>
          <p:nvPr/>
        </p:nvCxnSpPr>
        <p:spPr>
          <a:xfrm>
            <a:off x="5035028" y="2810847"/>
            <a:ext cx="411364"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C001BF2E-5CC1-F2B9-620A-A25539E6EB0B}"/>
              </a:ext>
            </a:extLst>
          </p:cNvPr>
          <p:cNvSpPr/>
          <p:nvPr/>
        </p:nvSpPr>
        <p:spPr>
          <a:xfrm>
            <a:off x="2629114" y="2457349"/>
            <a:ext cx="1008000" cy="711466"/>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0330C413-38D5-B99B-AF5D-3343A0DA2444}"/>
              </a:ext>
            </a:extLst>
          </p:cNvPr>
          <p:cNvSpPr/>
          <p:nvPr/>
        </p:nvSpPr>
        <p:spPr>
          <a:xfrm>
            <a:off x="5448886" y="2457349"/>
            <a:ext cx="1008000" cy="59245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42EE3A90-9862-9194-D722-9DDD93AE069E}"/>
              </a:ext>
            </a:extLst>
          </p:cNvPr>
          <p:cNvSpPr/>
          <p:nvPr/>
        </p:nvSpPr>
        <p:spPr>
          <a:xfrm>
            <a:off x="4034013" y="1027718"/>
            <a:ext cx="1008000" cy="707886"/>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A16A450F-58C9-C737-4A6F-4EFACF45E4E3}"/>
              </a:ext>
            </a:extLst>
          </p:cNvPr>
          <p:cNvSpPr/>
          <p:nvPr/>
        </p:nvSpPr>
        <p:spPr>
          <a:xfrm>
            <a:off x="2622763" y="3928553"/>
            <a:ext cx="1008000" cy="595530"/>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096305E3-5E5C-C254-FC97-EB82351E87DC}"/>
              </a:ext>
            </a:extLst>
          </p:cNvPr>
          <p:cNvSpPr/>
          <p:nvPr/>
        </p:nvSpPr>
        <p:spPr>
          <a:xfrm>
            <a:off x="5447832" y="3935222"/>
            <a:ext cx="1008000" cy="71622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CAECE7F5-51FF-2873-6A6E-818C7EA16DB7}"/>
              </a:ext>
            </a:extLst>
          </p:cNvPr>
          <p:cNvSpPr/>
          <p:nvPr/>
        </p:nvSpPr>
        <p:spPr>
          <a:xfrm>
            <a:off x="4033749" y="3048124"/>
            <a:ext cx="1008000" cy="1325119"/>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a:extLst>
              <a:ext uri="{FF2B5EF4-FFF2-40B4-BE49-F238E27FC236}">
                <a16:creationId xmlns:a16="http://schemas.microsoft.com/office/drawing/2014/main" id="{BC4164D9-3BFF-96E3-F8C9-FA786943BB33}"/>
              </a:ext>
            </a:extLst>
          </p:cNvPr>
          <p:cNvGrpSpPr/>
          <p:nvPr/>
        </p:nvGrpSpPr>
        <p:grpSpPr>
          <a:xfrm>
            <a:off x="1243163" y="1008088"/>
            <a:ext cx="780517" cy="934402"/>
            <a:chOff x="1243163" y="1008088"/>
            <a:chExt cx="780517" cy="934402"/>
          </a:xfrm>
        </p:grpSpPr>
        <p:sp>
          <p:nvSpPr>
            <p:cNvPr id="10" name="Rectangle 9">
              <a:extLst>
                <a:ext uri="{FF2B5EF4-FFF2-40B4-BE49-F238E27FC236}">
                  <a16:creationId xmlns:a16="http://schemas.microsoft.com/office/drawing/2014/main" id="{0C743D6A-4C18-27F9-30E2-D6BA0EFB6F8E}"/>
                </a:ext>
              </a:extLst>
            </p:cNvPr>
            <p:cNvSpPr/>
            <p:nvPr/>
          </p:nvSpPr>
          <p:spPr>
            <a:xfrm>
              <a:off x="1243163" y="1008088"/>
              <a:ext cx="716280" cy="872004"/>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E7E0342E-D839-C4D0-D140-5A3866D10E8E}"/>
                </a:ext>
              </a:extLst>
            </p:cNvPr>
            <p:cNvSpPr txBox="1"/>
            <p:nvPr/>
          </p:nvSpPr>
          <p:spPr>
            <a:xfrm>
              <a:off x="1248606" y="1016834"/>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Serve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2" name="Picture 11">
              <a:extLst>
                <a:ext uri="{FF2B5EF4-FFF2-40B4-BE49-F238E27FC236}">
                  <a16:creationId xmlns:a16="http://schemas.microsoft.com/office/drawing/2014/main" id="{898C346B-8E3C-7219-5CB9-4DF26C18A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181" y="1314878"/>
              <a:ext cx="376546" cy="376546"/>
            </a:xfrm>
            <a:prstGeom prst="rect">
              <a:avLst/>
            </a:prstGeom>
          </p:spPr>
        </p:pic>
        <p:sp>
          <p:nvSpPr>
            <p:cNvPr id="85" name="Oval 84">
              <a:extLst>
                <a:ext uri="{FF2B5EF4-FFF2-40B4-BE49-F238E27FC236}">
                  <a16:creationId xmlns:a16="http://schemas.microsoft.com/office/drawing/2014/main" id="{4A70D2E1-A8B7-4F10-EBFE-9C53E11087A5}"/>
                </a:ext>
              </a:extLst>
            </p:cNvPr>
            <p:cNvSpPr/>
            <p:nvPr/>
          </p:nvSpPr>
          <p:spPr>
            <a:xfrm>
              <a:off x="1906192" y="1825137"/>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6</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sp>
        <p:nvSpPr>
          <p:cNvPr id="87" name="Rectangle 2">
            <a:extLst>
              <a:ext uri="{FF2B5EF4-FFF2-40B4-BE49-F238E27FC236}">
                <a16:creationId xmlns:a16="http://schemas.microsoft.com/office/drawing/2014/main" id="{0207453E-F7CC-6547-7C77-B09B21EF695D}"/>
              </a:ext>
            </a:extLst>
          </p:cNvPr>
          <p:cNvSpPr>
            <a:spLocks noChangeArrowheads="1"/>
          </p:cNvSpPr>
          <p:nvPr/>
        </p:nvSpPr>
        <p:spPr bwMode="auto">
          <a:xfrm>
            <a:off x="4036621" y="3049804"/>
            <a:ext cx="100301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sales_id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800" i="1" dirty="0">
                <a:latin typeface="Source Sans Pro" panose="020B0503030403020204" pitchFamily="34" charset="0"/>
                <a:ea typeface="Source Sans Pro" panose="020B0503030403020204" pitchFamily="34" charset="0"/>
              </a:rPr>
              <a:t>client_id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region_id</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sales_date</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sales_gross_vl</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discount</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sales_net_vl</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status</a:t>
            </a:r>
            <a:endParaRPr lang="en-US" altLang="en-US" sz="1400" i="1" dirty="0">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sp>
        <p:nvSpPr>
          <p:cNvPr id="89" name="Rectangle 2">
            <a:extLst>
              <a:ext uri="{FF2B5EF4-FFF2-40B4-BE49-F238E27FC236}">
                <a16:creationId xmlns:a16="http://schemas.microsoft.com/office/drawing/2014/main" id="{C40F9AB1-2628-6486-2D52-BBFD6BFD63A5}"/>
              </a:ext>
            </a:extLst>
          </p:cNvPr>
          <p:cNvSpPr>
            <a:spLocks noChangeArrowheads="1"/>
          </p:cNvSpPr>
          <p:nvPr/>
        </p:nvSpPr>
        <p:spPr bwMode="auto">
          <a:xfrm>
            <a:off x="4039421" y="1031676"/>
            <a:ext cx="10030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800" i="1" dirty="0">
                <a:latin typeface="Source Sans Pro" panose="020B0503030403020204" pitchFamily="34" charset="0"/>
                <a:ea typeface="Source Sans Pro" panose="020B0503030403020204" pitchFamily="34" charset="0"/>
              </a:rPr>
              <a:t> client_id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client_name</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client_age</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client_gender</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income_group</a:t>
            </a:r>
            <a:endParaRPr lang="en-US" altLang="en-US" sz="400" i="1" dirty="0">
              <a:latin typeface="Source Sans Pro" panose="020B0503030403020204" pitchFamily="34" charset="0"/>
              <a:ea typeface="Source Sans Pro" panose="020B0503030403020204" pitchFamily="34" charset="0"/>
            </a:endParaRPr>
          </a:p>
        </p:txBody>
      </p:sp>
      <p:sp>
        <p:nvSpPr>
          <p:cNvPr id="90" name="Rectangle 2">
            <a:extLst>
              <a:ext uri="{FF2B5EF4-FFF2-40B4-BE49-F238E27FC236}">
                <a16:creationId xmlns:a16="http://schemas.microsoft.com/office/drawing/2014/main" id="{CFAEBFC9-1DB0-8E24-E7D7-A031F235A46C}"/>
              </a:ext>
            </a:extLst>
          </p:cNvPr>
          <p:cNvSpPr>
            <a:spLocks noChangeArrowheads="1"/>
          </p:cNvSpPr>
          <p:nvPr/>
        </p:nvSpPr>
        <p:spPr bwMode="auto">
          <a:xfrm>
            <a:off x="2633907" y="2463227"/>
            <a:ext cx="10030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product_name</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policy</a:t>
            </a:r>
            <a:r>
              <a:rPr lang="en-US" altLang="en-US" sz="800" i="1" dirty="0">
                <a:latin typeface="Source Sans Pro" panose="020B0503030403020204" pitchFamily="34" charset="0"/>
                <a:ea typeface="Source Sans Pro" panose="020B0503030403020204" pitchFamily="34" charset="0"/>
              </a:rPr>
              <a:t>_</a:t>
            </a: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term</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term</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coverage</a:t>
            </a:r>
            <a:endParaRPr lang="en-US" altLang="en-US" sz="400" i="1" dirty="0">
              <a:latin typeface="Source Sans Pro" panose="020B0503030403020204" pitchFamily="34" charset="0"/>
              <a:ea typeface="Source Sans Pro" panose="020B0503030403020204" pitchFamily="34" charset="0"/>
            </a:endParaRPr>
          </a:p>
        </p:txBody>
      </p:sp>
      <p:sp>
        <p:nvSpPr>
          <p:cNvPr id="91" name="Rectangle 2">
            <a:extLst>
              <a:ext uri="{FF2B5EF4-FFF2-40B4-BE49-F238E27FC236}">
                <a16:creationId xmlns:a16="http://schemas.microsoft.com/office/drawing/2014/main" id="{7BE1547C-F690-5BE3-6818-2F1DB4E52C12}"/>
              </a:ext>
            </a:extLst>
          </p:cNvPr>
          <p:cNvSpPr>
            <a:spLocks noChangeArrowheads="1"/>
          </p:cNvSpPr>
          <p:nvPr/>
        </p:nvSpPr>
        <p:spPr bwMode="auto">
          <a:xfrm>
            <a:off x="2629113" y="3939308"/>
            <a:ext cx="10030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channel_type</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channel_name</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partner_name</a:t>
            </a:r>
            <a:endParaRPr lang="en-US" altLang="en-US" sz="400" i="1" dirty="0">
              <a:latin typeface="Source Sans Pro" panose="020B0503030403020204" pitchFamily="34" charset="0"/>
              <a:ea typeface="Source Sans Pro" panose="020B0503030403020204" pitchFamily="34" charset="0"/>
            </a:endParaRPr>
          </a:p>
        </p:txBody>
      </p:sp>
      <p:sp>
        <p:nvSpPr>
          <p:cNvPr id="96" name="Rectangle 2">
            <a:extLst>
              <a:ext uri="{FF2B5EF4-FFF2-40B4-BE49-F238E27FC236}">
                <a16:creationId xmlns:a16="http://schemas.microsoft.com/office/drawing/2014/main" id="{D8F033B9-19C8-4E97-0976-46825AF22DBD}"/>
              </a:ext>
            </a:extLst>
          </p:cNvPr>
          <p:cNvSpPr>
            <a:spLocks noChangeArrowheads="1"/>
          </p:cNvSpPr>
          <p:nvPr/>
        </p:nvSpPr>
        <p:spPr bwMode="auto">
          <a:xfrm>
            <a:off x="5455701" y="2465612"/>
            <a:ext cx="10030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region_id</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country</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state</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city</a:t>
            </a:r>
            <a:endParaRPr lang="en-US" altLang="en-US" sz="400" i="1" dirty="0">
              <a:latin typeface="Source Sans Pro" panose="020B0503030403020204" pitchFamily="34" charset="0"/>
              <a:ea typeface="Source Sans Pro" panose="020B0503030403020204" pitchFamily="34" charset="0"/>
            </a:endParaRPr>
          </a:p>
        </p:txBody>
      </p:sp>
      <p:sp>
        <p:nvSpPr>
          <p:cNvPr id="97" name="Rectangle 2">
            <a:extLst>
              <a:ext uri="{FF2B5EF4-FFF2-40B4-BE49-F238E27FC236}">
                <a16:creationId xmlns:a16="http://schemas.microsoft.com/office/drawing/2014/main" id="{79FCE70E-90F6-4D34-59DB-7CE8AE817425}"/>
              </a:ext>
            </a:extLst>
          </p:cNvPr>
          <p:cNvSpPr>
            <a:spLocks noChangeArrowheads="1"/>
          </p:cNvSpPr>
          <p:nvPr/>
        </p:nvSpPr>
        <p:spPr bwMode="auto">
          <a:xfrm>
            <a:off x="5453054" y="3943561"/>
            <a:ext cx="10030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800" i="1" dirty="0">
                <a:latin typeface="Source Sans Pro" panose="020B0503030403020204" pitchFamily="34" charset="0"/>
                <a:ea typeface="Source Sans Pro" panose="020B0503030403020204" pitchFamily="34" charset="0"/>
              </a:rPr>
              <a:t>date</a:t>
            </a:r>
            <a:endPar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week</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month</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quarter</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year</a:t>
            </a:r>
          </a:p>
        </p:txBody>
      </p:sp>
      <p:cxnSp>
        <p:nvCxnSpPr>
          <p:cNvPr id="98" name="Straight Connector 97">
            <a:extLst>
              <a:ext uri="{FF2B5EF4-FFF2-40B4-BE49-F238E27FC236}">
                <a16:creationId xmlns:a16="http://schemas.microsoft.com/office/drawing/2014/main" id="{D85C45A1-C622-EAE2-42EF-DCC5B9AC7AB4}"/>
              </a:ext>
            </a:extLst>
          </p:cNvPr>
          <p:cNvCxnSpPr/>
          <p:nvPr/>
        </p:nvCxnSpPr>
        <p:spPr>
          <a:xfrm>
            <a:off x="2318370" y="975200"/>
            <a:ext cx="0" cy="388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7D80405-92DB-F0A9-7222-D3FB070328D2}"/>
              </a:ext>
            </a:extLst>
          </p:cNvPr>
          <p:cNvCxnSpPr/>
          <p:nvPr/>
        </p:nvCxnSpPr>
        <p:spPr>
          <a:xfrm>
            <a:off x="2318370" y="976256"/>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E8A839B-61CD-ECAA-84D1-3A06CAAC6F2D}"/>
              </a:ext>
            </a:extLst>
          </p:cNvPr>
          <p:cNvCxnSpPr/>
          <p:nvPr/>
        </p:nvCxnSpPr>
        <p:spPr>
          <a:xfrm>
            <a:off x="2317209" y="4866536"/>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39EF4E8-8E6A-C3F2-B60B-A7917057F8D5}"/>
              </a:ext>
            </a:extLst>
          </p:cNvPr>
          <p:cNvCxnSpPr/>
          <p:nvPr/>
        </p:nvCxnSpPr>
        <p:spPr>
          <a:xfrm>
            <a:off x="6718920" y="949924"/>
            <a:ext cx="0" cy="388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E2B59D6-A05C-2AA9-9524-471328D3B0A1}"/>
              </a:ext>
            </a:extLst>
          </p:cNvPr>
          <p:cNvCxnSpPr/>
          <p:nvPr/>
        </p:nvCxnSpPr>
        <p:spPr>
          <a:xfrm>
            <a:off x="6471270" y="950980"/>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B22A2C4-CD8A-C980-4A56-39C318764FAE}"/>
              </a:ext>
            </a:extLst>
          </p:cNvPr>
          <p:cNvCxnSpPr/>
          <p:nvPr/>
        </p:nvCxnSpPr>
        <p:spPr>
          <a:xfrm>
            <a:off x="6470109" y="4841260"/>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08" name="Graphic 107" descr="Stopwatch with solid fill">
            <a:extLst>
              <a:ext uri="{FF2B5EF4-FFF2-40B4-BE49-F238E27FC236}">
                <a16:creationId xmlns:a16="http://schemas.microsoft.com/office/drawing/2014/main" id="{94B17E09-0423-FE01-0AC0-1879BFC035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17937" y="4595859"/>
            <a:ext cx="343232" cy="343232"/>
          </a:xfrm>
          <a:prstGeom prst="rect">
            <a:avLst/>
          </a:prstGeom>
        </p:spPr>
      </p:pic>
      <p:sp>
        <p:nvSpPr>
          <p:cNvPr id="110" name="Rectangle 2">
            <a:extLst>
              <a:ext uri="{FF2B5EF4-FFF2-40B4-BE49-F238E27FC236}">
                <a16:creationId xmlns:a16="http://schemas.microsoft.com/office/drawing/2014/main" id="{0F9C1D5A-9E45-F1BA-B654-F2915536300C}"/>
              </a:ext>
            </a:extLst>
          </p:cNvPr>
          <p:cNvSpPr>
            <a:spLocks noChangeArrowheads="1"/>
          </p:cNvSpPr>
          <p:nvPr/>
        </p:nvSpPr>
        <p:spPr bwMode="auto">
          <a:xfrm>
            <a:off x="1273022" y="4900245"/>
            <a:ext cx="163819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lang="en-US" sz="600" dirty="0">
                <a:solidFill>
                  <a:schemeClr val="bg2">
                    <a:lumMod val="10000"/>
                  </a:schemeClr>
                </a:solidFill>
                <a:latin typeface="Source Sans Pro" panose="020B0503030403020204" pitchFamily="34" charset="0"/>
                <a:ea typeface="Source Sans Pro" panose="020B0503030403020204" pitchFamily="34" charset="0"/>
              </a:rPr>
              <a:t>Refresh schedules offset pipeline executions</a:t>
            </a:r>
            <a:endParaRPr kumimoji="0" lang="en-US" altLang="en-US" sz="200" b="0" u="none" strike="noStrike" cap="none" normalizeH="0" baseline="0" dirty="0">
              <a:ln>
                <a:noFill/>
              </a:ln>
              <a:solidFill>
                <a:schemeClr val="bg2">
                  <a:lumMod val="10000"/>
                </a:schemeClr>
              </a:solidFill>
              <a:effectLst/>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6963E244-25B8-EA7C-F29E-3F4161098053}"/>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grpSp>
        <p:nvGrpSpPr>
          <p:cNvPr id="118" name="Group 117">
            <a:extLst>
              <a:ext uri="{FF2B5EF4-FFF2-40B4-BE49-F238E27FC236}">
                <a16:creationId xmlns:a16="http://schemas.microsoft.com/office/drawing/2014/main" id="{4F2053A8-825D-727B-3284-CE1591B003FF}"/>
              </a:ext>
            </a:extLst>
          </p:cNvPr>
          <p:cNvGrpSpPr/>
          <p:nvPr/>
        </p:nvGrpSpPr>
        <p:grpSpPr>
          <a:xfrm>
            <a:off x="325770" y="2333004"/>
            <a:ext cx="1845678" cy="1914163"/>
            <a:chOff x="325770" y="2333004"/>
            <a:chExt cx="1845678" cy="1914163"/>
          </a:xfrm>
        </p:grpSpPr>
        <p:pic>
          <p:nvPicPr>
            <p:cNvPr id="2054" name="Picture 6" descr="Select database on the endpoint.">
              <a:extLst>
                <a:ext uri="{FF2B5EF4-FFF2-40B4-BE49-F238E27FC236}">
                  <a16:creationId xmlns:a16="http://schemas.microsoft.com/office/drawing/2014/main" id="{CBE78A5A-8324-6C5B-ED3D-B796E024A9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299" y="2333004"/>
              <a:ext cx="1554826" cy="1703449"/>
            </a:xfrm>
            <a:prstGeom prst="rect">
              <a:avLst/>
            </a:prstGeom>
            <a:noFill/>
            <a:ln>
              <a:solidFill>
                <a:schemeClr val="tx2">
                  <a:lumMod val="20000"/>
                  <a:lumOff val="80000"/>
                </a:schemeClr>
              </a:solidFill>
            </a:ln>
            <a:extLst>
              <a:ext uri="{909E8E84-426E-40DD-AFC4-6F175D3DCCD1}">
                <a14:hiddenFill xmlns:a14="http://schemas.microsoft.com/office/drawing/2010/main">
                  <a:solidFill>
                    <a:srgbClr val="FFFFFF"/>
                  </a:solidFill>
                </a14:hiddenFill>
              </a:ext>
            </a:extLst>
          </p:spPr>
        </p:pic>
        <p:sp>
          <p:nvSpPr>
            <p:cNvPr id="112" name="Rectangle 2">
              <a:extLst>
                <a:ext uri="{FF2B5EF4-FFF2-40B4-BE49-F238E27FC236}">
                  <a16:creationId xmlns:a16="http://schemas.microsoft.com/office/drawing/2014/main" id="{57C5912D-EB22-F97F-529C-0B690A5F1079}"/>
                </a:ext>
              </a:extLst>
            </p:cNvPr>
            <p:cNvSpPr>
              <a:spLocks noChangeArrowheads="1"/>
            </p:cNvSpPr>
            <p:nvPr/>
          </p:nvSpPr>
          <p:spPr bwMode="auto">
            <a:xfrm>
              <a:off x="325770" y="4062501"/>
              <a:ext cx="184567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lang="en-US" sz="600" dirty="0">
                  <a:solidFill>
                    <a:schemeClr val="bg2">
                      <a:lumMod val="10000"/>
                    </a:schemeClr>
                  </a:solidFill>
                  <a:latin typeface="Source Sans Pro" panose="020B0503030403020204" pitchFamily="34" charset="0"/>
                  <a:ea typeface="Source Sans Pro" panose="020B0503030403020204" pitchFamily="34" charset="0"/>
                </a:rPr>
                <a:t>Connecting to Azure Synapse Analytics SQL Pools</a:t>
              </a:r>
              <a:endParaRPr kumimoji="0" lang="en-US" altLang="en-US" sz="200" b="0" u="none" strike="noStrike" cap="none" normalizeH="0" baseline="0" dirty="0">
                <a:ln>
                  <a:noFill/>
                </a:ln>
                <a:solidFill>
                  <a:schemeClr val="bg2">
                    <a:lumMod val="10000"/>
                  </a:schemeClr>
                </a:solidFill>
                <a:effectLst/>
                <a:latin typeface="Source Sans Pro" panose="020B0503030403020204" pitchFamily="34" charset="0"/>
                <a:ea typeface="Source Sans Pro" panose="020B0503030403020204" pitchFamily="34" charset="0"/>
              </a:endParaRPr>
            </a:p>
          </p:txBody>
        </p:sp>
      </p:grpSp>
      <p:grpSp>
        <p:nvGrpSpPr>
          <p:cNvPr id="119" name="Group 118">
            <a:extLst>
              <a:ext uri="{FF2B5EF4-FFF2-40B4-BE49-F238E27FC236}">
                <a16:creationId xmlns:a16="http://schemas.microsoft.com/office/drawing/2014/main" id="{382D5B22-B1A0-86CB-3658-140E5B7E0715}"/>
              </a:ext>
            </a:extLst>
          </p:cNvPr>
          <p:cNvGrpSpPr/>
          <p:nvPr/>
        </p:nvGrpSpPr>
        <p:grpSpPr>
          <a:xfrm>
            <a:off x="6830945" y="1786688"/>
            <a:ext cx="2157815" cy="1914920"/>
            <a:chOff x="6830945" y="1786688"/>
            <a:chExt cx="2157815" cy="1914920"/>
          </a:xfrm>
        </p:grpSpPr>
        <p:pic>
          <p:nvPicPr>
            <p:cNvPr id="2052" name="Picture 4">
              <a:extLst>
                <a:ext uri="{FF2B5EF4-FFF2-40B4-BE49-F238E27FC236}">
                  <a16:creationId xmlns:a16="http://schemas.microsoft.com/office/drawing/2014/main" id="{DE93EFAE-F2AA-ABAA-F075-DB87111600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0945" y="1786688"/>
              <a:ext cx="2157815" cy="1723274"/>
            </a:xfrm>
            <a:prstGeom prst="rect">
              <a:avLst/>
            </a:prstGeom>
            <a:noFill/>
            <a:ln>
              <a:solidFill>
                <a:schemeClr val="tx2">
                  <a:lumMod val="20000"/>
                  <a:lumOff val="80000"/>
                </a:schemeClr>
              </a:solidFill>
            </a:ln>
            <a:extLst>
              <a:ext uri="{909E8E84-426E-40DD-AFC4-6F175D3DCCD1}">
                <a14:hiddenFill xmlns:a14="http://schemas.microsoft.com/office/drawing/2010/main">
                  <a:solidFill>
                    <a:srgbClr val="FFFFFF"/>
                  </a:solidFill>
                </a14:hiddenFill>
              </a:ext>
            </a:extLst>
          </p:spPr>
        </p:pic>
        <p:sp>
          <p:nvSpPr>
            <p:cNvPr id="113" name="Rectangle 2">
              <a:extLst>
                <a:ext uri="{FF2B5EF4-FFF2-40B4-BE49-F238E27FC236}">
                  <a16:creationId xmlns:a16="http://schemas.microsoft.com/office/drawing/2014/main" id="{D079F4C6-6DCF-FFCF-3514-090DE4659484}"/>
                </a:ext>
              </a:extLst>
            </p:cNvPr>
            <p:cNvSpPr>
              <a:spLocks noChangeArrowheads="1"/>
            </p:cNvSpPr>
            <p:nvPr/>
          </p:nvSpPr>
          <p:spPr bwMode="auto">
            <a:xfrm>
              <a:off x="7001263" y="3516942"/>
              <a:ext cx="184567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lang="en-US" sz="600" dirty="0">
                  <a:solidFill>
                    <a:schemeClr val="bg2">
                      <a:lumMod val="10000"/>
                    </a:schemeClr>
                  </a:solidFill>
                  <a:latin typeface="Source Sans Pro" panose="020B0503030403020204" pitchFamily="34" charset="0"/>
                  <a:ea typeface="Source Sans Pro" panose="020B0503030403020204" pitchFamily="34" charset="0"/>
                </a:rPr>
                <a:t>Navigation on Synapse SQL Pools Tables and Views</a:t>
              </a:r>
              <a:endParaRPr kumimoji="0" lang="en-US" altLang="en-US" sz="200" b="0" u="none" strike="noStrike" cap="none" normalizeH="0" baseline="0" dirty="0">
                <a:ln>
                  <a:noFill/>
                </a:ln>
                <a:solidFill>
                  <a:schemeClr val="bg2">
                    <a:lumMod val="10000"/>
                  </a:schemeClr>
                </a:solidFill>
                <a:effectLst/>
                <a:latin typeface="Source Sans Pro" panose="020B0503030403020204" pitchFamily="34" charset="0"/>
                <a:ea typeface="Source Sans Pro" panose="020B0503030403020204" pitchFamily="34" charset="0"/>
              </a:endParaRPr>
            </a:p>
          </p:txBody>
        </p:sp>
      </p:grpSp>
      <p:grpSp>
        <p:nvGrpSpPr>
          <p:cNvPr id="122" name="Group 121">
            <a:extLst>
              <a:ext uri="{FF2B5EF4-FFF2-40B4-BE49-F238E27FC236}">
                <a16:creationId xmlns:a16="http://schemas.microsoft.com/office/drawing/2014/main" id="{9F81F8CA-E9A3-1B59-C4E2-97A1CAB43560}"/>
              </a:ext>
            </a:extLst>
          </p:cNvPr>
          <p:cNvGrpSpPr/>
          <p:nvPr/>
        </p:nvGrpSpPr>
        <p:grpSpPr>
          <a:xfrm>
            <a:off x="412299" y="1008087"/>
            <a:ext cx="776806" cy="930315"/>
            <a:chOff x="412299" y="1008087"/>
            <a:chExt cx="776806" cy="930315"/>
          </a:xfrm>
        </p:grpSpPr>
        <p:grpSp>
          <p:nvGrpSpPr>
            <p:cNvPr id="120" name="Group 119">
              <a:extLst>
                <a:ext uri="{FF2B5EF4-FFF2-40B4-BE49-F238E27FC236}">
                  <a16:creationId xmlns:a16="http://schemas.microsoft.com/office/drawing/2014/main" id="{0AC33935-FD3E-7F30-E17B-B255A1F6DDFC}"/>
                </a:ext>
              </a:extLst>
            </p:cNvPr>
            <p:cNvGrpSpPr/>
            <p:nvPr/>
          </p:nvGrpSpPr>
          <p:grpSpPr>
            <a:xfrm>
              <a:off x="412299" y="1008087"/>
              <a:ext cx="776806" cy="930315"/>
              <a:chOff x="412299" y="1008087"/>
              <a:chExt cx="776806" cy="930315"/>
            </a:xfrm>
          </p:grpSpPr>
          <p:sp>
            <p:nvSpPr>
              <p:cNvPr id="5" name="Rectangle 4">
                <a:extLst>
                  <a:ext uri="{FF2B5EF4-FFF2-40B4-BE49-F238E27FC236}">
                    <a16:creationId xmlns:a16="http://schemas.microsoft.com/office/drawing/2014/main" id="{3D0F5950-89C2-5EA7-49E2-DA6A264181B7}"/>
                  </a:ext>
                </a:extLst>
              </p:cNvPr>
              <p:cNvSpPr/>
              <p:nvPr/>
            </p:nvSpPr>
            <p:spPr>
              <a:xfrm>
                <a:off x="412299" y="1008087"/>
                <a:ext cx="716280" cy="872005"/>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D46FCD66-4BCE-1049-B22E-9591602E6E98}"/>
                  </a:ext>
                </a:extLst>
              </p:cNvPr>
              <p:cNvPicPr>
                <a:picLocks/>
              </p:cNvPicPr>
              <p:nvPr/>
            </p:nvPicPr>
            <p:blipFill>
              <a:blip r:embed="rId8">
                <a:extLst>
                  <a:ext uri="{28A0092B-C50C-407E-A947-70E740481C1C}">
                    <a14:useLocalDpi xmlns:a14="http://schemas.microsoft.com/office/drawing/2010/main" val="0"/>
                  </a:ext>
                </a:extLst>
              </a:blip>
              <a:stretch>
                <a:fillRect/>
              </a:stretch>
            </p:blipFill>
            <p:spPr>
              <a:xfrm>
                <a:off x="532326" y="1341553"/>
                <a:ext cx="486000" cy="378000"/>
              </a:xfrm>
              <a:prstGeom prst="rect">
                <a:avLst/>
              </a:prstGeom>
            </p:spPr>
          </p:pic>
          <p:sp>
            <p:nvSpPr>
              <p:cNvPr id="7" name="TextBox 6">
                <a:extLst>
                  <a:ext uri="{FF2B5EF4-FFF2-40B4-BE49-F238E27FC236}">
                    <a16:creationId xmlns:a16="http://schemas.microsoft.com/office/drawing/2014/main" id="{A08AB7F0-7368-16F4-68BF-1E1BDC9B22C3}"/>
                  </a:ext>
                </a:extLst>
              </p:cNvPr>
              <p:cNvSpPr txBox="1"/>
              <p:nvPr/>
            </p:nvSpPr>
            <p:spPr>
              <a:xfrm>
                <a:off x="418767" y="1019885"/>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Process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9" name="Picture 8">
                <a:extLst>
                  <a:ext uri="{FF2B5EF4-FFF2-40B4-BE49-F238E27FC236}">
                    <a16:creationId xmlns:a16="http://schemas.microsoft.com/office/drawing/2014/main" id="{85906C8C-9D2B-A327-EC92-2E1519CB7C8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5145" y="1314878"/>
                <a:ext cx="72000" cy="72000"/>
              </a:xfrm>
              <a:prstGeom prst="rect">
                <a:avLst/>
              </a:prstGeom>
              <a:ln w="3175">
                <a:solidFill>
                  <a:schemeClr val="tx2">
                    <a:lumMod val="60000"/>
                    <a:lumOff val="40000"/>
                  </a:schemeClr>
                </a:solidFill>
              </a:ln>
            </p:spPr>
          </p:pic>
          <p:sp>
            <p:nvSpPr>
              <p:cNvPr id="84" name="Oval 83">
                <a:extLst>
                  <a:ext uri="{FF2B5EF4-FFF2-40B4-BE49-F238E27FC236}">
                    <a16:creationId xmlns:a16="http://schemas.microsoft.com/office/drawing/2014/main" id="{7FDC79A0-D5C2-778E-5CFB-47C672A2DE5A}"/>
                  </a:ext>
                </a:extLst>
              </p:cNvPr>
              <p:cNvSpPr/>
              <p:nvPr/>
            </p:nvSpPr>
            <p:spPr>
              <a:xfrm>
                <a:off x="1071617" y="1821049"/>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pic>
          <p:nvPicPr>
            <p:cNvPr id="114" name="Picture 113">
              <a:extLst>
                <a:ext uri="{FF2B5EF4-FFF2-40B4-BE49-F238E27FC236}">
                  <a16:creationId xmlns:a16="http://schemas.microsoft.com/office/drawing/2014/main" id="{33201BF1-5E63-CE47-2F40-1C129907A81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0053" y="1636369"/>
              <a:ext cx="107929" cy="107929"/>
            </a:xfrm>
            <a:prstGeom prst="rect">
              <a:avLst/>
            </a:prstGeom>
          </p:spPr>
        </p:pic>
      </p:grpSp>
      <p:grpSp>
        <p:nvGrpSpPr>
          <p:cNvPr id="124" name="Group 123">
            <a:extLst>
              <a:ext uri="{FF2B5EF4-FFF2-40B4-BE49-F238E27FC236}">
                <a16:creationId xmlns:a16="http://schemas.microsoft.com/office/drawing/2014/main" id="{118C7E2B-FFBD-0871-4B53-7ADB1A42CC00}"/>
              </a:ext>
            </a:extLst>
          </p:cNvPr>
          <p:cNvGrpSpPr/>
          <p:nvPr/>
        </p:nvGrpSpPr>
        <p:grpSpPr>
          <a:xfrm>
            <a:off x="6805450" y="3967616"/>
            <a:ext cx="2338551" cy="872004"/>
            <a:chOff x="6805450" y="3967616"/>
            <a:chExt cx="2338551" cy="872004"/>
          </a:xfrm>
        </p:grpSpPr>
        <p:sp>
          <p:nvSpPr>
            <p:cNvPr id="81" name="Rectangle 80">
              <a:extLst>
                <a:ext uri="{FF2B5EF4-FFF2-40B4-BE49-F238E27FC236}">
                  <a16:creationId xmlns:a16="http://schemas.microsoft.com/office/drawing/2014/main" id="{FAF7692A-7D39-015A-C8BA-9CAA353CEA72}"/>
                </a:ext>
              </a:extLst>
            </p:cNvPr>
            <p:cNvSpPr/>
            <p:nvPr/>
          </p:nvSpPr>
          <p:spPr>
            <a:xfrm>
              <a:off x="7187016" y="3967616"/>
              <a:ext cx="716280" cy="872004"/>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Arrow Connector 81">
              <a:extLst>
                <a:ext uri="{FF2B5EF4-FFF2-40B4-BE49-F238E27FC236}">
                  <a16:creationId xmlns:a16="http://schemas.microsoft.com/office/drawing/2014/main" id="{9F0AD78E-CA52-FD26-CC55-94FD0F9A18AC}"/>
                </a:ext>
              </a:extLst>
            </p:cNvPr>
            <p:cNvCxnSpPr>
              <a:cxnSpLocks/>
            </p:cNvCxnSpPr>
            <p:nvPr/>
          </p:nvCxnSpPr>
          <p:spPr>
            <a:xfrm>
              <a:off x="6805450" y="4435086"/>
              <a:ext cx="468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B85C7440-F471-02BA-8675-50CBE4CEF9AD}"/>
                </a:ext>
              </a:extLst>
            </p:cNvPr>
            <p:cNvSpPr txBox="1"/>
            <p:nvPr/>
          </p:nvSpPr>
          <p:spPr>
            <a:xfrm>
              <a:off x="7193573" y="3977913"/>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Insights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80" name="Picture 79">
              <a:extLst>
                <a:ext uri="{FF2B5EF4-FFF2-40B4-BE49-F238E27FC236}">
                  <a16:creationId xmlns:a16="http://schemas.microsoft.com/office/drawing/2014/main" id="{6987BA29-24B8-E540-FE22-BDD65288B93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80472" y="4273551"/>
              <a:ext cx="375902" cy="376671"/>
            </a:xfrm>
            <a:prstGeom prst="rect">
              <a:avLst/>
            </a:prstGeom>
          </p:spPr>
        </p:pic>
        <p:sp>
          <p:nvSpPr>
            <p:cNvPr id="116" name="Left Brace 115">
              <a:extLst>
                <a:ext uri="{FF2B5EF4-FFF2-40B4-BE49-F238E27FC236}">
                  <a16:creationId xmlns:a16="http://schemas.microsoft.com/office/drawing/2014/main" id="{8633ADB2-4BA3-E367-7563-55810CD96C8A}"/>
                </a:ext>
              </a:extLst>
            </p:cNvPr>
            <p:cNvSpPr/>
            <p:nvPr/>
          </p:nvSpPr>
          <p:spPr>
            <a:xfrm>
              <a:off x="7978839" y="4116412"/>
              <a:ext cx="85869" cy="648000"/>
            </a:xfrm>
            <a:prstGeom prst="leftBrace">
              <a:avLst/>
            </a:prstGeom>
            <a:ln w="31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7" name="TextBox 116">
              <a:extLst>
                <a:ext uri="{FF2B5EF4-FFF2-40B4-BE49-F238E27FC236}">
                  <a16:creationId xmlns:a16="http://schemas.microsoft.com/office/drawing/2014/main" id="{A6F083CC-CF77-9FFA-926F-660893442E9B}"/>
                </a:ext>
              </a:extLst>
            </p:cNvPr>
            <p:cNvSpPr txBox="1"/>
            <p:nvPr/>
          </p:nvSpPr>
          <p:spPr>
            <a:xfrm>
              <a:off x="8058151" y="4162519"/>
              <a:ext cx="1085850" cy="553998"/>
            </a:xfrm>
            <a:prstGeom prst="rect">
              <a:avLst/>
            </a:prstGeom>
            <a:noFill/>
          </p:spPr>
          <p:txBody>
            <a:bodyPr wrap="square" rtlCol="0">
              <a:spAutoFit/>
            </a:bodyPr>
            <a:lstStyle/>
            <a:p>
              <a:pPr marL="171450" indent="-171450">
                <a:buFont typeface="Arial" panose="020B0604020202020204" pitchFamily="34" charset="0"/>
                <a:buChar char="•"/>
              </a:pPr>
              <a:r>
                <a:rPr lang="pt-BR" sz="500" dirty="0">
                  <a:solidFill>
                    <a:schemeClr val="bg2">
                      <a:lumMod val="25000"/>
                    </a:schemeClr>
                  </a:solidFill>
                  <a:latin typeface="Source Sans Pro" panose="020B0503030403020204" pitchFamily="34" charset="0"/>
                  <a:ea typeface="Source Sans Pro" panose="020B0503030403020204" pitchFamily="34" charset="0"/>
                </a:rPr>
                <a:t>Performace YoY, MoM, YTD</a:t>
              </a:r>
            </a:p>
            <a:p>
              <a:pPr marL="171450" indent="-171450">
                <a:buFont typeface="Arial" panose="020B0604020202020204" pitchFamily="34" charset="0"/>
                <a:buChar char="•"/>
              </a:pPr>
              <a:r>
                <a:rPr lang="pt-BR" sz="500" dirty="0">
                  <a:solidFill>
                    <a:schemeClr val="bg2">
                      <a:lumMod val="25000"/>
                    </a:schemeClr>
                  </a:solidFill>
                  <a:latin typeface="Source Sans Pro" panose="020B0503030403020204" pitchFamily="34" charset="0"/>
                  <a:ea typeface="Source Sans Pro" panose="020B0503030403020204" pitchFamily="34" charset="0"/>
                </a:rPr>
                <a:t>Sales Seasonal Turns</a:t>
              </a:r>
            </a:p>
            <a:p>
              <a:pPr marL="171450" indent="-171450">
                <a:buFont typeface="Arial" panose="020B0604020202020204" pitchFamily="34" charset="0"/>
                <a:buChar char="•"/>
              </a:pPr>
              <a:r>
                <a:rPr lang="pt-BR" sz="500" dirty="0">
                  <a:solidFill>
                    <a:schemeClr val="bg2">
                      <a:lumMod val="25000"/>
                    </a:schemeClr>
                  </a:solidFill>
                  <a:latin typeface="Source Sans Pro" panose="020B0503030403020204" pitchFamily="34" charset="0"/>
                  <a:ea typeface="Source Sans Pro" panose="020B0503030403020204" pitchFamily="34" charset="0"/>
                </a:rPr>
                <a:t>Demographics Analysis</a:t>
              </a:r>
            </a:p>
            <a:p>
              <a:pPr marL="171450" indent="-171450">
                <a:buFont typeface="Arial" panose="020B0604020202020204" pitchFamily="34" charset="0"/>
                <a:buChar char="•"/>
              </a:pPr>
              <a:r>
                <a:rPr lang="en-US" sz="500" dirty="0">
                  <a:solidFill>
                    <a:schemeClr val="bg2">
                      <a:lumMod val="25000"/>
                    </a:schemeClr>
                  </a:solidFill>
                  <a:latin typeface="Source Sans Pro" panose="020B0503030403020204" pitchFamily="34" charset="0"/>
                  <a:ea typeface="Source Sans Pro" panose="020B0503030403020204" pitchFamily="34" charset="0"/>
                </a:rPr>
                <a:t>Policy Retention </a:t>
              </a:r>
            </a:p>
            <a:p>
              <a:pPr marL="171450" indent="-171450">
                <a:buFont typeface="Arial" panose="020B0604020202020204" pitchFamily="34" charset="0"/>
                <a:buChar char="•"/>
              </a:pPr>
              <a:r>
                <a:rPr lang="en-US" sz="500" dirty="0">
                  <a:solidFill>
                    <a:schemeClr val="bg2">
                      <a:lumMod val="25000"/>
                    </a:schemeClr>
                  </a:solidFill>
                  <a:latin typeface="Source Sans Pro" panose="020B0503030403020204" pitchFamily="34" charset="0"/>
                  <a:ea typeface="Source Sans Pro" panose="020B0503030403020204" pitchFamily="34" charset="0"/>
                </a:rPr>
                <a:t>Channel Efficiency</a:t>
              </a:r>
            </a:p>
            <a:p>
              <a:pPr marL="171450" indent="-171450">
                <a:buFont typeface="Arial" panose="020B0604020202020204" pitchFamily="34" charset="0"/>
                <a:buChar char="•"/>
              </a:pPr>
              <a:r>
                <a:rPr lang="en-US" sz="500" dirty="0">
                  <a:solidFill>
                    <a:schemeClr val="bg2">
                      <a:lumMod val="25000"/>
                    </a:schemeClr>
                  </a:solidFill>
                  <a:latin typeface="Source Sans Pro" panose="020B0503030403020204" pitchFamily="34" charset="0"/>
                  <a:ea typeface="Source Sans Pro" panose="020B0503030403020204" pitchFamily="34" charset="0"/>
                </a:rPr>
                <a:t>At-Risk Customers</a:t>
              </a:r>
            </a:p>
          </p:txBody>
        </p:sp>
      </p:grpSp>
      <p:cxnSp>
        <p:nvCxnSpPr>
          <p:cNvPr id="13" name="Straight Arrow Connector 12">
            <a:extLst>
              <a:ext uri="{FF2B5EF4-FFF2-40B4-BE49-F238E27FC236}">
                <a16:creationId xmlns:a16="http://schemas.microsoft.com/office/drawing/2014/main" id="{35A2C57D-90E5-D734-0BA3-B8715DA701E0}"/>
              </a:ext>
            </a:extLst>
          </p:cNvPr>
          <p:cNvCxnSpPr>
            <a:cxnSpLocks/>
          </p:cNvCxnSpPr>
          <p:nvPr/>
        </p:nvCxnSpPr>
        <p:spPr>
          <a:xfrm>
            <a:off x="1035693" y="1517169"/>
            <a:ext cx="274389"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5F0452E-54CB-978C-51E5-C99CE25FD911}"/>
              </a:ext>
            </a:extLst>
          </p:cNvPr>
          <p:cNvCxnSpPr>
            <a:cxnSpLocks/>
          </p:cNvCxnSpPr>
          <p:nvPr/>
        </p:nvCxnSpPr>
        <p:spPr>
          <a:xfrm>
            <a:off x="1767445" y="1515378"/>
            <a:ext cx="504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04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2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nodeType="clickEffect">
                                  <p:stCondLst>
                                    <p:cond delay="0"/>
                                  </p:stCondLst>
                                  <p:childTnLst>
                                    <p:set>
                                      <p:cBhvr>
                                        <p:cTn id="88" dur="1" fill="hold">
                                          <p:stCondLst>
                                            <p:cond delay="0"/>
                                          </p:stCondLst>
                                        </p:cTn>
                                        <p:tgtEl>
                                          <p:spTgt spid="118"/>
                                        </p:tgtEl>
                                        <p:attrNameLst>
                                          <p:attrName>style.visibility</p:attrName>
                                        </p:attrNameLst>
                                      </p:cBhvr>
                                      <p:to>
                                        <p:strVal val="visible"/>
                                      </p:to>
                                    </p:set>
                                    <p:animEffect transition="in" filter="randombar(horizontal)">
                                      <p:cBhvr>
                                        <p:cTn id="89" dur="500"/>
                                        <p:tgtEl>
                                          <p:spTgt spid="118"/>
                                        </p:tgtEl>
                                      </p:cBhvr>
                                    </p:animEffect>
                                  </p:childTnLst>
                                </p:cTn>
                              </p:par>
                              <p:par>
                                <p:cTn id="90" presetID="14" presetClass="entr" presetSubtype="10" fill="hold" nodeType="withEffect">
                                  <p:stCondLst>
                                    <p:cond delay="0"/>
                                  </p:stCondLst>
                                  <p:childTnLst>
                                    <p:set>
                                      <p:cBhvr>
                                        <p:cTn id="91" dur="1" fill="hold">
                                          <p:stCondLst>
                                            <p:cond delay="0"/>
                                          </p:stCondLst>
                                        </p:cTn>
                                        <p:tgtEl>
                                          <p:spTgt spid="119"/>
                                        </p:tgtEl>
                                        <p:attrNameLst>
                                          <p:attrName>style.visibility</p:attrName>
                                        </p:attrNameLst>
                                      </p:cBhvr>
                                      <p:to>
                                        <p:strVal val="visible"/>
                                      </p:to>
                                    </p:set>
                                    <p:animEffect transition="in" filter="randombar(horizontal)">
                                      <p:cBhvr>
                                        <p:cTn id="92"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3" grpId="0" animBg="1"/>
      <p:bldP spid="17" grpId="0" animBg="1"/>
      <p:bldP spid="18" grpId="0" animBg="1"/>
      <p:bldP spid="19" grpId="0" animBg="1"/>
      <p:bldP spid="20" grpId="0" animBg="1"/>
      <p:bldP spid="21" grpId="0" animBg="1"/>
      <p:bldP spid="22" grpId="0" animBg="1"/>
      <p:bldP spid="54" grpId="0" animBg="1"/>
      <p:bldP spid="57" grpId="0" animBg="1"/>
      <p:bldP spid="59" grpId="0" animBg="1"/>
      <p:bldP spid="60" grpId="0" animBg="1"/>
      <p:bldP spid="61" grpId="0" animBg="1"/>
      <p:bldP spid="71" grpId="0" animBg="1"/>
      <p:bldP spid="87" grpId="0"/>
      <p:bldP spid="89" grpId="0"/>
      <p:bldP spid="90" grpId="0"/>
      <p:bldP spid="91" grpId="0"/>
      <p:bldP spid="96" grpId="0"/>
      <p:bldP spid="97" grpId="0"/>
      <p:bldP spid="1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A120E-FEBE-6344-452C-C71B6FEC08C3}"/>
            </a:ext>
          </a:extLst>
        </p:cNvPr>
        <p:cNvGrpSpPr/>
        <p:nvPr/>
      </p:nvGrpSpPr>
      <p:grpSpPr>
        <a:xfrm>
          <a:off x="0" y="0"/>
          <a:ext cx="0" cy="0"/>
          <a:chOff x="0" y="0"/>
          <a:chExt cx="0" cy="0"/>
        </a:xfrm>
      </p:grpSpPr>
      <p:sp>
        <p:nvSpPr>
          <p:cNvPr id="197" name="Rectangle 196">
            <a:extLst>
              <a:ext uri="{FF2B5EF4-FFF2-40B4-BE49-F238E27FC236}">
                <a16:creationId xmlns:a16="http://schemas.microsoft.com/office/drawing/2014/main" id="{9DC726AB-54EA-AFE5-E561-CFA0E4AD0726}"/>
              </a:ext>
            </a:extLst>
          </p:cNvPr>
          <p:cNvSpPr/>
          <p:nvPr/>
        </p:nvSpPr>
        <p:spPr>
          <a:xfrm>
            <a:off x="4245721" y="2378570"/>
            <a:ext cx="1988024" cy="2660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167">
            <a:extLst>
              <a:ext uri="{FF2B5EF4-FFF2-40B4-BE49-F238E27FC236}">
                <a16:creationId xmlns:a16="http://schemas.microsoft.com/office/drawing/2014/main" id="{1BF14273-6603-CFEA-AC28-C294FB03BCCB}"/>
              </a:ext>
            </a:extLst>
          </p:cNvPr>
          <p:cNvSpPr/>
          <p:nvPr/>
        </p:nvSpPr>
        <p:spPr>
          <a:xfrm>
            <a:off x="4218048" y="2378681"/>
            <a:ext cx="452791" cy="44706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laceHolder 1">
            <a:extLst>
              <a:ext uri="{FF2B5EF4-FFF2-40B4-BE49-F238E27FC236}">
                <a16:creationId xmlns:a16="http://schemas.microsoft.com/office/drawing/2014/main" id="{1E3B75DD-D7EB-0428-D6D3-2491A8233E58}"/>
              </a:ext>
            </a:extLst>
          </p:cNvPr>
          <p:cNvSpPr>
            <a:spLocks noGrp="1"/>
          </p:cNvSpPr>
          <p:nvPr>
            <p:ph type="title"/>
          </p:nvPr>
        </p:nvSpPr>
        <p:spPr>
          <a:xfrm>
            <a:off x="191120" y="291300"/>
            <a:ext cx="5339730" cy="553298"/>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High-Level Project Plan: Sales Dashboard</a:t>
            </a:r>
            <a:endParaRPr lang="fr-FR" sz="2800" spc="-1" dirty="0">
              <a:solidFill>
                <a:schemeClr val="dk1"/>
              </a:solidFill>
              <a:latin typeface="Arial"/>
            </a:endParaRPr>
          </a:p>
        </p:txBody>
      </p:sp>
      <p:sp>
        <p:nvSpPr>
          <p:cNvPr id="16" name="TextBox 15">
            <a:extLst>
              <a:ext uri="{FF2B5EF4-FFF2-40B4-BE49-F238E27FC236}">
                <a16:creationId xmlns:a16="http://schemas.microsoft.com/office/drawing/2014/main" id="{080649C5-206B-7088-EFA7-CED3970DE80E}"/>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8/11</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7E19E65F-BFBB-6397-7401-DB970A8BD6F3}"/>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cxnSp>
        <p:nvCxnSpPr>
          <p:cNvPr id="15" name="Straight Connector 14">
            <a:extLst>
              <a:ext uri="{FF2B5EF4-FFF2-40B4-BE49-F238E27FC236}">
                <a16:creationId xmlns:a16="http://schemas.microsoft.com/office/drawing/2014/main" id="{7D9D8436-4A40-726D-6DE3-4F6B91AD73BA}"/>
              </a:ext>
            </a:extLst>
          </p:cNvPr>
          <p:cNvCxnSpPr/>
          <p:nvPr/>
        </p:nvCxnSpPr>
        <p:spPr>
          <a:xfrm>
            <a:off x="97810" y="144467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27E9454-0F19-74DC-F769-8640CF59688F}"/>
              </a:ext>
            </a:extLst>
          </p:cNvPr>
          <p:cNvCxnSpPr/>
          <p:nvPr/>
        </p:nvCxnSpPr>
        <p:spPr>
          <a:xfrm>
            <a:off x="103629" y="396766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3BFC95-D789-24F1-B7FA-53093896E00B}"/>
              </a:ext>
            </a:extLst>
          </p:cNvPr>
          <p:cNvCxnSpPr/>
          <p:nvPr/>
        </p:nvCxnSpPr>
        <p:spPr>
          <a:xfrm>
            <a:off x="3324969" y="144361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A34402F-0BD4-8D0D-1490-52A08C59E854}"/>
              </a:ext>
            </a:extLst>
          </p:cNvPr>
          <p:cNvCxnSpPr/>
          <p:nvPr/>
        </p:nvCxnSpPr>
        <p:spPr>
          <a:xfrm>
            <a:off x="3080658" y="144467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5542029-7D00-FACE-0835-D15B46FBE5F5}"/>
              </a:ext>
            </a:extLst>
          </p:cNvPr>
          <p:cNvCxnSpPr/>
          <p:nvPr/>
        </p:nvCxnSpPr>
        <p:spPr>
          <a:xfrm>
            <a:off x="3079503" y="396005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C79EC2E7-4D39-1EE6-71DF-3F81E080437A}"/>
              </a:ext>
            </a:extLst>
          </p:cNvPr>
          <p:cNvGrpSpPr/>
          <p:nvPr/>
        </p:nvGrpSpPr>
        <p:grpSpPr>
          <a:xfrm>
            <a:off x="59359" y="1002356"/>
            <a:ext cx="1205734" cy="325379"/>
            <a:chOff x="1132067" y="1204876"/>
            <a:chExt cx="1205734" cy="325379"/>
          </a:xfrm>
        </p:grpSpPr>
        <p:grpSp>
          <p:nvGrpSpPr>
            <p:cNvPr id="21" name="Group 20">
              <a:extLst>
                <a:ext uri="{FF2B5EF4-FFF2-40B4-BE49-F238E27FC236}">
                  <a16:creationId xmlns:a16="http://schemas.microsoft.com/office/drawing/2014/main" id="{87764E52-4796-196E-3794-C83A105F8DCA}"/>
                </a:ext>
              </a:extLst>
            </p:cNvPr>
            <p:cNvGrpSpPr/>
            <p:nvPr/>
          </p:nvGrpSpPr>
          <p:grpSpPr>
            <a:xfrm>
              <a:off x="1132067" y="1204876"/>
              <a:ext cx="1205734" cy="325379"/>
              <a:chOff x="5280673" y="1037353"/>
              <a:chExt cx="1205734" cy="325379"/>
            </a:xfrm>
          </p:grpSpPr>
          <p:sp>
            <p:nvSpPr>
              <p:cNvPr id="22" name="Rectangle 21">
                <a:extLst>
                  <a:ext uri="{FF2B5EF4-FFF2-40B4-BE49-F238E27FC236}">
                    <a16:creationId xmlns:a16="http://schemas.microsoft.com/office/drawing/2014/main" id="{9CE7C33B-CAA8-1A61-A5A3-1C37E6928423}"/>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CCAED49A-4550-DE30-C529-18BD6D6F6E04}"/>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Roadmap</a:t>
                </a:r>
                <a:endParaRPr lang="en-US" sz="1000" dirty="0"/>
              </a:p>
            </p:txBody>
          </p:sp>
        </p:grpSp>
        <p:pic>
          <p:nvPicPr>
            <p:cNvPr id="26" name="Picture 25">
              <a:extLst>
                <a:ext uri="{FF2B5EF4-FFF2-40B4-BE49-F238E27FC236}">
                  <a16:creationId xmlns:a16="http://schemas.microsoft.com/office/drawing/2014/main" id="{9BF074D7-AA6A-E016-704E-16632AEA91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9615" y="1287773"/>
              <a:ext cx="169276" cy="169276"/>
            </a:xfrm>
            <a:prstGeom prst="rect">
              <a:avLst/>
            </a:prstGeom>
          </p:spPr>
        </p:pic>
      </p:grpSp>
      <p:cxnSp>
        <p:nvCxnSpPr>
          <p:cNvPr id="42" name="Straight Connector 41">
            <a:extLst>
              <a:ext uri="{FF2B5EF4-FFF2-40B4-BE49-F238E27FC236}">
                <a16:creationId xmlns:a16="http://schemas.microsoft.com/office/drawing/2014/main" id="{FA345FCF-883F-9E8D-91B7-3A57EB1C69C8}"/>
              </a:ext>
            </a:extLst>
          </p:cNvPr>
          <p:cNvCxnSpPr/>
          <p:nvPr/>
        </p:nvCxnSpPr>
        <p:spPr>
          <a:xfrm>
            <a:off x="3414094"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E2E5BA1-BF61-6BEB-3BE2-50920FBD0973}"/>
              </a:ext>
            </a:extLst>
          </p:cNvPr>
          <p:cNvCxnSpPr/>
          <p:nvPr/>
        </p:nvCxnSpPr>
        <p:spPr>
          <a:xfrm>
            <a:off x="3414094"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F8145FD-22D1-66D5-089E-4BDCDB4502FE}"/>
              </a:ext>
            </a:extLst>
          </p:cNvPr>
          <p:cNvCxnSpPr/>
          <p:nvPr/>
        </p:nvCxnSpPr>
        <p:spPr>
          <a:xfrm>
            <a:off x="3412933" y="396572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8DAC421-6C67-5F43-3F83-211647120FBC}"/>
              </a:ext>
            </a:extLst>
          </p:cNvPr>
          <p:cNvCxnSpPr/>
          <p:nvPr/>
        </p:nvCxnSpPr>
        <p:spPr>
          <a:xfrm>
            <a:off x="7202549"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2205401-7551-F2E9-F460-DF171B705A2E}"/>
              </a:ext>
            </a:extLst>
          </p:cNvPr>
          <p:cNvCxnSpPr/>
          <p:nvPr/>
        </p:nvCxnSpPr>
        <p:spPr>
          <a:xfrm>
            <a:off x="6951266"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697716D-5757-5BED-0710-61BA46E4E4B3}"/>
              </a:ext>
            </a:extLst>
          </p:cNvPr>
          <p:cNvCxnSpPr/>
          <p:nvPr/>
        </p:nvCxnSpPr>
        <p:spPr>
          <a:xfrm>
            <a:off x="6956455" y="396572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F76B3E31-054D-E479-C07A-8FCBB253B07A}"/>
              </a:ext>
            </a:extLst>
          </p:cNvPr>
          <p:cNvGrpSpPr/>
          <p:nvPr/>
        </p:nvGrpSpPr>
        <p:grpSpPr>
          <a:xfrm>
            <a:off x="3387469" y="1000410"/>
            <a:ext cx="1205734" cy="325379"/>
            <a:chOff x="5280673" y="1037353"/>
            <a:chExt cx="1205734" cy="325379"/>
          </a:xfrm>
        </p:grpSpPr>
        <p:sp>
          <p:nvSpPr>
            <p:cNvPr id="51" name="Rectangle 50">
              <a:extLst>
                <a:ext uri="{FF2B5EF4-FFF2-40B4-BE49-F238E27FC236}">
                  <a16:creationId xmlns:a16="http://schemas.microsoft.com/office/drawing/2014/main" id="{54089272-F903-E54E-037A-318293D605E6}"/>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0FFBCECC-8B9A-8990-843F-728CB83FED87}"/>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Resources</a:t>
              </a:r>
              <a:endParaRPr lang="en-US" sz="1000" dirty="0"/>
            </a:p>
          </p:txBody>
        </p:sp>
      </p:grpSp>
      <p:graphicFrame>
        <p:nvGraphicFramePr>
          <p:cNvPr id="54" name="Table 53">
            <a:extLst>
              <a:ext uri="{FF2B5EF4-FFF2-40B4-BE49-F238E27FC236}">
                <a16:creationId xmlns:a16="http://schemas.microsoft.com/office/drawing/2014/main" id="{3509CE4B-AE82-E596-A77D-24A5CDF1C61F}"/>
              </a:ext>
            </a:extLst>
          </p:cNvPr>
          <p:cNvGraphicFramePr>
            <a:graphicFrameLocks noGrp="1"/>
          </p:cNvGraphicFramePr>
          <p:nvPr>
            <p:extLst>
              <p:ext uri="{D42A27DB-BD31-4B8C-83A1-F6EECF244321}">
                <p14:modId xmlns:p14="http://schemas.microsoft.com/office/powerpoint/2010/main" val="2511940052"/>
              </p:ext>
            </p:extLst>
          </p:nvPr>
        </p:nvGraphicFramePr>
        <p:xfrm>
          <a:off x="420082" y="1567125"/>
          <a:ext cx="2581526" cy="952500"/>
        </p:xfrm>
        <a:graphic>
          <a:graphicData uri="http://schemas.openxmlformats.org/drawingml/2006/table">
            <a:tbl>
              <a:tblPr>
                <a:tableStyleId>{2D5ABB26-0587-4C30-8999-92F81FD0307C}</a:tableStyleId>
              </a:tblPr>
              <a:tblGrid>
                <a:gridCol w="498020">
                  <a:extLst>
                    <a:ext uri="{9D8B030D-6E8A-4147-A177-3AD203B41FA5}">
                      <a16:colId xmlns:a16="http://schemas.microsoft.com/office/drawing/2014/main" val="1464091347"/>
                    </a:ext>
                  </a:extLst>
                </a:gridCol>
                <a:gridCol w="265545">
                  <a:extLst>
                    <a:ext uri="{9D8B030D-6E8A-4147-A177-3AD203B41FA5}">
                      <a16:colId xmlns:a16="http://schemas.microsoft.com/office/drawing/2014/main" val="2496161430"/>
                    </a:ext>
                  </a:extLst>
                </a:gridCol>
                <a:gridCol w="260438">
                  <a:extLst>
                    <a:ext uri="{9D8B030D-6E8A-4147-A177-3AD203B41FA5}">
                      <a16:colId xmlns:a16="http://schemas.microsoft.com/office/drawing/2014/main" val="1672216997"/>
                    </a:ext>
                  </a:extLst>
                </a:gridCol>
                <a:gridCol w="260438">
                  <a:extLst>
                    <a:ext uri="{9D8B030D-6E8A-4147-A177-3AD203B41FA5}">
                      <a16:colId xmlns:a16="http://schemas.microsoft.com/office/drawing/2014/main" val="536276399"/>
                    </a:ext>
                  </a:extLst>
                </a:gridCol>
                <a:gridCol w="260438">
                  <a:extLst>
                    <a:ext uri="{9D8B030D-6E8A-4147-A177-3AD203B41FA5}">
                      <a16:colId xmlns:a16="http://schemas.microsoft.com/office/drawing/2014/main" val="644777897"/>
                    </a:ext>
                  </a:extLst>
                </a:gridCol>
                <a:gridCol w="260438">
                  <a:extLst>
                    <a:ext uri="{9D8B030D-6E8A-4147-A177-3AD203B41FA5}">
                      <a16:colId xmlns:a16="http://schemas.microsoft.com/office/drawing/2014/main" val="3457518128"/>
                    </a:ext>
                  </a:extLst>
                </a:gridCol>
                <a:gridCol w="260438">
                  <a:extLst>
                    <a:ext uri="{9D8B030D-6E8A-4147-A177-3AD203B41FA5}">
                      <a16:colId xmlns:a16="http://schemas.microsoft.com/office/drawing/2014/main" val="833235161"/>
                    </a:ext>
                  </a:extLst>
                </a:gridCol>
                <a:gridCol w="265545">
                  <a:extLst>
                    <a:ext uri="{9D8B030D-6E8A-4147-A177-3AD203B41FA5}">
                      <a16:colId xmlns:a16="http://schemas.microsoft.com/office/drawing/2014/main" val="4044278267"/>
                    </a:ext>
                  </a:extLst>
                </a:gridCol>
                <a:gridCol w="250226">
                  <a:extLst>
                    <a:ext uri="{9D8B030D-6E8A-4147-A177-3AD203B41FA5}">
                      <a16:colId xmlns:a16="http://schemas.microsoft.com/office/drawing/2014/main" val="1824759371"/>
                    </a:ext>
                  </a:extLst>
                </a:gridCol>
              </a:tblGrid>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Phase</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1</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lvl="0" indent="0" algn="ctr" defTabSz="914395" rtl="0" eaLnBrk="1" fontAlgn="b" latinLnBrk="0" hangingPunct="1">
                        <a:lnSpc>
                          <a:spcPct val="100000"/>
                        </a:lnSpc>
                        <a:spcBef>
                          <a:spcPts val="0"/>
                        </a:spcBef>
                        <a:spcAft>
                          <a:spcPts val="0"/>
                        </a:spcAft>
                        <a:buClrTx/>
                        <a:buSzTx/>
                        <a:buFontTx/>
                        <a:buNone/>
                        <a:tabLst/>
                        <a:defRPr/>
                      </a:pPr>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2</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ctr" defTabSz="914395" rtl="0" eaLnBrk="1" fontAlgn="b" latinLnBrk="0" hangingPunct="1">
                        <a:lnSpc>
                          <a:spcPct val="100000"/>
                        </a:lnSpc>
                        <a:spcBef>
                          <a:spcPts val="0"/>
                        </a:spcBef>
                        <a:spcAft>
                          <a:spcPts val="0"/>
                        </a:spcAft>
                        <a:buClrTx/>
                        <a:buSzTx/>
                        <a:buFontTx/>
                        <a:buNone/>
                        <a:tabLst/>
                        <a:defRPr/>
                      </a:pPr>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3</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4</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3969861518"/>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Design</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0126102"/>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Build</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3005039"/>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Test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7695811"/>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Launch</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587541380"/>
                  </a:ext>
                </a:extLst>
              </a:tr>
            </a:tbl>
          </a:graphicData>
        </a:graphic>
      </p:graphicFrame>
      <p:sp>
        <p:nvSpPr>
          <p:cNvPr id="55" name="TextBox 54">
            <a:extLst>
              <a:ext uri="{FF2B5EF4-FFF2-40B4-BE49-F238E27FC236}">
                <a16:creationId xmlns:a16="http://schemas.microsoft.com/office/drawing/2014/main" id="{8D3FF9AC-81E3-0169-4957-EEF54AD34426}"/>
              </a:ext>
            </a:extLst>
          </p:cNvPr>
          <p:cNvSpPr txBox="1"/>
          <p:nvPr/>
        </p:nvSpPr>
        <p:spPr>
          <a:xfrm>
            <a:off x="88098" y="2644646"/>
            <a:ext cx="3684354" cy="1215717"/>
          </a:xfrm>
          <a:prstGeom prst="rect">
            <a:avLst/>
          </a:prstGeom>
          <a:noFill/>
        </p:spPr>
        <p:txBody>
          <a:bodyPr wrap="square" rtlCol="0">
            <a:spAutoFit/>
          </a:bodyPr>
          <a:lstStyle/>
          <a:p>
            <a:r>
              <a:rPr lang="pt-BR" sz="900" b="1" dirty="0">
                <a:solidFill>
                  <a:schemeClr val="tx1">
                    <a:lumMod val="50000"/>
                  </a:schemeClr>
                </a:solidFill>
                <a:latin typeface="Source Sans Pro" panose="020B0503030403020204" pitchFamily="34" charset="0"/>
                <a:ea typeface="Source Sans Pro" panose="020B0503030403020204" pitchFamily="34" charset="0"/>
              </a:rPr>
              <a:t>Key Activities per Phase:</a:t>
            </a:r>
          </a:p>
          <a:p>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Design: </a:t>
            </a:r>
            <a:r>
              <a:rPr lang="en-US" sz="700" dirty="0">
                <a:solidFill>
                  <a:schemeClr val="tx1">
                    <a:lumMod val="50000"/>
                  </a:schemeClr>
                </a:solidFill>
                <a:latin typeface="Source Sans Pro" panose="020B0503030403020204" pitchFamily="34" charset="0"/>
                <a:ea typeface="Source Sans Pro" panose="020B0503030403020204" pitchFamily="34" charset="0"/>
              </a:rPr>
              <a:t>Requirements gathering, data model design, dashboard wireframes.</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Build: </a:t>
            </a:r>
            <a:r>
              <a:rPr lang="en-US" sz="700" dirty="0">
                <a:solidFill>
                  <a:schemeClr val="tx1">
                    <a:lumMod val="50000"/>
                  </a:schemeClr>
                </a:solidFill>
                <a:latin typeface="Source Sans Pro" panose="020B0503030403020204" pitchFamily="34" charset="0"/>
                <a:ea typeface="Source Sans Pro" panose="020B0503030403020204" pitchFamily="34" charset="0"/>
              </a:rPr>
              <a:t>Data ingestion, dimensional modeling, dashboard creation.</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Test: </a:t>
            </a:r>
            <a:r>
              <a:rPr lang="en-US" sz="700" dirty="0">
                <a:solidFill>
                  <a:schemeClr val="tx1">
                    <a:lumMod val="50000"/>
                  </a:schemeClr>
                </a:solidFill>
                <a:latin typeface="Source Sans Pro" panose="020B0503030403020204" pitchFamily="34" charset="0"/>
                <a:ea typeface="Source Sans Pro" panose="020B0503030403020204" pitchFamily="34" charset="0"/>
              </a:rPr>
              <a:t>Data validation, stakeholder review, UAT (User Acceptance Testing).</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Launch: </a:t>
            </a:r>
            <a:r>
              <a:rPr lang="en-US" sz="700" dirty="0">
                <a:solidFill>
                  <a:schemeClr val="tx1">
                    <a:lumMod val="50000"/>
                  </a:schemeClr>
                </a:solidFill>
                <a:latin typeface="Source Sans Pro" panose="020B0503030403020204" pitchFamily="34" charset="0"/>
                <a:ea typeface="Source Sans Pro" panose="020B0503030403020204" pitchFamily="34" charset="0"/>
              </a:rPr>
              <a:t>User training, go-live, production deployment, hypercare support.</a:t>
            </a:r>
            <a:endParaRPr lang="en-US" sz="8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57" name="Straight Arrow Connector 56">
            <a:extLst>
              <a:ext uri="{FF2B5EF4-FFF2-40B4-BE49-F238E27FC236}">
                <a16:creationId xmlns:a16="http://schemas.microsoft.com/office/drawing/2014/main" id="{69110BD5-EFF7-8A6D-A515-A9C1D251BAE6}"/>
              </a:ext>
            </a:extLst>
          </p:cNvPr>
          <p:cNvCxnSpPr>
            <a:cxnSpLocks/>
          </p:cNvCxnSpPr>
          <p:nvPr/>
        </p:nvCxnSpPr>
        <p:spPr>
          <a:xfrm>
            <a:off x="2540870" y="2652366"/>
            <a:ext cx="396000" cy="0"/>
          </a:xfrm>
          <a:prstGeom prst="straightConnector1">
            <a:avLst/>
          </a:prstGeom>
          <a:ln w="3175">
            <a:solidFill>
              <a:schemeClr val="tx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F504FC6-E85C-948F-53A6-A9E925CC8DC7}"/>
              </a:ext>
            </a:extLst>
          </p:cNvPr>
          <p:cNvSpPr txBox="1"/>
          <p:nvPr/>
        </p:nvSpPr>
        <p:spPr>
          <a:xfrm>
            <a:off x="2246322" y="2661457"/>
            <a:ext cx="998162"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Length: 4 – 6 weeks Max.</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61" name="Picture 60">
            <a:extLst>
              <a:ext uri="{FF2B5EF4-FFF2-40B4-BE49-F238E27FC236}">
                <a16:creationId xmlns:a16="http://schemas.microsoft.com/office/drawing/2014/main" id="{CD69EC6D-F33D-D358-CE26-69C0DAE74D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6130" y="1037855"/>
            <a:ext cx="247050" cy="247050"/>
          </a:xfrm>
          <a:prstGeom prst="rect">
            <a:avLst/>
          </a:prstGeom>
        </p:spPr>
      </p:pic>
      <p:grpSp>
        <p:nvGrpSpPr>
          <p:cNvPr id="126" name="Group 125">
            <a:extLst>
              <a:ext uri="{FF2B5EF4-FFF2-40B4-BE49-F238E27FC236}">
                <a16:creationId xmlns:a16="http://schemas.microsoft.com/office/drawing/2014/main" id="{6E84D940-07D5-5134-2AEE-44D303F16AC7}"/>
              </a:ext>
            </a:extLst>
          </p:cNvPr>
          <p:cNvGrpSpPr/>
          <p:nvPr/>
        </p:nvGrpSpPr>
        <p:grpSpPr>
          <a:xfrm>
            <a:off x="5446457" y="1707679"/>
            <a:ext cx="1453186" cy="1154302"/>
            <a:chOff x="4073194" y="2067637"/>
            <a:chExt cx="1453186" cy="1154302"/>
          </a:xfrm>
        </p:grpSpPr>
        <p:cxnSp>
          <p:nvCxnSpPr>
            <p:cNvPr id="96" name="Straight Connector 95">
              <a:extLst>
                <a:ext uri="{FF2B5EF4-FFF2-40B4-BE49-F238E27FC236}">
                  <a16:creationId xmlns:a16="http://schemas.microsoft.com/office/drawing/2014/main" id="{5D9E9393-4E25-9BB2-C2FA-5CD72FE1EC05}"/>
                </a:ext>
              </a:extLst>
            </p:cNvPr>
            <p:cNvCxnSpPr>
              <a:cxnSpLocks/>
            </p:cNvCxnSpPr>
            <p:nvPr/>
          </p:nvCxnSpPr>
          <p:spPr>
            <a:xfrm flipH="1">
              <a:off x="5184073" y="2697487"/>
              <a:ext cx="1" cy="90697"/>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6E272E4A-ED3F-80FF-2126-A8DEC5C4620C}"/>
                </a:ext>
              </a:extLst>
            </p:cNvPr>
            <p:cNvSpPr/>
            <p:nvPr/>
          </p:nvSpPr>
          <p:spPr>
            <a:xfrm>
              <a:off x="4448905" y="2144706"/>
              <a:ext cx="797052"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SALES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66" name="Rectangle 65">
              <a:extLst>
                <a:ext uri="{FF2B5EF4-FFF2-40B4-BE49-F238E27FC236}">
                  <a16:creationId xmlns:a16="http://schemas.microsoft.com/office/drawing/2014/main" id="{2FD32F99-08E2-467C-6192-59E7E1EF4945}"/>
                </a:ext>
              </a:extLst>
            </p:cNvPr>
            <p:cNvSpPr/>
            <p:nvPr/>
          </p:nvSpPr>
          <p:spPr>
            <a:xfrm>
              <a:off x="4888581" y="2528209"/>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Operations</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72" name="Rectangle 71">
              <a:extLst>
                <a:ext uri="{FF2B5EF4-FFF2-40B4-BE49-F238E27FC236}">
                  <a16:creationId xmlns:a16="http://schemas.microsoft.com/office/drawing/2014/main" id="{5F20CAB3-CD60-011A-E882-521CF422DE5C}"/>
                </a:ext>
              </a:extLst>
            </p:cNvPr>
            <p:cNvSpPr/>
            <p:nvPr/>
          </p:nvSpPr>
          <p:spPr>
            <a:xfrm>
              <a:off x="4137155" y="2528209"/>
              <a:ext cx="66337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Enablement</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05" name="Rectangle 104">
              <a:extLst>
                <a:ext uri="{FF2B5EF4-FFF2-40B4-BE49-F238E27FC236}">
                  <a16:creationId xmlns:a16="http://schemas.microsoft.com/office/drawing/2014/main" id="{512B01FB-709E-7DD9-AD53-303CAEAE8420}"/>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9" name="Rectangle 108">
            <a:extLst>
              <a:ext uri="{FF2B5EF4-FFF2-40B4-BE49-F238E27FC236}">
                <a16:creationId xmlns:a16="http://schemas.microsoft.com/office/drawing/2014/main" id="{874EAEE7-69F2-5EA1-E9D1-98CBC8CECAB8}"/>
              </a:ext>
            </a:extLst>
          </p:cNvPr>
          <p:cNvSpPr/>
          <p:nvPr/>
        </p:nvSpPr>
        <p:spPr>
          <a:xfrm>
            <a:off x="4794989" y="1353561"/>
            <a:ext cx="1061691"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ORGANIZATION</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grpSp>
        <p:nvGrpSpPr>
          <p:cNvPr id="143" name="Group 142">
            <a:extLst>
              <a:ext uri="{FF2B5EF4-FFF2-40B4-BE49-F238E27FC236}">
                <a16:creationId xmlns:a16="http://schemas.microsoft.com/office/drawing/2014/main" id="{F9F6DFB2-F721-36A6-68E2-6B0CA5945D2A}"/>
              </a:ext>
            </a:extLst>
          </p:cNvPr>
          <p:cNvGrpSpPr/>
          <p:nvPr/>
        </p:nvGrpSpPr>
        <p:grpSpPr>
          <a:xfrm>
            <a:off x="3734754" y="1707679"/>
            <a:ext cx="1453186" cy="1154302"/>
            <a:chOff x="4073194" y="2067637"/>
            <a:chExt cx="1453186" cy="1154302"/>
          </a:xfrm>
        </p:grpSpPr>
        <p:cxnSp>
          <p:nvCxnSpPr>
            <p:cNvPr id="144" name="Straight Connector 143">
              <a:extLst>
                <a:ext uri="{FF2B5EF4-FFF2-40B4-BE49-F238E27FC236}">
                  <a16:creationId xmlns:a16="http://schemas.microsoft.com/office/drawing/2014/main" id="{7B7EC0F7-E59C-F721-2BEA-E74429E9FC3A}"/>
                </a:ext>
              </a:extLst>
            </p:cNvPr>
            <p:cNvCxnSpPr>
              <a:cxnSpLocks/>
              <a:stCxn id="146" idx="2"/>
              <a:endCxn id="153" idx="0"/>
            </p:cNvCxnSpPr>
            <p:nvPr/>
          </p:nvCxnSpPr>
          <p:spPr>
            <a:xfrm>
              <a:off x="4773324" y="2697487"/>
              <a:ext cx="0" cy="296449"/>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D3C5777B-1CE9-54D9-35DC-16B145C33401}"/>
                </a:ext>
              </a:extLst>
            </p:cNvPr>
            <p:cNvSpPr/>
            <p:nvPr/>
          </p:nvSpPr>
          <p:spPr>
            <a:xfrm>
              <a:off x="4385404" y="2144706"/>
              <a:ext cx="775235"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DATA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6" name="Rectangle 145">
              <a:extLst>
                <a:ext uri="{FF2B5EF4-FFF2-40B4-BE49-F238E27FC236}">
                  <a16:creationId xmlns:a16="http://schemas.microsoft.com/office/drawing/2014/main" id="{355D0760-5184-1F8F-0A9B-B9186D824547}"/>
                </a:ext>
              </a:extLst>
            </p:cNvPr>
            <p:cNvSpPr/>
            <p:nvPr/>
          </p:nvSpPr>
          <p:spPr>
            <a:xfrm>
              <a:off x="4575082"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DE</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7" name="Rectangle 146">
              <a:extLst>
                <a:ext uri="{FF2B5EF4-FFF2-40B4-BE49-F238E27FC236}">
                  <a16:creationId xmlns:a16="http://schemas.microsoft.com/office/drawing/2014/main" id="{5BFFE844-AF53-C821-35A7-31920D98E32F}"/>
                </a:ext>
              </a:extLst>
            </p:cNvPr>
            <p:cNvSpPr/>
            <p:nvPr/>
          </p:nvSpPr>
          <p:spPr>
            <a:xfrm>
              <a:off x="5024885" y="2529164"/>
              <a:ext cx="39222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DA</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8" name="Rectangle 147">
              <a:extLst>
                <a:ext uri="{FF2B5EF4-FFF2-40B4-BE49-F238E27FC236}">
                  <a16:creationId xmlns:a16="http://schemas.microsoft.com/office/drawing/2014/main" id="{57B81CDA-D685-8C1F-3F8B-E2660A0FF791}"/>
                </a:ext>
              </a:extLst>
            </p:cNvPr>
            <p:cNvSpPr/>
            <p:nvPr/>
          </p:nvSpPr>
          <p:spPr>
            <a:xfrm>
              <a:off x="4137156"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800" b="1" dirty="0">
                  <a:solidFill>
                    <a:schemeClr val="tx1">
                      <a:lumMod val="50000"/>
                    </a:schemeClr>
                  </a:solidFill>
                  <a:latin typeface="Source Sans Pro" panose="020B0503030403020204" pitchFamily="34" charset="0"/>
                  <a:ea typeface="Source Sans Pro" panose="020B0503030403020204" pitchFamily="34" charset="0"/>
                </a:rPr>
                <a:t>DS</a:t>
              </a:r>
              <a:endParaRPr lang="en-US" sz="800" b="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49" name="Connector: Elbow 148">
              <a:extLst>
                <a:ext uri="{FF2B5EF4-FFF2-40B4-BE49-F238E27FC236}">
                  <a16:creationId xmlns:a16="http://schemas.microsoft.com/office/drawing/2014/main" id="{856F2CD9-C999-6857-1C2A-D3CF77DED8A8}"/>
                </a:ext>
              </a:extLst>
            </p:cNvPr>
            <p:cNvCxnSpPr>
              <a:cxnSpLocks/>
              <a:stCxn id="147" idx="0"/>
              <a:endCxn id="148" idx="0"/>
            </p:cNvCxnSpPr>
            <p:nvPr/>
          </p:nvCxnSpPr>
          <p:spPr>
            <a:xfrm rot="16200000" flipV="1">
              <a:off x="4777720" y="2085888"/>
              <a:ext cx="955" cy="885597"/>
            </a:xfrm>
            <a:prstGeom prst="bentConnector3">
              <a:avLst>
                <a:gd name="adj1" fmla="val 882701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E5653BE-3752-E923-66D1-28B4B4A2D611}"/>
                </a:ext>
              </a:extLst>
            </p:cNvPr>
            <p:cNvCxnSpPr>
              <a:cxnSpLocks/>
              <a:stCxn id="145" idx="2"/>
              <a:endCxn id="146" idx="0"/>
            </p:cNvCxnSpPr>
            <p:nvPr/>
          </p:nvCxnSpPr>
          <p:spPr>
            <a:xfrm>
              <a:off x="4773022" y="2349109"/>
              <a:ext cx="302" cy="1791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6512A292-9714-3F8B-A110-FBDD4D117B76}"/>
                </a:ext>
              </a:extLst>
            </p:cNvPr>
            <p:cNvSpPr/>
            <p:nvPr/>
          </p:nvSpPr>
          <p:spPr>
            <a:xfrm>
              <a:off x="4575082" y="2774492"/>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DEng</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52" name="Graphic 151">
              <a:extLst>
                <a:ext uri="{FF2B5EF4-FFF2-40B4-BE49-F238E27FC236}">
                  <a16:creationId xmlns:a16="http://schemas.microsoft.com/office/drawing/2014/main" id="{F1D649DA-B1F8-EFCA-D71D-40F5215B14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6901" y="2868973"/>
              <a:ext cx="94621" cy="94621"/>
            </a:xfrm>
            <a:prstGeom prst="rect">
              <a:avLst/>
            </a:prstGeom>
          </p:spPr>
        </p:pic>
        <p:sp>
          <p:nvSpPr>
            <p:cNvPr id="153" name="Rectangle 152">
              <a:extLst>
                <a:ext uri="{FF2B5EF4-FFF2-40B4-BE49-F238E27FC236}">
                  <a16:creationId xmlns:a16="http://schemas.microsoft.com/office/drawing/2014/main" id="{88F4A6A8-7384-FF99-600C-0880493BCC20}"/>
                </a:ext>
              </a:extLst>
            </p:cNvPr>
            <p:cNvSpPr/>
            <p:nvPr/>
          </p:nvSpPr>
          <p:spPr>
            <a:xfrm>
              <a:off x="4575082" y="2993936"/>
              <a:ext cx="396483"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50" b="1" dirty="0">
                  <a:solidFill>
                    <a:schemeClr val="tx1">
                      <a:lumMod val="50000"/>
                    </a:schemeClr>
                  </a:solidFill>
                  <a:latin typeface="Source Sans Pro" panose="020B0503030403020204" pitchFamily="34" charset="0"/>
                  <a:ea typeface="Source Sans Pro" panose="020B0503030403020204" pitchFamily="34" charset="0"/>
                </a:rPr>
                <a:t>DArch</a:t>
              </a:r>
              <a:r>
                <a:rPr lang="pt-BR" sz="55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55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55" name="Rectangle 154">
              <a:extLst>
                <a:ext uri="{FF2B5EF4-FFF2-40B4-BE49-F238E27FC236}">
                  <a16:creationId xmlns:a16="http://schemas.microsoft.com/office/drawing/2014/main" id="{DCD48AC6-086B-28AE-067E-0EE8EA1DA1A2}"/>
                </a:ext>
              </a:extLst>
            </p:cNvPr>
            <p:cNvSpPr/>
            <p:nvPr/>
          </p:nvSpPr>
          <p:spPr>
            <a:xfrm>
              <a:off x="5022758" y="277448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DAn</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56" name="Straight Connector 155">
              <a:extLst>
                <a:ext uri="{FF2B5EF4-FFF2-40B4-BE49-F238E27FC236}">
                  <a16:creationId xmlns:a16="http://schemas.microsoft.com/office/drawing/2014/main" id="{93D2710F-F477-C48D-312F-666D5A7F49A9}"/>
                </a:ext>
              </a:extLst>
            </p:cNvPr>
            <p:cNvCxnSpPr>
              <a:cxnSpLocks/>
              <a:stCxn id="147" idx="2"/>
              <a:endCxn id="155" idx="0"/>
            </p:cNvCxnSpPr>
            <p:nvPr/>
          </p:nvCxnSpPr>
          <p:spPr>
            <a:xfrm>
              <a:off x="5220995" y="2698442"/>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7" name="Picture 156">
              <a:extLst>
                <a:ext uri="{FF2B5EF4-FFF2-40B4-BE49-F238E27FC236}">
                  <a16:creationId xmlns:a16="http://schemas.microsoft.com/office/drawing/2014/main" id="{4E02A735-E64F-FD79-95FD-39A817D62B1B}"/>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5379057" y="2872853"/>
              <a:ext cx="82800" cy="93600"/>
            </a:xfrm>
            <a:prstGeom prst="rect">
              <a:avLst/>
            </a:prstGeom>
          </p:spPr>
        </p:pic>
        <p:sp>
          <p:nvSpPr>
            <p:cNvPr id="158" name="Rectangle 157">
              <a:extLst>
                <a:ext uri="{FF2B5EF4-FFF2-40B4-BE49-F238E27FC236}">
                  <a16:creationId xmlns:a16="http://schemas.microsoft.com/office/drawing/2014/main" id="{A0C975C1-684F-93AE-6D03-A85D91D4EA3A}"/>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60" name="Connector: Elbow 159">
            <a:extLst>
              <a:ext uri="{FF2B5EF4-FFF2-40B4-BE49-F238E27FC236}">
                <a16:creationId xmlns:a16="http://schemas.microsoft.com/office/drawing/2014/main" id="{90188DD9-5C63-A716-A143-0C634E185BC6}"/>
              </a:ext>
            </a:extLst>
          </p:cNvPr>
          <p:cNvCxnSpPr>
            <a:cxnSpLocks/>
            <a:stCxn id="109" idx="2"/>
            <a:endCxn id="145" idx="0"/>
          </p:cNvCxnSpPr>
          <p:nvPr/>
        </p:nvCxnSpPr>
        <p:spPr>
          <a:xfrm rot="5400000">
            <a:off x="4766817" y="1225730"/>
            <a:ext cx="226784" cy="891253"/>
          </a:xfrm>
          <a:prstGeom prst="bentConnector3">
            <a:avLst>
              <a:gd name="adj1" fmla="val 2537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4138629C-5AE7-CCB8-0C75-8591AE8909B9}"/>
              </a:ext>
            </a:extLst>
          </p:cNvPr>
          <p:cNvCxnSpPr>
            <a:cxnSpLocks/>
            <a:stCxn id="63" idx="0"/>
            <a:endCxn id="109" idx="2"/>
          </p:cNvCxnSpPr>
          <p:nvPr/>
        </p:nvCxnSpPr>
        <p:spPr>
          <a:xfrm rot="16200000" flipV="1">
            <a:off x="5659873" y="1223926"/>
            <a:ext cx="226784" cy="894859"/>
          </a:xfrm>
          <a:prstGeom prst="bentConnector3">
            <a:avLst>
              <a:gd name="adj1" fmla="val 7462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AC0DC857-A866-234E-1EE2-7CF1A2B0F74A}"/>
              </a:ext>
            </a:extLst>
          </p:cNvPr>
          <p:cNvSpPr/>
          <p:nvPr/>
        </p:nvSpPr>
        <p:spPr>
          <a:xfrm>
            <a:off x="5510980" y="2414851"/>
            <a:ext cx="66240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Process Owner</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69" name="Graphic 168">
            <a:extLst>
              <a:ext uri="{FF2B5EF4-FFF2-40B4-BE49-F238E27FC236}">
                <a16:creationId xmlns:a16="http://schemas.microsoft.com/office/drawing/2014/main" id="{152278DC-CE20-3D8C-8D25-4A8E589B8F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26562" y="2505398"/>
            <a:ext cx="94621" cy="94621"/>
          </a:xfrm>
          <a:prstGeom prst="rect">
            <a:avLst/>
          </a:prstGeom>
        </p:spPr>
      </p:pic>
      <p:pic>
        <p:nvPicPr>
          <p:cNvPr id="170" name="Picture 169">
            <a:extLst>
              <a:ext uri="{FF2B5EF4-FFF2-40B4-BE49-F238E27FC236}">
                <a16:creationId xmlns:a16="http://schemas.microsoft.com/office/drawing/2014/main" id="{2F112832-8F5A-6609-55AD-2C9E3A812C1F}"/>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4592750" y="2733668"/>
            <a:ext cx="82800" cy="93600"/>
          </a:xfrm>
          <a:prstGeom prst="rect">
            <a:avLst/>
          </a:prstGeom>
        </p:spPr>
      </p:pic>
      <p:sp>
        <p:nvSpPr>
          <p:cNvPr id="174" name="TextBox 173">
            <a:extLst>
              <a:ext uri="{FF2B5EF4-FFF2-40B4-BE49-F238E27FC236}">
                <a16:creationId xmlns:a16="http://schemas.microsoft.com/office/drawing/2014/main" id="{E47A08CC-E93E-2128-6606-3A697951F4C1}"/>
              </a:ext>
            </a:extLst>
          </p:cNvPr>
          <p:cNvSpPr txBox="1"/>
          <p:nvPr/>
        </p:nvSpPr>
        <p:spPr>
          <a:xfrm>
            <a:off x="3415256" y="2900560"/>
            <a:ext cx="3883578" cy="1077218"/>
          </a:xfrm>
          <a:prstGeom prst="rect">
            <a:avLst/>
          </a:prstGeom>
          <a:noFill/>
        </p:spPr>
        <p:txBody>
          <a:bodyPr wrap="square" rtlCol="0">
            <a:spAutoFit/>
          </a:bodyPr>
          <a:lstStyle/>
          <a:p>
            <a:r>
              <a:rPr lang="pt-BR" sz="800" b="1" dirty="0">
                <a:solidFill>
                  <a:schemeClr val="tx1">
                    <a:lumMod val="50000"/>
                  </a:schemeClr>
                </a:solidFill>
                <a:latin typeface="Source Sans Pro" panose="020B0503030403020204" pitchFamily="34" charset="0"/>
                <a:ea typeface="Source Sans Pro" panose="020B0503030403020204" pitchFamily="34" charset="0"/>
              </a:rPr>
              <a:t>Main Responsabilities per Role:</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Engineer: </a:t>
            </a:r>
            <a:r>
              <a:rPr lang="en-US" sz="700" dirty="0">
                <a:solidFill>
                  <a:schemeClr val="tx1">
                    <a:lumMod val="50000"/>
                  </a:schemeClr>
                </a:solidFill>
                <a:latin typeface="Source Sans Pro" panose="020B0503030403020204" pitchFamily="34" charset="0"/>
                <a:ea typeface="Source Sans Pro" panose="020B0503030403020204" pitchFamily="34" charset="0"/>
              </a:rPr>
              <a:t>Build ingestion and transformation pipelines; prepare data in Synapse.</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Architect: </a:t>
            </a:r>
            <a:r>
              <a:rPr lang="en-US" sz="700" dirty="0">
                <a:solidFill>
                  <a:schemeClr val="tx1">
                    <a:lumMod val="50000"/>
                  </a:schemeClr>
                </a:solidFill>
                <a:latin typeface="Source Sans Pro" panose="020B0503030403020204" pitchFamily="34" charset="0"/>
                <a:ea typeface="Source Sans Pro" panose="020B0503030403020204" pitchFamily="34" charset="0"/>
              </a:rPr>
              <a:t>Define data architecture and governance; ensure scalability and performance.</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Analyst: </a:t>
            </a:r>
            <a:r>
              <a:rPr lang="en-US" sz="700" dirty="0">
                <a:solidFill>
                  <a:schemeClr val="tx1">
                    <a:lumMod val="50000"/>
                  </a:schemeClr>
                </a:solidFill>
                <a:latin typeface="Source Sans Pro" panose="020B0503030403020204" pitchFamily="34" charset="0"/>
                <a:ea typeface="Source Sans Pro" panose="020B0503030403020204" pitchFamily="34" charset="0"/>
              </a:rPr>
              <a:t>Develop Power BI dashboards, KPIs, and sales analyses.</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Process Owner: </a:t>
            </a:r>
            <a:r>
              <a:rPr lang="en-US" sz="700" dirty="0">
                <a:solidFill>
                  <a:schemeClr val="tx1">
                    <a:lumMod val="50000"/>
                  </a:schemeClr>
                </a:solidFill>
                <a:latin typeface="Source Sans Pro" panose="020B0503030403020204" pitchFamily="34" charset="0"/>
                <a:ea typeface="Source Sans Pro" panose="020B0503030403020204" pitchFamily="34" charset="0"/>
              </a:rPr>
              <a:t>Define business requirements and validate dashboard deliverables.</a:t>
            </a:r>
          </a:p>
        </p:txBody>
      </p:sp>
      <p:cxnSp>
        <p:nvCxnSpPr>
          <p:cNvPr id="191" name="Connector: Elbow 190">
            <a:extLst>
              <a:ext uri="{FF2B5EF4-FFF2-40B4-BE49-F238E27FC236}">
                <a16:creationId xmlns:a16="http://schemas.microsoft.com/office/drawing/2014/main" id="{F3DC080E-696E-3AB8-E8B6-3F91F5204F16}"/>
              </a:ext>
            </a:extLst>
          </p:cNvPr>
          <p:cNvCxnSpPr>
            <a:stCxn id="63" idx="2"/>
            <a:endCxn id="66" idx="0"/>
          </p:cNvCxnSpPr>
          <p:nvPr/>
        </p:nvCxnSpPr>
        <p:spPr>
          <a:xfrm rot="16200000" flipH="1">
            <a:off x="6299465" y="1910379"/>
            <a:ext cx="179100" cy="336643"/>
          </a:xfrm>
          <a:prstGeom prst="bentConnector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887F12F9-16AB-6697-8527-7A5D9B32633C}"/>
              </a:ext>
            </a:extLst>
          </p:cNvPr>
          <p:cNvCxnSpPr>
            <a:cxnSpLocks/>
            <a:stCxn id="63" idx="2"/>
            <a:endCxn id="72" idx="0"/>
          </p:cNvCxnSpPr>
          <p:nvPr/>
        </p:nvCxnSpPr>
        <p:spPr>
          <a:xfrm rot="5400000">
            <a:off x="5941849" y="1889406"/>
            <a:ext cx="179100" cy="378591"/>
          </a:xfrm>
          <a:prstGeom prst="bentConnector3">
            <a:avLst>
              <a:gd name="adj1" fmla="val 50000"/>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6" name="Rectangle 195">
            <a:extLst>
              <a:ext uri="{FF2B5EF4-FFF2-40B4-BE49-F238E27FC236}">
                <a16:creationId xmlns:a16="http://schemas.microsoft.com/office/drawing/2014/main" id="{1CFE2B80-1071-BFA9-29D6-F68A6E9B3D30}"/>
              </a:ext>
            </a:extLst>
          </p:cNvPr>
          <p:cNvSpPr/>
          <p:nvPr/>
        </p:nvSpPr>
        <p:spPr>
          <a:xfrm>
            <a:off x="6261844" y="2411245"/>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Stakeholders</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98" name="Straight Connector 197">
            <a:extLst>
              <a:ext uri="{FF2B5EF4-FFF2-40B4-BE49-F238E27FC236}">
                <a16:creationId xmlns:a16="http://schemas.microsoft.com/office/drawing/2014/main" id="{4F91447E-564E-F66F-8080-A9ED23C56461}"/>
              </a:ext>
            </a:extLst>
          </p:cNvPr>
          <p:cNvCxnSpPr>
            <a:cxnSpLocks/>
            <a:stCxn id="72" idx="2"/>
          </p:cNvCxnSpPr>
          <p:nvPr/>
        </p:nvCxnSpPr>
        <p:spPr>
          <a:xfrm flipH="1">
            <a:off x="5841550" y="2337529"/>
            <a:ext cx="553" cy="73716"/>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D84733D0-997F-1BB0-4105-DFBB4A93A387}"/>
              </a:ext>
            </a:extLst>
          </p:cNvPr>
          <p:cNvCxnSpPr/>
          <p:nvPr/>
        </p:nvCxnSpPr>
        <p:spPr>
          <a:xfrm>
            <a:off x="98959" y="144943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45C05515-BF11-959A-F971-E2F62CA63F06}"/>
              </a:ext>
            </a:extLst>
          </p:cNvPr>
          <p:cNvCxnSpPr/>
          <p:nvPr/>
        </p:nvCxnSpPr>
        <p:spPr>
          <a:xfrm>
            <a:off x="8835385" y="2261494"/>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4B77F47C-3B48-5AB7-B756-CC2C6E12021B}"/>
              </a:ext>
            </a:extLst>
          </p:cNvPr>
          <p:cNvCxnSpPr/>
          <p:nvPr/>
        </p:nvCxnSpPr>
        <p:spPr>
          <a:xfrm>
            <a:off x="8835390" y="396035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40" name="Group 239">
            <a:extLst>
              <a:ext uri="{FF2B5EF4-FFF2-40B4-BE49-F238E27FC236}">
                <a16:creationId xmlns:a16="http://schemas.microsoft.com/office/drawing/2014/main" id="{4A899BAF-1585-9643-FBDC-F6AECE8B1F3D}"/>
              </a:ext>
            </a:extLst>
          </p:cNvPr>
          <p:cNvGrpSpPr/>
          <p:nvPr/>
        </p:nvGrpSpPr>
        <p:grpSpPr>
          <a:xfrm>
            <a:off x="7280442" y="1859805"/>
            <a:ext cx="827760" cy="325379"/>
            <a:chOff x="7280442" y="1897905"/>
            <a:chExt cx="827760" cy="325379"/>
          </a:xfrm>
        </p:grpSpPr>
        <p:grpSp>
          <p:nvGrpSpPr>
            <p:cNvPr id="214" name="Group 213">
              <a:extLst>
                <a:ext uri="{FF2B5EF4-FFF2-40B4-BE49-F238E27FC236}">
                  <a16:creationId xmlns:a16="http://schemas.microsoft.com/office/drawing/2014/main" id="{46134A2A-1FB3-F99C-069C-3D936287B87B}"/>
                </a:ext>
              </a:extLst>
            </p:cNvPr>
            <p:cNvGrpSpPr/>
            <p:nvPr/>
          </p:nvGrpSpPr>
          <p:grpSpPr>
            <a:xfrm>
              <a:off x="7280442" y="1897905"/>
              <a:ext cx="827760" cy="325379"/>
              <a:chOff x="5297141" y="1037353"/>
              <a:chExt cx="976498" cy="325379"/>
            </a:xfrm>
          </p:grpSpPr>
          <p:sp>
            <p:nvSpPr>
              <p:cNvPr id="216" name="Rectangle 215">
                <a:extLst>
                  <a:ext uri="{FF2B5EF4-FFF2-40B4-BE49-F238E27FC236}">
                    <a16:creationId xmlns:a16="http://schemas.microsoft.com/office/drawing/2014/main" id="{38E3FD3A-9636-E32C-D45B-B7CF19656B60}"/>
                  </a:ext>
                </a:extLst>
              </p:cNvPr>
              <p:cNvSpPr/>
              <p:nvPr/>
            </p:nvSpPr>
            <p:spPr>
              <a:xfrm>
                <a:off x="5309125" y="1037353"/>
                <a:ext cx="964514"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TextBox 216">
                <a:extLst>
                  <a:ext uri="{FF2B5EF4-FFF2-40B4-BE49-F238E27FC236}">
                    <a16:creationId xmlns:a16="http://schemas.microsoft.com/office/drawing/2014/main" id="{EDB72F9A-326A-D2FF-51C2-D3B52B3B53EC}"/>
                  </a:ext>
                </a:extLst>
              </p:cNvPr>
              <p:cNvSpPr txBox="1"/>
              <p:nvPr/>
            </p:nvSpPr>
            <p:spPr>
              <a:xfrm>
                <a:off x="5297141" y="1074798"/>
                <a:ext cx="731094"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Costs</a:t>
                </a:r>
                <a:endParaRPr lang="en-US" sz="1000" dirty="0"/>
              </a:p>
            </p:txBody>
          </p:sp>
        </p:grpSp>
        <p:pic>
          <p:nvPicPr>
            <p:cNvPr id="223" name="Picture 222">
              <a:extLst>
                <a:ext uri="{FF2B5EF4-FFF2-40B4-BE49-F238E27FC236}">
                  <a16:creationId xmlns:a16="http://schemas.microsoft.com/office/drawing/2014/main" id="{B7E9B5FF-03B7-0CB3-2E18-47F8826EF7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30437" y="1974668"/>
              <a:ext cx="180000" cy="180000"/>
            </a:xfrm>
            <a:prstGeom prst="rect">
              <a:avLst/>
            </a:prstGeom>
          </p:spPr>
        </p:pic>
      </p:grpSp>
      <p:cxnSp>
        <p:nvCxnSpPr>
          <p:cNvPr id="225" name="Straight Connector 224">
            <a:extLst>
              <a:ext uri="{FF2B5EF4-FFF2-40B4-BE49-F238E27FC236}">
                <a16:creationId xmlns:a16="http://schemas.microsoft.com/office/drawing/2014/main" id="{E9E3FF60-422A-2227-3599-665573E99603}"/>
              </a:ext>
            </a:extLst>
          </p:cNvPr>
          <p:cNvCxnSpPr/>
          <p:nvPr/>
        </p:nvCxnSpPr>
        <p:spPr>
          <a:xfrm>
            <a:off x="7291540" y="226879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2547BAC1-84AA-AF8B-3740-A6EE0CDC49A4}"/>
              </a:ext>
            </a:extLst>
          </p:cNvPr>
          <p:cNvCxnSpPr/>
          <p:nvPr/>
        </p:nvCxnSpPr>
        <p:spPr>
          <a:xfrm>
            <a:off x="7291710" y="396686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9AB92FBB-4A8E-C81E-E4DE-A5AD0B198BD7}"/>
              </a:ext>
            </a:extLst>
          </p:cNvPr>
          <p:cNvSpPr txBox="1"/>
          <p:nvPr/>
        </p:nvSpPr>
        <p:spPr>
          <a:xfrm>
            <a:off x="10540" y="4171111"/>
            <a:ext cx="7660259" cy="823302"/>
          </a:xfrm>
          <a:prstGeom prst="rect">
            <a:avLst/>
          </a:prstGeom>
          <a:noFill/>
        </p:spPr>
        <p:txBody>
          <a:bodyPr wrap="square" rtlCol="0">
            <a:spAutoFit/>
          </a:bodyPr>
          <a:lstStyle/>
          <a:p>
            <a:r>
              <a:rPr lang="pt-BR" sz="800" b="1" dirty="0">
                <a:solidFill>
                  <a:schemeClr val="tx1">
                    <a:lumMod val="50000"/>
                  </a:schemeClr>
                </a:solidFill>
                <a:latin typeface="Source Sans Pro" panose="020B0503030403020204" pitchFamily="34" charset="0"/>
                <a:ea typeface="Source Sans Pro" panose="020B0503030403020204" pitchFamily="34" charset="0"/>
              </a:rPr>
              <a:t>Assumptions:</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Project complexity is moderate, with standard business logic and calculations.</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The primary audience is the Operations Team; Leadership and Executive Teams are not direct stakeholders at this stage.</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Data will be refreshed four times per day at predefined intervals.</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Manhour costs for internal resources are excluded from the cost estimation.</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Initially, the project will rely solely on internal resources due to the sensitivity of the data (such as client information, margins, etc.). External consultants may be brought in if additional expertise is required.</a:t>
            </a:r>
          </a:p>
        </p:txBody>
      </p:sp>
      <p:sp>
        <p:nvSpPr>
          <p:cNvPr id="229" name="TextBox 228">
            <a:extLst>
              <a:ext uri="{FF2B5EF4-FFF2-40B4-BE49-F238E27FC236}">
                <a16:creationId xmlns:a16="http://schemas.microsoft.com/office/drawing/2014/main" id="{906AB47E-B9E3-2E13-B958-1CD1E5E033AA}"/>
              </a:ext>
            </a:extLst>
          </p:cNvPr>
          <p:cNvSpPr txBox="1"/>
          <p:nvPr/>
        </p:nvSpPr>
        <p:spPr>
          <a:xfrm>
            <a:off x="6154085" y="2898599"/>
            <a:ext cx="998162" cy="184666"/>
          </a:xfrm>
          <a:prstGeom prst="rect">
            <a:avLst/>
          </a:prstGeom>
          <a:noFill/>
        </p:spPr>
        <p:txBody>
          <a:bodyPr wrap="square" rtlCol="0">
            <a:spAutoFit/>
          </a:bodyPr>
          <a:lstStyle/>
          <a:p>
            <a:pPr algn="ctr"/>
            <a:r>
              <a:rPr lang="pt-BR" sz="600" i="1" dirty="0">
                <a:solidFill>
                  <a:schemeClr val="tx1">
                    <a:lumMod val="50000"/>
                  </a:schemeClr>
                </a:solidFill>
                <a:latin typeface="Source Sans Pro" panose="020B0503030403020204" pitchFamily="34" charset="0"/>
                <a:ea typeface="Source Sans Pro" panose="020B0503030403020204" pitchFamily="34" charset="0"/>
              </a:rPr>
              <a:t>Team Size: 4 FTEs</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0" name="Straight Connector 229">
            <a:extLst>
              <a:ext uri="{FF2B5EF4-FFF2-40B4-BE49-F238E27FC236}">
                <a16:creationId xmlns:a16="http://schemas.microsoft.com/office/drawing/2014/main" id="{2DDCD629-C270-3915-FE45-6B296D2BFF2D}"/>
              </a:ext>
            </a:extLst>
          </p:cNvPr>
          <p:cNvCxnSpPr>
            <a:cxnSpLocks/>
          </p:cNvCxnSpPr>
          <p:nvPr/>
        </p:nvCxnSpPr>
        <p:spPr>
          <a:xfrm>
            <a:off x="66870" y="4152848"/>
            <a:ext cx="8994624" cy="22771"/>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35" name="Table 234">
            <a:extLst>
              <a:ext uri="{FF2B5EF4-FFF2-40B4-BE49-F238E27FC236}">
                <a16:creationId xmlns:a16="http://schemas.microsoft.com/office/drawing/2014/main" id="{5E966465-CF1B-63AA-2AC9-90F840BA2473}"/>
              </a:ext>
            </a:extLst>
          </p:cNvPr>
          <p:cNvGraphicFramePr>
            <a:graphicFrameLocks noGrp="1"/>
          </p:cNvGraphicFramePr>
          <p:nvPr>
            <p:extLst>
              <p:ext uri="{D42A27DB-BD31-4B8C-83A1-F6EECF244321}">
                <p14:modId xmlns:p14="http://schemas.microsoft.com/office/powerpoint/2010/main" val="3853120178"/>
              </p:ext>
            </p:extLst>
          </p:nvPr>
        </p:nvGraphicFramePr>
        <p:xfrm>
          <a:off x="7331695" y="2358530"/>
          <a:ext cx="1718107" cy="1510211"/>
        </p:xfrm>
        <a:graphic>
          <a:graphicData uri="http://schemas.openxmlformats.org/drawingml/2006/table">
            <a:tbl>
              <a:tblPr>
                <a:tableStyleId>{2D5ABB26-0587-4C30-8999-92F81FD0307C}</a:tableStyleId>
              </a:tblPr>
              <a:tblGrid>
                <a:gridCol w="322169">
                  <a:extLst>
                    <a:ext uri="{9D8B030D-6E8A-4147-A177-3AD203B41FA5}">
                      <a16:colId xmlns:a16="http://schemas.microsoft.com/office/drawing/2014/main" val="384183391"/>
                    </a:ext>
                  </a:extLst>
                </a:gridCol>
                <a:gridCol w="784397">
                  <a:extLst>
                    <a:ext uri="{9D8B030D-6E8A-4147-A177-3AD203B41FA5}">
                      <a16:colId xmlns:a16="http://schemas.microsoft.com/office/drawing/2014/main" val="2866810070"/>
                    </a:ext>
                  </a:extLst>
                </a:gridCol>
                <a:gridCol w="611541">
                  <a:extLst>
                    <a:ext uri="{9D8B030D-6E8A-4147-A177-3AD203B41FA5}">
                      <a16:colId xmlns:a16="http://schemas.microsoft.com/office/drawing/2014/main" val="1985300077"/>
                    </a:ext>
                  </a:extLst>
                </a:gridCol>
              </a:tblGrid>
              <a:tr h="151090">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Type</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Item</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Est. Cost (€/Mo)</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79557245"/>
                  </a:ext>
                </a:extLst>
              </a:tr>
              <a:tr h="151090">
                <a:tc rowSpan="4">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Capex</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Dedicated Pool</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1200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525659481"/>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VM (Triggers)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339562016"/>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Power BI Premium (P1)</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4700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447821404"/>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GitHub Actions (CI/CD)</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947917388"/>
                  </a:ext>
                </a:extLst>
              </a:tr>
              <a:tr h="151090">
                <a:tc rowSpan="4">
                  <a:txBody>
                    <a:bodyPr/>
                    <a:lstStyle/>
                    <a:p>
                      <a:pPr algn="l" fontAlgn="ctr"/>
                      <a:r>
                        <a:rPr lang="pt-BR" sz="550" b="1" i="0" u="none" strike="noStrike" dirty="0">
                          <a:solidFill>
                            <a:srgbClr val="000000"/>
                          </a:solidFill>
                          <a:effectLst/>
                          <a:latin typeface="Source Sans Pro" panose="020B0503030403020204" pitchFamily="34" charset="0"/>
                          <a:ea typeface="Source Sans Pro" panose="020B0503030403020204" pitchFamily="34" charset="0"/>
                        </a:rPr>
                        <a:t>O</a:t>
                      </a:r>
                      <a:r>
                        <a:rPr lang="en-US" sz="550" b="1" i="0" u="none" strike="noStrike" dirty="0">
                          <a:solidFill>
                            <a:srgbClr val="000000"/>
                          </a:solidFill>
                          <a:effectLst/>
                          <a:latin typeface="Source Sans Pro" panose="020B0503030403020204" pitchFamily="34" charset="0"/>
                          <a:ea typeface="Source Sans Pro" panose="020B0503030403020204" pitchFamily="34" charset="0"/>
                        </a:rPr>
                        <a:t>pex</a:t>
                      </a: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Pipelines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200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8078279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Data Lake Storage</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80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805922218"/>
                  </a:ext>
                </a:extLst>
              </a:tr>
              <a:tr h="173181">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Purview</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300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3469220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Monitor &amp; Logs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50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642786692"/>
                  </a:ext>
                </a:extLst>
              </a:tr>
              <a:tr h="128310">
                <a:tc>
                  <a:txBody>
                    <a:bodyPr/>
                    <a:lstStyle/>
                    <a:p>
                      <a:pPr algn="l" fontAlgn="b"/>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b">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l" fontAlgn="ctr"/>
                      <a:endParaRPr lang="en-US" sz="550" b="1"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Total: 6610</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tcPr>
                </a:tc>
                <a:extLst>
                  <a:ext uri="{0D108BD9-81ED-4DB2-BD59-A6C34878D82A}">
                    <a16:rowId xmlns:a16="http://schemas.microsoft.com/office/drawing/2014/main" val="4229143606"/>
                  </a:ext>
                </a:extLst>
              </a:tr>
            </a:tbl>
          </a:graphicData>
        </a:graphic>
      </p:graphicFrame>
      <p:cxnSp>
        <p:nvCxnSpPr>
          <p:cNvPr id="236" name="Straight Connector 235">
            <a:extLst>
              <a:ext uri="{FF2B5EF4-FFF2-40B4-BE49-F238E27FC236}">
                <a16:creationId xmlns:a16="http://schemas.microsoft.com/office/drawing/2014/main" id="{1871C865-AF41-EB20-7BD9-249E4D4D2FA1}"/>
              </a:ext>
            </a:extLst>
          </p:cNvPr>
          <p:cNvCxnSpPr>
            <a:cxnSpLocks/>
          </p:cNvCxnSpPr>
          <p:nvPr/>
        </p:nvCxnSpPr>
        <p:spPr>
          <a:xfrm>
            <a:off x="9082585" y="2264190"/>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FF9A2A54-82EC-AF4B-8359-84591A3B47CA}"/>
              </a:ext>
            </a:extLst>
          </p:cNvPr>
          <p:cNvCxnSpPr>
            <a:cxnSpLocks/>
          </p:cNvCxnSpPr>
          <p:nvPr/>
        </p:nvCxnSpPr>
        <p:spPr>
          <a:xfrm>
            <a:off x="7292188" y="2273873"/>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8" name="Rectangle 237">
            <a:extLst>
              <a:ext uri="{FF2B5EF4-FFF2-40B4-BE49-F238E27FC236}">
                <a16:creationId xmlns:a16="http://schemas.microsoft.com/office/drawing/2014/main" id="{6FE30D22-54D6-95B1-47F6-434099044EED}"/>
              </a:ext>
            </a:extLst>
          </p:cNvPr>
          <p:cNvSpPr/>
          <p:nvPr/>
        </p:nvSpPr>
        <p:spPr>
          <a:xfrm>
            <a:off x="3798935" y="241442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DSc</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9" name="Straight Connector 238">
            <a:extLst>
              <a:ext uri="{FF2B5EF4-FFF2-40B4-BE49-F238E27FC236}">
                <a16:creationId xmlns:a16="http://schemas.microsoft.com/office/drawing/2014/main" id="{85F9D76C-F3F2-B033-F4C8-2C81757415EC}"/>
              </a:ext>
            </a:extLst>
          </p:cNvPr>
          <p:cNvCxnSpPr>
            <a:cxnSpLocks/>
          </p:cNvCxnSpPr>
          <p:nvPr/>
        </p:nvCxnSpPr>
        <p:spPr>
          <a:xfrm>
            <a:off x="4001476" y="2340864"/>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346424"/>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10487</TotalTime>
  <Words>2093</Words>
  <Application>Microsoft Office PowerPoint</Application>
  <PresentationFormat>On-screen Show (16:9)</PresentationFormat>
  <Paragraphs>690</Paragraphs>
  <Slides>12</Slides>
  <Notes>6</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12</vt:i4>
      </vt:variant>
    </vt:vector>
  </HeadingPairs>
  <TitlesOfParts>
    <vt:vector size="24" baseType="lpstr">
      <vt:lpstr>Arial</vt:lpstr>
      <vt:lpstr>Barlow Semi Condensed</vt:lpstr>
      <vt:lpstr>Barlow Semi Condensed Medium</vt:lpstr>
      <vt:lpstr>Calibri</vt:lpstr>
      <vt:lpstr>Fjalla One</vt:lpstr>
      <vt:lpstr>OpenSymbol</vt:lpstr>
      <vt:lpstr>Source Sans Pro</vt:lpstr>
      <vt:lpstr>Symbol</vt:lpstr>
      <vt:lpstr>Wingdings</vt:lpstr>
      <vt:lpstr>Technology Consulting by Slidesgo</vt:lpstr>
      <vt:lpstr>Technology Consulting by Slidesgo</vt:lpstr>
      <vt:lpstr>Technology Consulting by Slidesgo</vt:lpstr>
      <vt:lpstr>Data as a Strategic Asset</vt:lpstr>
      <vt:lpstr>PowerPoint Presentation</vt:lpstr>
      <vt:lpstr>New Data Architecture Overview</vt:lpstr>
      <vt:lpstr>Architecture Diagram Based on the requested target stack</vt:lpstr>
      <vt:lpstr>Architecture Layers and Functionalities</vt:lpstr>
      <vt:lpstr>DataOps Artifacts and Modules Given the target architecture, where might there be opportunities for enhancement?</vt:lpstr>
      <vt:lpstr>E2E Data Engineering Projects</vt:lpstr>
      <vt:lpstr>Data Model Design for Sales Dashboard</vt:lpstr>
      <vt:lpstr>High-Level Project Plan: Sales Dashboard</vt:lpstr>
      <vt:lpstr>PowerPoint Presentation</vt:lpstr>
      <vt:lpstr>High-Level Project Plan: Churn Prediction</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Murilo Rocha Lemes</dc:creator>
  <cp:lastModifiedBy>Murilo Rocha Lemes</cp:lastModifiedBy>
  <cp:revision>1</cp:revision>
  <dcterms:modified xsi:type="dcterms:W3CDTF">2025-04-29T17:11:22Z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2025-04-16T04:40:44Z</dcterms:created>
  <dc:creator>Unknown Creator</dc:creator>
  <dc:description/>
  <dc:language>en-US</dc:language>
  <cp:lastModifiedBy>Unknown Creator</cp:lastModifiedBy>
  <dcterms:modified xsi:type="dcterms:W3CDTF">2025-04-16T04:40:44Z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