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 id="2147483670" r:id="rId3"/>
  </p:sldMasterIdLst>
  <p:notesMasterIdLst>
    <p:notesMasterId r:id="rId16"/>
  </p:notesMasterIdLst>
  <p:sldIdLst>
    <p:sldId id="256" r:id="rId4"/>
    <p:sldId id="277" r:id="rId5"/>
    <p:sldId id="269" r:id="rId6"/>
    <p:sldId id="259" r:id="rId7"/>
    <p:sldId id="271" r:id="rId8"/>
    <p:sldId id="270" r:id="rId9"/>
    <p:sldId id="258" r:id="rId10"/>
    <p:sldId id="272" r:id="rId11"/>
    <p:sldId id="273" r:id="rId12"/>
    <p:sldId id="274" r:id="rId13"/>
    <p:sldId id="275" r:id="rId14"/>
    <p:sldId id="276"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83A98891-E837-4DE0-9066-7C72FC2A6CEB}">
          <p14:sldIdLst>
            <p14:sldId id="256"/>
            <p14:sldId id="277"/>
          </p14:sldIdLst>
        </p14:section>
        <p14:section name="Architecture Overview" id="{28500615-6270-4EB4-8648-798E1DB93304}">
          <p14:sldIdLst>
            <p14:sldId id="269"/>
            <p14:sldId id="259"/>
            <p14:sldId id="271"/>
            <p14:sldId id="270"/>
          </p14:sldIdLst>
        </p14:section>
        <p14:section name="E2E Data Engineering Projects" id="{4DBC69E5-3F06-4D1B-AD43-49EEC61ADD11}">
          <p14:sldIdLst>
            <p14:sldId id="258"/>
            <p14:sldId id="272"/>
            <p14:sldId id="273"/>
            <p14:sldId id="274"/>
            <p14:sldId id="275"/>
          </p14:sldIdLst>
        </p14:section>
        <p14:section name="Thank you!" id="{FC0FE0B4-6B35-471C-A926-A3DBB5DBEA3B}">
          <p14:sldIdLst>
            <p14:sldId id="27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81D5"/>
    <a:srgbClr val="77C6FC"/>
    <a:srgbClr val="0E9AFA"/>
    <a:srgbClr val="003781"/>
    <a:srgbClr val="E1E1FF"/>
    <a:srgbClr val="512373"/>
    <a:srgbClr val="669900"/>
    <a:srgbClr val="CCCCFF"/>
    <a:srgbClr val="33CC3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4053" autoAdjust="0"/>
  </p:normalViewPr>
  <p:slideViewPr>
    <p:cSldViewPr snapToGrid="0">
      <p:cViewPr>
        <p:scale>
          <a:sx n="150" d="100"/>
          <a:sy n="150" d="100"/>
        </p:scale>
        <p:origin x="432"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ilo Rocha Lemes" userId="7700fe1c617f09cb" providerId="LiveId" clId="{C548D5B6-D5F3-453F-8CC3-C5DF8477DFE9}"/>
    <pc:docChg chg="undo redo custSel addSld delSld modSld sldOrd delMainMaster modMainMaster addSection modSection">
      <pc:chgData name="Murilo Rocha Lemes" userId="7700fe1c617f09cb" providerId="LiveId" clId="{C548D5B6-D5F3-453F-8CC3-C5DF8477DFE9}" dt="2025-04-28T20:28:29.269" v="28146" actId="403"/>
      <pc:docMkLst>
        <pc:docMk/>
      </pc:docMkLst>
      <pc:sldChg chg="addSp delSp modSp mod modTransition">
        <pc:chgData name="Murilo Rocha Lemes" userId="7700fe1c617f09cb" providerId="LiveId" clId="{C548D5B6-D5F3-453F-8CC3-C5DF8477DFE9}" dt="2025-04-27T22:54:00.625" v="25931"/>
        <pc:sldMkLst>
          <pc:docMk/>
          <pc:sldMk cId="0" sldId="256"/>
        </pc:sldMkLst>
        <pc:spChg chg="mod">
          <ac:chgData name="Murilo Rocha Lemes" userId="7700fe1c617f09cb" providerId="LiveId" clId="{C548D5B6-D5F3-453F-8CC3-C5DF8477DFE9}" dt="2025-04-21T21:11:58.786" v="4118"/>
          <ac:spMkLst>
            <pc:docMk/>
            <pc:sldMk cId="0" sldId="256"/>
            <ac:spMk id="1646" creationId="{00000000-0000-0000-0000-000000000000}"/>
          </ac:spMkLst>
        </pc:spChg>
        <pc:spChg chg="mod">
          <ac:chgData name="Murilo Rocha Lemes" userId="7700fe1c617f09cb" providerId="LiveId" clId="{C548D5B6-D5F3-453F-8CC3-C5DF8477DFE9}" dt="2025-04-21T21:11:58.786" v="4118"/>
          <ac:spMkLst>
            <pc:docMk/>
            <pc:sldMk cId="0" sldId="256"/>
            <ac:spMk id="1652" creationId="{00000000-0000-0000-0000-000000000000}"/>
          </ac:spMkLst>
        </pc:spChg>
        <pc:spChg chg="mod">
          <ac:chgData name="Murilo Rocha Lemes" userId="7700fe1c617f09cb" providerId="LiveId" clId="{C548D5B6-D5F3-453F-8CC3-C5DF8477DFE9}" dt="2025-04-21T21:11:58.786" v="4118"/>
          <ac:spMkLst>
            <pc:docMk/>
            <pc:sldMk cId="0" sldId="256"/>
            <ac:spMk id="1707" creationId="{00000000-0000-0000-0000-000000000000}"/>
          </ac:spMkLst>
        </pc:spChg>
        <pc:spChg chg="mod">
          <ac:chgData name="Murilo Rocha Lemes" userId="7700fe1c617f09cb" providerId="LiveId" clId="{C548D5B6-D5F3-453F-8CC3-C5DF8477DFE9}" dt="2025-04-21T21:11:58.786" v="4118"/>
          <ac:spMkLst>
            <pc:docMk/>
            <pc:sldMk cId="0" sldId="256"/>
            <ac:spMk id="1713" creationId="{00000000-0000-0000-0000-000000000000}"/>
          </ac:spMkLst>
        </pc:spChg>
        <pc:spChg chg="mod">
          <ac:chgData name="Murilo Rocha Lemes" userId="7700fe1c617f09cb" providerId="LiveId" clId="{C548D5B6-D5F3-453F-8CC3-C5DF8477DFE9}" dt="2025-04-21T21:11:58.786" v="4118"/>
          <ac:spMkLst>
            <pc:docMk/>
            <pc:sldMk cId="0" sldId="256"/>
            <ac:spMk id="1722" creationId="{00000000-0000-0000-0000-000000000000}"/>
          </ac:spMkLst>
        </pc:spChg>
        <pc:spChg chg="mod">
          <ac:chgData name="Murilo Rocha Lemes" userId="7700fe1c617f09cb" providerId="LiveId" clId="{C548D5B6-D5F3-453F-8CC3-C5DF8477DFE9}" dt="2025-04-21T21:11:58.786" v="4118"/>
          <ac:spMkLst>
            <pc:docMk/>
            <pc:sldMk cId="0" sldId="256"/>
            <ac:spMk id="1753" creationId="{00000000-0000-0000-0000-000000000000}"/>
          </ac:spMkLst>
        </pc:spChg>
        <pc:spChg chg="mod">
          <ac:chgData name="Murilo Rocha Lemes" userId="7700fe1c617f09cb" providerId="LiveId" clId="{C548D5B6-D5F3-453F-8CC3-C5DF8477DFE9}" dt="2025-04-21T21:11:58.786" v="4118"/>
          <ac:spMkLst>
            <pc:docMk/>
            <pc:sldMk cId="0" sldId="256"/>
            <ac:spMk id="1758" creationId="{00000000-0000-0000-0000-000000000000}"/>
          </ac:spMkLst>
        </pc:spChg>
        <pc:spChg chg="mod">
          <ac:chgData name="Murilo Rocha Lemes" userId="7700fe1c617f09cb" providerId="LiveId" clId="{C548D5B6-D5F3-453F-8CC3-C5DF8477DFE9}" dt="2025-04-21T21:11:58.786" v="4118"/>
          <ac:spMkLst>
            <pc:docMk/>
            <pc:sldMk cId="0" sldId="256"/>
            <ac:spMk id="1782" creationId="{00000000-0000-0000-0000-000000000000}"/>
          </ac:spMkLst>
        </pc:spChg>
        <pc:spChg chg="mod">
          <ac:chgData name="Murilo Rocha Lemes" userId="7700fe1c617f09cb" providerId="LiveId" clId="{C548D5B6-D5F3-453F-8CC3-C5DF8477DFE9}" dt="2025-04-21T21:11:58.786" v="4118"/>
          <ac:spMkLst>
            <pc:docMk/>
            <pc:sldMk cId="0" sldId="256"/>
            <ac:spMk id="1798" creationId="{00000000-0000-0000-0000-000000000000}"/>
          </ac:spMkLst>
        </pc:spChg>
        <pc:spChg chg="mod">
          <ac:chgData name="Murilo Rocha Lemes" userId="7700fe1c617f09cb" providerId="LiveId" clId="{C548D5B6-D5F3-453F-8CC3-C5DF8477DFE9}" dt="2025-04-21T21:11:58.786" v="4118"/>
          <ac:spMkLst>
            <pc:docMk/>
            <pc:sldMk cId="0" sldId="256"/>
            <ac:spMk id="1812" creationId="{00000000-0000-0000-0000-000000000000}"/>
          </ac:spMkLst>
        </pc:spChg>
        <pc:spChg chg="mod">
          <ac:chgData name="Murilo Rocha Lemes" userId="7700fe1c617f09cb" providerId="LiveId" clId="{C548D5B6-D5F3-453F-8CC3-C5DF8477DFE9}" dt="2025-04-24T00:40:02.791" v="11886" actId="20577"/>
          <ac:spMkLst>
            <pc:docMk/>
            <pc:sldMk cId="0" sldId="256"/>
            <ac:spMk id="1838" creationId="{00000000-0000-0000-0000-000000000000}"/>
          </ac:spMkLst>
        </pc:spChg>
        <pc:spChg chg="mod">
          <ac:chgData name="Murilo Rocha Lemes" userId="7700fe1c617f09cb" providerId="LiveId" clId="{C548D5B6-D5F3-453F-8CC3-C5DF8477DFE9}" dt="2025-04-25T02:06:15.874" v="14491" actId="207"/>
          <ac:spMkLst>
            <pc:docMk/>
            <pc:sldMk cId="0" sldId="256"/>
            <ac:spMk id="1839" creationId="{00000000-0000-0000-0000-000000000000}"/>
          </ac:spMkLst>
        </pc:spChg>
      </pc:sldChg>
      <pc:sldChg chg="addSp delSp modSp mod ord">
        <pc:chgData name="Murilo Rocha Lemes" userId="7700fe1c617f09cb" providerId="LiveId" clId="{C548D5B6-D5F3-453F-8CC3-C5DF8477DFE9}" dt="2025-04-25T01:56:19.537" v="14449" actId="20577"/>
        <pc:sldMkLst>
          <pc:docMk/>
          <pc:sldMk cId="0" sldId="258"/>
        </pc:sldMkLst>
        <pc:spChg chg="mod">
          <ac:chgData name="Murilo Rocha Lemes" userId="7700fe1c617f09cb" providerId="LiveId" clId="{C548D5B6-D5F3-453F-8CC3-C5DF8477DFE9}" dt="2025-04-25T01:56:19.537" v="14449" actId="20577"/>
          <ac:spMkLst>
            <pc:docMk/>
            <pc:sldMk cId="0" sldId="258"/>
            <ac:spMk id="1856" creationId="{00000000-0000-0000-0000-000000000000}"/>
          </ac:spMkLst>
        </pc:spChg>
      </pc:sldChg>
      <pc:sldChg chg="addSp delSp modSp add mod modTransition modClrScheme delAnim modAnim chgLayout">
        <pc:chgData name="Murilo Rocha Lemes" userId="7700fe1c617f09cb" providerId="LiveId" clId="{C548D5B6-D5F3-453F-8CC3-C5DF8477DFE9}" dt="2025-04-28T03:58:17.513" v="27803" actId="2"/>
        <pc:sldMkLst>
          <pc:docMk/>
          <pc:sldMk cId="0" sldId="259"/>
        </pc:sldMkLst>
        <pc:spChg chg="add mod">
          <ac:chgData name="Murilo Rocha Lemes" userId="7700fe1c617f09cb" providerId="LiveId" clId="{C548D5B6-D5F3-453F-8CC3-C5DF8477DFE9}" dt="2025-04-25T01:51:22.447" v="14424" actId="164"/>
          <ac:spMkLst>
            <pc:docMk/>
            <pc:sldMk cId="0" sldId="259"/>
            <ac:spMk id="3" creationId="{493AD43D-837E-86D4-EFC3-43EE96F508F0}"/>
          </ac:spMkLst>
        </pc:spChg>
        <pc:spChg chg="add mod ord">
          <ac:chgData name="Murilo Rocha Lemes" userId="7700fe1c617f09cb" providerId="LiveId" clId="{C548D5B6-D5F3-453F-8CC3-C5DF8477DFE9}" dt="2025-04-28T03:32:06.266" v="27776"/>
          <ac:spMkLst>
            <pc:docMk/>
            <pc:sldMk cId="0" sldId="259"/>
            <ac:spMk id="16" creationId="{55C3EA76-9909-98BC-1EC0-006048596D79}"/>
          </ac:spMkLst>
        </pc:spChg>
        <pc:spChg chg="add mod">
          <ac:chgData name="Murilo Rocha Lemes" userId="7700fe1c617f09cb" providerId="LiveId" clId="{C548D5B6-D5F3-453F-8CC3-C5DF8477DFE9}" dt="2025-04-25T01:50:32.858" v="14421" actId="164"/>
          <ac:spMkLst>
            <pc:docMk/>
            <pc:sldMk cId="0" sldId="259"/>
            <ac:spMk id="49" creationId="{CEEAD3A6-EE6B-3BE6-F4D2-6BAA3AEB1A43}"/>
          </ac:spMkLst>
        </pc:spChg>
        <pc:spChg chg="add mod">
          <ac:chgData name="Murilo Rocha Lemes" userId="7700fe1c617f09cb" providerId="LiveId" clId="{C548D5B6-D5F3-453F-8CC3-C5DF8477DFE9}" dt="2025-04-25T01:52:14.623" v="14427" actId="164"/>
          <ac:spMkLst>
            <pc:docMk/>
            <pc:sldMk cId="0" sldId="259"/>
            <ac:spMk id="1039" creationId="{EBCC316F-6786-EDAA-0883-E7292445B8B8}"/>
          </ac:spMkLst>
        </pc:spChg>
        <pc:spChg chg="add mod">
          <ac:chgData name="Murilo Rocha Lemes" userId="7700fe1c617f09cb" providerId="LiveId" clId="{C548D5B6-D5F3-453F-8CC3-C5DF8477DFE9}" dt="2025-04-25T01:52:14.623" v="14427" actId="164"/>
          <ac:spMkLst>
            <pc:docMk/>
            <pc:sldMk cId="0" sldId="259"/>
            <ac:spMk id="1040" creationId="{4542BC2D-7BA8-EC72-3CC4-FFD971209957}"/>
          </ac:spMkLst>
        </pc:spChg>
        <pc:spChg chg="add mod">
          <ac:chgData name="Murilo Rocha Lemes" userId="7700fe1c617f09cb" providerId="LiveId" clId="{C548D5B6-D5F3-453F-8CC3-C5DF8477DFE9}" dt="2025-04-25T01:52:14.623" v="14427" actId="164"/>
          <ac:spMkLst>
            <pc:docMk/>
            <pc:sldMk cId="0" sldId="259"/>
            <ac:spMk id="1041" creationId="{24B39551-6656-081D-3BEB-5AB8785B99E8}"/>
          </ac:spMkLst>
        </pc:spChg>
        <pc:spChg chg="add mod">
          <ac:chgData name="Murilo Rocha Lemes" userId="7700fe1c617f09cb" providerId="LiveId" clId="{C548D5B6-D5F3-453F-8CC3-C5DF8477DFE9}" dt="2025-04-25T01:52:14.623" v="14427" actId="164"/>
          <ac:spMkLst>
            <pc:docMk/>
            <pc:sldMk cId="0" sldId="259"/>
            <ac:spMk id="1042" creationId="{0DFFF993-E0B6-09BF-612B-7DD0DDF845F8}"/>
          </ac:spMkLst>
        </pc:spChg>
        <pc:spChg chg="add mod">
          <ac:chgData name="Murilo Rocha Lemes" userId="7700fe1c617f09cb" providerId="LiveId" clId="{C548D5B6-D5F3-453F-8CC3-C5DF8477DFE9}" dt="2025-04-25T01:52:14.623" v="14427" actId="164"/>
          <ac:spMkLst>
            <pc:docMk/>
            <pc:sldMk cId="0" sldId="259"/>
            <ac:spMk id="1045" creationId="{14B86B40-0487-87C5-9CC5-F721A1BED399}"/>
          </ac:spMkLst>
        </pc:spChg>
        <pc:spChg chg="add mod">
          <ac:chgData name="Murilo Rocha Lemes" userId="7700fe1c617f09cb" providerId="LiveId" clId="{C548D5B6-D5F3-453F-8CC3-C5DF8477DFE9}" dt="2025-04-21T17:00:28.735" v="3051" actId="1035"/>
          <ac:spMkLst>
            <pc:docMk/>
            <pc:sldMk cId="0" sldId="259"/>
            <ac:spMk id="1048" creationId="{33D9C704-02A3-E67A-4B19-574E01638E3F}"/>
          </ac:spMkLst>
        </pc:spChg>
        <pc:spChg chg="add mod">
          <ac:chgData name="Murilo Rocha Lemes" userId="7700fe1c617f09cb" providerId="LiveId" clId="{C548D5B6-D5F3-453F-8CC3-C5DF8477DFE9}" dt="2025-04-21T22:31:52.855" v="5850" actId="1035"/>
          <ac:spMkLst>
            <pc:docMk/>
            <pc:sldMk cId="0" sldId="259"/>
            <ac:spMk id="1051" creationId="{AFA44B1D-A38F-2220-EF0A-EDEE67356DE1}"/>
          </ac:spMkLst>
        </pc:spChg>
        <pc:spChg chg="add mod ord">
          <ac:chgData name="Murilo Rocha Lemes" userId="7700fe1c617f09cb" providerId="LiveId" clId="{C548D5B6-D5F3-453F-8CC3-C5DF8477DFE9}" dt="2025-04-25T01:50:32.858" v="14421" actId="164"/>
          <ac:spMkLst>
            <pc:docMk/>
            <pc:sldMk cId="0" sldId="259"/>
            <ac:spMk id="1052" creationId="{E6AA3203-6FA8-B65B-8B69-A4994B790F3E}"/>
          </ac:spMkLst>
        </pc:spChg>
        <pc:spChg chg="add del mod ord">
          <ac:chgData name="Murilo Rocha Lemes" userId="7700fe1c617f09cb" providerId="LiveId" clId="{C548D5B6-D5F3-453F-8CC3-C5DF8477DFE9}" dt="2025-04-25T01:54:12.428" v="14437" actId="164"/>
          <ac:spMkLst>
            <pc:docMk/>
            <pc:sldMk cId="0" sldId="259"/>
            <ac:spMk id="1057" creationId="{111217D5-8529-5C8D-01E4-6D24C867474C}"/>
          </ac:spMkLst>
        </pc:spChg>
        <pc:spChg chg="add mod">
          <ac:chgData name="Murilo Rocha Lemes" userId="7700fe1c617f09cb" providerId="LiveId" clId="{C548D5B6-D5F3-453F-8CC3-C5DF8477DFE9}" dt="2025-04-22T02:00:19.132" v="7127" actId="20577"/>
          <ac:spMkLst>
            <pc:docMk/>
            <pc:sldMk cId="0" sldId="259"/>
            <ac:spMk id="1058" creationId="{FE730996-A1C1-530B-301B-D79FD432A755}"/>
          </ac:spMkLst>
        </pc:spChg>
        <pc:spChg chg="add mod">
          <ac:chgData name="Murilo Rocha Lemes" userId="7700fe1c617f09cb" providerId="LiveId" clId="{C548D5B6-D5F3-453F-8CC3-C5DF8477DFE9}" dt="2025-04-25T01:51:22.447" v="14424" actId="164"/>
          <ac:spMkLst>
            <pc:docMk/>
            <pc:sldMk cId="0" sldId="259"/>
            <ac:spMk id="1061" creationId="{F1CB3737-E857-D2B1-0F5F-4EEE56AD79F0}"/>
          </ac:spMkLst>
        </pc:spChg>
        <pc:spChg chg="add mod">
          <ac:chgData name="Murilo Rocha Lemes" userId="7700fe1c617f09cb" providerId="LiveId" clId="{C548D5B6-D5F3-453F-8CC3-C5DF8477DFE9}" dt="2025-04-21T21:17:20.514" v="4297" actId="1076"/>
          <ac:spMkLst>
            <pc:docMk/>
            <pc:sldMk cId="0" sldId="259"/>
            <ac:spMk id="1063" creationId="{4BC33C6E-CC45-15E5-4FA2-024DE7DA44E6}"/>
          </ac:spMkLst>
        </pc:spChg>
        <pc:spChg chg="add mod">
          <ac:chgData name="Murilo Rocha Lemes" userId="7700fe1c617f09cb" providerId="LiveId" clId="{C548D5B6-D5F3-453F-8CC3-C5DF8477DFE9}" dt="2025-04-28T03:58:17.513" v="27803" actId="2"/>
          <ac:spMkLst>
            <pc:docMk/>
            <pc:sldMk cId="0" sldId="259"/>
            <ac:spMk id="1064" creationId="{0D5ABE1F-DDD9-E288-798C-BC081F6AC132}"/>
          </ac:spMkLst>
        </pc:spChg>
        <pc:spChg chg="add mod">
          <ac:chgData name="Murilo Rocha Lemes" userId="7700fe1c617f09cb" providerId="LiveId" clId="{C548D5B6-D5F3-453F-8CC3-C5DF8477DFE9}" dt="2025-04-25T01:51:22.447" v="14424" actId="164"/>
          <ac:spMkLst>
            <pc:docMk/>
            <pc:sldMk cId="0" sldId="259"/>
            <ac:spMk id="1069" creationId="{11639F7D-D7B0-C906-E88D-5395FE8033EE}"/>
          </ac:spMkLst>
        </pc:spChg>
        <pc:spChg chg="add mod">
          <ac:chgData name="Murilo Rocha Lemes" userId="7700fe1c617f09cb" providerId="LiveId" clId="{C548D5B6-D5F3-453F-8CC3-C5DF8477DFE9}" dt="2025-04-21T17:12:43.169" v="3218" actId="1036"/>
          <ac:spMkLst>
            <pc:docMk/>
            <pc:sldMk cId="0" sldId="259"/>
            <ac:spMk id="1072" creationId="{CDBCC971-D05D-4869-5ACE-F78063B055A2}"/>
          </ac:spMkLst>
        </pc:spChg>
        <pc:spChg chg="add mod">
          <ac:chgData name="Murilo Rocha Lemes" userId="7700fe1c617f09cb" providerId="LiveId" clId="{C548D5B6-D5F3-453F-8CC3-C5DF8477DFE9}" dt="2025-04-21T17:13:38.460" v="3253" actId="1037"/>
          <ac:spMkLst>
            <pc:docMk/>
            <pc:sldMk cId="0" sldId="259"/>
            <ac:spMk id="1073" creationId="{63827915-28CC-68C1-C687-9BBDE7EC9EF3}"/>
          </ac:spMkLst>
        </pc:spChg>
        <pc:spChg chg="add mod">
          <ac:chgData name="Murilo Rocha Lemes" userId="7700fe1c617f09cb" providerId="LiveId" clId="{C548D5B6-D5F3-453F-8CC3-C5DF8477DFE9}" dt="2025-04-25T01:52:14.623" v="14427" actId="164"/>
          <ac:spMkLst>
            <pc:docMk/>
            <pc:sldMk cId="0" sldId="259"/>
            <ac:spMk id="1074" creationId="{AE676C06-2612-8561-9CE4-313F2B9B1CC1}"/>
          </ac:spMkLst>
        </pc:spChg>
        <pc:spChg chg="add mod ord">
          <ac:chgData name="Murilo Rocha Lemes" userId="7700fe1c617f09cb" providerId="LiveId" clId="{C548D5B6-D5F3-453F-8CC3-C5DF8477DFE9}" dt="2025-04-25T01:52:14.623" v="14427" actId="164"/>
          <ac:spMkLst>
            <pc:docMk/>
            <pc:sldMk cId="0" sldId="259"/>
            <ac:spMk id="1075" creationId="{7DC87564-AC1C-00CB-4362-753208EA84D2}"/>
          </ac:spMkLst>
        </pc:spChg>
        <pc:spChg chg="add mod ord">
          <ac:chgData name="Murilo Rocha Lemes" userId="7700fe1c617f09cb" providerId="LiveId" clId="{C548D5B6-D5F3-453F-8CC3-C5DF8477DFE9}" dt="2025-04-21T14:32:06.410" v="1591" actId="207"/>
          <ac:spMkLst>
            <pc:docMk/>
            <pc:sldMk cId="0" sldId="259"/>
            <ac:spMk id="1866" creationId="{79E5964C-A37D-37F3-6529-B370DA648E34}"/>
          </ac:spMkLst>
        </pc:spChg>
        <pc:spChg chg="add mod">
          <ac:chgData name="Murilo Rocha Lemes" userId="7700fe1c617f09cb" providerId="LiveId" clId="{C548D5B6-D5F3-453F-8CC3-C5DF8477DFE9}" dt="2025-04-21T14:53:21.544" v="1838" actId="554"/>
          <ac:spMkLst>
            <pc:docMk/>
            <pc:sldMk cId="0" sldId="259"/>
            <ac:spMk id="1867" creationId="{CE32D3D2-2C11-42C1-2A94-DBF2D304E4CF}"/>
          </ac:spMkLst>
        </pc:spChg>
        <pc:spChg chg="add mod">
          <ac:chgData name="Murilo Rocha Lemes" userId="7700fe1c617f09cb" providerId="LiveId" clId="{C548D5B6-D5F3-453F-8CC3-C5DF8477DFE9}" dt="2025-04-23T21:11:18.950" v="9144" actId="1037"/>
          <ac:spMkLst>
            <pc:docMk/>
            <pc:sldMk cId="0" sldId="259"/>
            <ac:spMk id="1868" creationId="{AF96CDCB-FF68-E4E4-C482-833B0B0723C5}"/>
          </ac:spMkLst>
        </pc:spChg>
        <pc:spChg chg="add mod">
          <ac:chgData name="Murilo Rocha Lemes" userId="7700fe1c617f09cb" providerId="LiveId" clId="{C548D5B6-D5F3-453F-8CC3-C5DF8477DFE9}" dt="2025-04-25T01:51:22.447" v="14424" actId="164"/>
          <ac:spMkLst>
            <pc:docMk/>
            <pc:sldMk cId="0" sldId="259"/>
            <ac:spMk id="1869" creationId="{66B3954F-D9B2-3202-655A-12AF67AE6E2F}"/>
          </ac:spMkLst>
        </pc:spChg>
        <pc:spChg chg="add mod ord">
          <ac:chgData name="Murilo Rocha Lemes" userId="7700fe1c617f09cb" providerId="LiveId" clId="{C548D5B6-D5F3-453F-8CC3-C5DF8477DFE9}" dt="2025-04-25T01:51:22.447" v="14424" actId="164"/>
          <ac:spMkLst>
            <pc:docMk/>
            <pc:sldMk cId="0" sldId="259"/>
            <ac:spMk id="1870" creationId="{F6803030-B46E-5083-F5A9-C09EF2547807}"/>
          </ac:spMkLst>
        </pc:spChg>
        <pc:spChg chg="add mod">
          <ac:chgData name="Murilo Rocha Lemes" userId="7700fe1c617f09cb" providerId="LiveId" clId="{C548D5B6-D5F3-453F-8CC3-C5DF8477DFE9}" dt="2025-04-21T22:25:43.922" v="5637" actId="20577"/>
          <ac:spMkLst>
            <pc:docMk/>
            <pc:sldMk cId="0" sldId="259"/>
            <ac:spMk id="1872" creationId="{6EE7B0B3-6673-C695-891F-468F7F501758}"/>
          </ac:spMkLst>
        </pc:spChg>
        <pc:spChg chg="add mod">
          <ac:chgData name="Murilo Rocha Lemes" userId="7700fe1c617f09cb" providerId="LiveId" clId="{C548D5B6-D5F3-453F-8CC3-C5DF8477DFE9}" dt="2025-04-21T15:51:59.952" v="2748" actId="1038"/>
          <ac:spMkLst>
            <pc:docMk/>
            <pc:sldMk cId="0" sldId="259"/>
            <ac:spMk id="1874" creationId="{D9FCCA8E-F596-5185-1CA2-BA6AA1E839A9}"/>
          </ac:spMkLst>
        </pc:spChg>
        <pc:spChg chg="add mod ord">
          <ac:chgData name="Murilo Rocha Lemes" userId="7700fe1c617f09cb" providerId="LiveId" clId="{C548D5B6-D5F3-453F-8CC3-C5DF8477DFE9}" dt="2025-04-22T01:51:58.414" v="7024" actId="164"/>
          <ac:spMkLst>
            <pc:docMk/>
            <pc:sldMk cId="0" sldId="259"/>
            <ac:spMk id="1880" creationId="{290F5E1A-B4C0-2C1A-4F5E-533577BFCB0E}"/>
          </ac:spMkLst>
        </pc:spChg>
        <pc:spChg chg="add mod">
          <ac:chgData name="Murilo Rocha Lemes" userId="7700fe1c617f09cb" providerId="LiveId" clId="{C548D5B6-D5F3-453F-8CC3-C5DF8477DFE9}" dt="2025-04-25T01:51:22.447" v="14424" actId="164"/>
          <ac:spMkLst>
            <pc:docMk/>
            <pc:sldMk cId="0" sldId="259"/>
            <ac:spMk id="1881" creationId="{7E39EA86-86EA-CDBE-8D64-F19111354563}"/>
          </ac:spMkLst>
        </pc:spChg>
        <pc:spChg chg="add mod">
          <ac:chgData name="Murilo Rocha Lemes" userId="7700fe1c617f09cb" providerId="LiveId" clId="{C548D5B6-D5F3-453F-8CC3-C5DF8477DFE9}" dt="2025-04-25T01:51:22.447" v="14424" actId="164"/>
          <ac:spMkLst>
            <pc:docMk/>
            <pc:sldMk cId="0" sldId="259"/>
            <ac:spMk id="1883" creationId="{1E1432C7-641C-C8C1-4ADD-08897F702BC8}"/>
          </ac:spMkLst>
        </pc:spChg>
        <pc:spChg chg="add mod">
          <ac:chgData name="Murilo Rocha Lemes" userId="7700fe1c617f09cb" providerId="LiveId" clId="{C548D5B6-D5F3-453F-8CC3-C5DF8477DFE9}" dt="2025-04-23T21:11:12.858" v="9142" actId="555"/>
          <ac:spMkLst>
            <pc:docMk/>
            <pc:sldMk cId="0" sldId="259"/>
            <ac:spMk id="1888" creationId="{56E82F59-E208-47DA-8950-7396143D7B2C}"/>
          </ac:spMkLst>
        </pc:spChg>
        <pc:spChg chg="add mod">
          <ac:chgData name="Murilo Rocha Lemes" userId="7700fe1c617f09cb" providerId="LiveId" clId="{C548D5B6-D5F3-453F-8CC3-C5DF8477DFE9}" dt="2025-04-25T01:51:22.447" v="14424" actId="164"/>
          <ac:spMkLst>
            <pc:docMk/>
            <pc:sldMk cId="0" sldId="259"/>
            <ac:spMk id="1895" creationId="{F4F828B9-3409-8CBF-8BC3-1D03297D728A}"/>
          </ac:spMkLst>
        </pc:spChg>
        <pc:spChg chg="add mod">
          <ac:chgData name="Murilo Rocha Lemes" userId="7700fe1c617f09cb" providerId="LiveId" clId="{C548D5B6-D5F3-453F-8CC3-C5DF8477DFE9}" dt="2025-04-25T01:51:22.447" v="14424" actId="164"/>
          <ac:spMkLst>
            <pc:docMk/>
            <pc:sldMk cId="0" sldId="259"/>
            <ac:spMk id="1900" creationId="{690B3B6C-B5D6-C044-5120-6A7A6517AF94}"/>
          </ac:spMkLst>
        </pc:spChg>
        <pc:spChg chg="add mod">
          <ac:chgData name="Murilo Rocha Lemes" userId="7700fe1c617f09cb" providerId="LiveId" clId="{C548D5B6-D5F3-453F-8CC3-C5DF8477DFE9}" dt="2025-04-25T01:54:12.428" v="14437" actId="164"/>
          <ac:spMkLst>
            <pc:docMk/>
            <pc:sldMk cId="0" sldId="259"/>
            <ac:spMk id="1923" creationId="{C5269684-2D27-CA29-F610-86F6F65AF440}"/>
          </ac:spMkLst>
        </pc:spChg>
        <pc:spChg chg="add mod">
          <ac:chgData name="Murilo Rocha Lemes" userId="7700fe1c617f09cb" providerId="LiveId" clId="{C548D5B6-D5F3-453F-8CC3-C5DF8477DFE9}" dt="2025-04-25T01:54:12.428" v="14437" actId="164"/>
          <ac:spMkLst>
            <pc:docMk/>
            <pc:sldMk cId="0" sldId="259"/>
            <ac:spMk id="2010" creationId="{CE7DE2EC-BC8A-BB3B-F97A-66F970514421}"/>
          </ac:spMkLst>
        </pc:spChg>
        <pc:spChg chg="add mod ord">
          <ac:chgData name="Murilo Rocha Lemes" userId="7700fe1c617f09cb" providerId="LiveId" clId="{C548D5B6-D5F3-453F-8CC3-C5DF8477DFE9}" dt="2025-04-25T01:53:38.375" v="14435" actId="164"/>
          <ac:spMkLst>
            <pc:docMk/>
            <pc:sldMk cId="0" sldId="259"/>
            <ac:spMk id="2016" creationId="{54A25859-9489-D9F3-E131-E1CC4AE49630}"/>
          </ac:spMkLst>
        </pc:spChg>
        <pc:spChg chg="add mod">
          <ac:chgData name="Murilo Rocha Lemes" userId="7700fe1c617f09cb" providerId="LiveId" clId="{C548D5B6-D5F3-453F-8CC3-C5DF8477DFE9}" dt="2025-04-21T22:31:52.855" v="5850" actId="1035"/>
          <ac:spMkLst>
            <pc:docMk/>
            <pc:sldMk cId="0" sldId="259"/>
            <ac:spMk id="2017" creationId="{F5811CE6-7C0C-C2A4-97E5-81085B03BF8E}"/>
          </ac:spMkLst>
        </pc:spChg>
        <pc:spChg chg="add mod">
          <ac:chgData name="Murilo Rocha Lemes" userId="7700fe1c617f09cb" providerId="LiveId" clId="{C548D5B6-D5F3-453F-8CC3-C5DF8477DFE9}" dt="2025-04-25T01:54:12.428" v="14437" actId="164"/>
          <ac:spMkLst>
            <pc:docMk/>
            <pc:sldMk cId="0" sldId="259"/>
            <ac:spMk id="2018" creationId="{AFCFF163-4261-9B1F-3218-45D178CC5B20}"/>
          </ac:spMkLst>
        </pc:spChg>
        <pc:spChg chg="add mod ord">
          <ac:chgData name="Murilo Rocha Lemes" userId="7700fe1c617f09cb" providerId="LiveId" clId="{C548D5B6-D5F3-453F-8CC3-C5DF8477DFE9}" dt="2025-04-21T18:12:51.442" v="4016" actId="167"/>
          <ac:spMkLst>
            <pc:docMk/>
            <pc:sldMk cId="0" sldId="259"/>
            <ac:spMk id="2023" creationId="{F114B4F8-A9CB-332A-DCB0-9D0BE282739A}"/>
          </ac:spMkLst>
        </pc:spChg>
        <pc:spChg chg="add mod">
          <ac:chgData name="Murilo Rocha Lemes" userId="7700fe1c617f09cb" providerId="LiveId" clId="{C548D5B6-D5F3-453F-8CC3-C5DF8477DFE9}" dt="2025-04-21T21:30:43.462" v="4812" actId="2"/>
          <ac:spMkLst>
            <pc:docMk/>
            <pc:sldMk cId="0" sldId="259"/>
            <ac:spMk id="2024" creationId="{EF7EC1D8-ADEF-C26F-9F1F-A1991854D0DA}"/>
          </ac:spMkLst>
        </pc:spChg>
        <pc:spChg chg="add mod">
          <ac:chgData name="Murilo Rocha Lemes" userId="7700fe1c617f09cb" providerId="LiveId" clId="{C548D5B6-D5F3-453F-8CC3-C5DF8477DFE9}" dt="2025-04-21T21:36:11.710" v="4875" actId="790"/>
          <ac:spMkLst>
            <pc:docMk/>
            <pc:sldMk cId="0" sldId="259"/>
            <ac:spMk id="2025" creationId="{353CF742-59E9-A258-417E-9D231B077938}"/>
          </ac:spMkLst>
        </pc:spChg>
        <pc:spChg chg="add mod">
          <ac:chgData name="Murilo Rocha Lemes" userId="7700fe1c617f09cb" providerId="LiveId" clId="{C548D5B6-D5F3-453F-8CC3-C5DF8477DFE9}" dt="2025-04-25T01:54:12.428" v="14437" actId="164"/>
          <ac:spMkLst>
            <pc:docMk/>
            <pc:sldMk cId="0" sldId="259"/>
            <ac:spMk id="2026" creationId="{9738A974-D994-3545-DB6A-A6D79D98B8B9}"/>
          </ac:spMkLst>
        </pc:spChg>
        <pc:spChg chg="add mod ord">
          <ac:chgData name="Murilo Rocha Lemes" userId="7700fe1c617f09cb" providerId="LiveId" clId="{C548D5B6-D5F3-453F-8CC3-C5DF8477DFE9}" dt="2025-04-25T01:53:38.375" v="14435" actId="164"/>
          <ac:spMkLst>
            <pc:docMk/>
            <pc:sldMk cId="0" sldId="259"/>
            <ac:spMk id="2027" creationId="{F960B1FF-A96A-0130-1992-669A920C29A2}"/>
          </ac:spMkLst>
        </pc:spChg>
        <pc:spChg chg="add mod">
          <ac:chgData name="Murilo Rocha Lemes" userId="7700fe1c617f09cb" providerId="LiveId" clId="{C548D5B6-D5F3-453F-8CC3-C5DF8477DFE9}" dt="2025-04-21T21:28:45.191" v="4758" actId="1037"/>
          <ac:spMkLst>
            <pc:docMk/>
            <pc:sldMk cId="0" sldId="259"/>
            <ac:spMk id="2032" creationId="{794D36B1-2F01-E0D7-3B54-11767D92EA26}"/>
          </ac:spMkLst>
        </pc:spChg>
        <pc:spChg chg="add mod">
          <ac:chgData name="Murilo Rocha Lemes" userId="7700fe1c617f09cb" providerId="LiveId" clId="{C548D5B6-D5F3-453F-8CC3-C5DF8477DFE9}" dt="2025-04-25T01:54:12.428" v="14437" actId="164"/>
          <ac:spMkLst>
            <pc:docMk/>
            <pc:sldMk cId="0" sldId="259"/>
            <ac:spMk id="2033" creationId="{5ADA70EA-C9F4-EE3D-2F2B-F20688FD2299}"/>
          </ac:spMkLst>
        </pc:spChg>
        <pc:spChg chg="add mod">
          <ac:chgData name="Murilo Rocha Lemes" userId="7700fe1c617f09cb" providerId="LiveId" clId="{C548D5B6-D5F3-453F-8CC3-C5DF8477DFE9}" dt="2025-04-25T01:54:12.428" v="14437" actId="164"/>
          <ac:spMkLst>
            <pc:docMk/>
            <pc:sldMk cId="0" sldId="259"/>
            <ac:spMk id="2034" creationId="{FB74AF89-6818-3C16-B0C1-573802855D33}"/>
          </ac:spMkLst>
        </pc:spChg>
        <pc:spChg chg="add mod">
          <ac:chgData name="Murilo Rocha Lemes" userId="7700fe1c617f09cb" providerId="LiveId" clId="{C548D5B6-D5F3-453F-8CC3-C5DF8477DFE9}" dt="2025-04-21T21:21:10.019" v="4468" actId="1038"/>
          <ac:spMkLst>
            <pc:docMk/>
            <pc:sldMk cId="0" sldId="259"/>
            <ac:spMk id="2035" creationId="{3C9C8606-A821-ED69-F2CD-86532F794492}"/>
          </ac:spMkLst>
        </pc:spChg>
        <pc:spChg chg="add mod">
          <ac:chgData name="Murilo Rocha Lemes" userId="7700fe1c617f09cb" providerId="LiveId" clId="{C548D5B6-D5F3-453F-8CC3-C5DF8477DFE9}" dt="2025-04-25T01:54:12.428" v="14437" actId="164"/>
          <ac:spMkLst>
            <pc:docMk/>
            <pc:sldMk cId="0" sldId="259"/>
            <ac:spMk id="2036" creationId="{F0D17D26-BFF8-6A1A-1783-2F0BA641B634}"/>
          </ac:spMkLst>
        </pc:spChg>
        <pc:spChg chg="add mod">
          <ac:chgData name="Murilo Rocha Lemes" userId="7700fe1c617f09cb" providerId="LiveId" clId="{C548D5B6-D5F3-453F-8CC3-C5DF8477DFE9}" dt="2025-04-21T21:21:10.019" v="4468" actId="1038"/>
          <ac:spMkLst>
            <pc:docMk/>
            <pc:sldMk cId="0" sldId="259"/>
            <ac:spMk id="2037" creationId="{A3142E6C-688A-0879-AC16-3CB92856D41A}"/>
          </ac:spMkLst>
        </pc:spChg>
        <pc:spChg chg="add mod">
          <ac:chgData name="Murilo Rocha Lemes" userId="7700fe1c617f09cb" providerId="LiveId" clId="{C548D5B6-D5F3-453F-8CC3-C5DF8477DFE9}" dt="2025-04-21T22:31:52.855" v="5850" actId="1035"/>
          <ac:spMkLst>
            <pc:docMk/>
            <pc:sldMk cId="0" sldId="259"/>
            <ac:spMk id="2038" creationId="{B9450A76-ACFB-45CB-7B02-8892C27658C4}"/>
          </ac:spMkLst>
        </pc:spChg>
        <pc:spChg chg="add mod">
          <ac:chgData name="Murilo Rocha Lemes" userId="7700fe1c617f09cb" providerId="LiveId" clId="{C548D5B6-D5F3-453F-8CC3-C5DF8477DFE9}" dt="2025-04-25T01:50:32.858" v="14421" actId="164"/>
          <ac:spMkLst>
            <pc:docMk/>
            <pc:sldMk cId="0" sldId="259"/>
            <ac:spMk id="2046" creationId="{CFB2490C-9864-97A7-48ED-C91AFC187D51}"/>
          </ac:spMkLst>
        </pc:spChg>
        <pc:spChg chg="add mod">
          <ac:chgData name="Murilo Rocha Lemes" userId="7700fe1c617f09cb" providerId="LiveId" clId="{C548D5B6-D5F3-453F-8CC3-C5DF8477DFE9}" dt="2025-04-25T01:54:12.428" v="14437" actId="164"/>
          <ac:spMkLst>
            <pc:docMk/>
            <pc:sldMk cId="0" sldId="259"/>
            <ac:spMk id="2047" creationId="{84686EFD-A6A6-BD77-DBCD-F0460A54A4C0}"/>
          </ac:spMkLst>
        </pc:spChg>
        <pc:spChg chg="add mod">
          <ac:chgData name="Murilo Rocha Lemes" userId="7700fe1c617f09cb" providerId="LiveId" clId="{C548D5B6-D5F3-453F-8CC3-C5DF8477DFE9}" dt="2025-04-25T01:50:32.858" v="14421" actId="164"/>
          <ac:spMkLst>
            <pc:docMk/>
            <pc:sldMk cId="0" sldId="259"/>
            <ac:spMk id="2053" creationId="{088A1AFD-BD0B-4462-521B-39C1AFAD4D86}"/>
          </ac:spMkLst>
        </pc:spChg>
        <pc:spChg chg="add mod">
          <ac:chgData name="Murilo Rocha Lemes" userId="7700fe1c617f09cb" providerId="LiveId" clId="{C548D5B6-D5F3-453F-8CC3-C5DF8477DFE9}" dt="2025-04-25T01:50:32.858" v="14421" actId="164"/>
          <ac:spMkLst>
            <pc:docMk/>
            <pc:sldMk cId="0" sldId="259"/>
            <ac:spMk id="2054" creationId="{8420CC55-A6E3-199C-4B13-B468CA8F46C4}"/>
          </ac:spMkLst>
        </pc:spChg>
        <pc:spChg chg="add mod">
          <ac:chgData name="Murilo Rocha Lemes" userId="7700fe1c617f09cb" providerId="LiveId" clId="{C548D5B6-D5F3-453F-8CC3-C5DF8477DFE9}" dt="2025-04-25T01:50:32.858" v="14421" actId="164"/>
          <ac:spMkLst>
            <pc:docMk/>
            <pc:sldMk cId="0" sldId="259"/>
            <ac:spMk id="2055" creationId="{0FDCC7C6-F2F9-1143-D268-3D4FE28D5797}"/>
          </ac:spMkLst>
        </pc:spChg>
        <pc:spChg chg="add mod">
          <ac:chgData name="Murilo Rocha Lemes" userId="7700fe1c617f09cb" providerId="LiveId" clId="{C548D5B6-D5F3-453F-8CC3-C5DF8477DFE9}" dt="2025-04-25T01:50:32.858" v="14421" actId="164"/>
          <ac:spMkLst>
            <pc:docMk/>
            <pc:sldMk cId="0" sldId="259"/>
            <ac:spMk id="2056" creationId="{73D02C66-3E06-D00C-5E30-8E40C51D77FA}"/>
          </ac:spMkLst>
        </pc:spChg>
        <pc:spChg chg="add mod">
          <ac:chgData name="Murilo Rocha Lemes" userId="7700fe1c617f09cb" providerId="LiveId" clId="{C548D5B6-D5F3-453F-8CC3-C5DF8477DFE9}" dt="2025-04-23T23:00:15.613" v="11178" actId="113"/>
          <ac:spMkLst>
            <pc:docMk/>
            <pc:sldMk cId="0" sldId="259"/>
            <ac:spMk id="2057" creationId="{27296B9B-BB9B-A601-1A30-9C887F5E67CD}"/>
          </ac:spMkLst>
        </pc:spChg>
        <pc:spChg chg="add mod">
          <ac:chgData name="Murilo Rocha Lemes" userId="7700fe1c617f09cb" providerId="LiveId" clId="{C548D5B6-D5F3-453F-8CC3-C5DF8477DFE9}" dt="2025-04-27T02:05:01.057" v="24623" actId="20577"/>
          <ac:spMkLst>
            <pc:docMk/>
            <pc:sldMk cId="0" sldId="259"/>
            <ac:spMk id="2058" creationId="{7BC2D08B-C71A-B2BD-415E-FD54763CF517}"/>
          </ac:spMkLst>
        </pc:spChg>
        <pc:spChg chg="add mod">
          <ac:chgData name="Murilo Rocha Lemes" userId="7700fe1c617f09cb" providerId="LiveId" clId="{C548D5B6-D5F3-453F-8CC3-C5DF8477DFE9}" dt="2025-04-21T22:34:22.521" v="5886" actId="1036"/>
          <ac:spMkLst>
            <pc:docMk/>
            <pc:sldMk cId="0" sldId="259"/>
            <ac:spMk id="2060" creationId="{8E528FD4-7542-2E76-1D0E-11FF8EC9083A}"/>
          </ac:spMkLst>
        </pc:spChg>
        <pc:spChg chg="add mod">
          <ac:chgData name="Murilo Rocha Lemes" userId="7700fe1c617f09cb" providerId="LiveId" clId="{C548D5B6-D5F3-453F-8CC3-C5DF8477DFE9}" dt="2025-04-25T01:52:14.623" v="14427" actId="164"/>
          <ac:spMkLst>
            <pc:docMk/>
            <pc:sldMk cId="0" sldId="259"/>
            <ac:spMk id="2065" creationId="{77C46CB6-8CBD-206F-7D97-0C13B80DEBD1}"/>
          </ac:spMkLst>
        </pc:spChg>
        <pc:spChg chg="add mod ord">
          <ac:chgData name="Murilo Rocha Lemes" userId="7700fe1c617f09cb" providerId="LiveId" clId="{C548D5B6-D5F3-453F-8CC3-C5DF8477DFE9}" dt="2025-04-25T01:53:38.375" v="14435" actId="164"/>
          <ac:spMkLst>
            <pc:docMk/>
            <pc:sldMk cId="0" sldId="259"/>
            <ac:spMk id="2067" creationId="{E74A124B-2E1F-0E2C-8D10-30B5F112CB2F}"/>
          </ac:spMkLst>
        </pc:spChg>
        <pc:spChg chg="add mod">
          <ac:chgData name="Murilo Rocha Lemes" userId="7700fe1c617f09cb" providerId="LiveId" clId="{C548D5B6-D5F3-453F-8CC3-C5DF8477DFE9}" dt="2025-04-25T01:51:22.447" v="14424" actId="164"/>
          <ac:spMkLst>
            <pc:docMk/>
            <pc:sldMk cId="0" sldId="259"/>
            <ac:spMk id="2085" creationId="{C239EE32-2209-E2C0-9808-397E601051A8}"/>
          </ac:spMkLst>
        </pc:spChg>
        <pc:spChg chg="add mod">
          <ac:chgData name="Murilo Rocha Lemes" userId="7700fe1c617f09cb" providerId="LiveId" clId="{C548D5B6-D5F3-453F-8CC3-C5DF8477DFE9}" dt="2025-04-22T01:28:11.929" v="6714" actId="20577"/>
          <ac:spMkLst>
            <pc:docMk/>
            <pc:sldMk cId="0" sldId="259"/>
            <ac:spMk id="2086" creationId="{FFFEC91C-21F2-D847-0363-6BCAE6D018A4}"/>
          </ac:spMkLst>
        </pc:spChg>
        <pc:spChg chg="add mod">
          <ac:chgData name="Murilo Rocha Lemes" userId="7700fe1c617f09cb" providerId="LiveId" clId="{C548D5B6-D5F3-453F-8CC3-C5DF8477DFE9}" dt="2025-04-22T01:28:01.492" v="6711" actId="20577"/>
          <ac:spMkLst>
            <pc:docMk/>
            <pc:sldMk cId="0" sldId="259"/>
            <ac:spMk id="2087" creationId="{FBA55C1A-DB25-1743-7D1F-B65DDAA37374}"/>
          </ac:spMkLst>
        </pc:spChg>
        <pc:spChg chg="add mod">
          <ac:chgData name="Murilo Rocha Lemes" userId="7700fe1c617f09cb" providerId="LiveId" clId="{C548D5B6-D5F3-453F-8CC3-C5DF8477DFE9}" dt="2025-04-25T01:52:14.623" v="14427" actId="164"/>
          <ac:spMkLst>
            <pc:docMk/>
            <pc:sldMk cId="0" sldId="259"/>
            <ac:spMk id="2088" creationId="{CE4F4B5A-099E-4A2E-ABF8-3783080BF2B7}"/>
          </ac:spMkLst>
        </pc:spChg>
        <pc:spChg chg="add mod">
          <ac:chgData name="Murilo Rocha Lemes" userId="7700fe1c617f09cb" providerId="LiveId" clId="{C548D5B6-D5F3-453F-8CC3-C5DF8477DFE9}" dt="2025-04-25T01:52:14.623" v="14427" actId="164"/>
          <ac:spMkLst>
            <pc:docMk/>
            <pc:sldMk cId="0" sldId="259"/>
            <ac:spMk id="2089" creationId="{5FF51421-CF87-134F-7B82-FDF07F0A2769}"/>
          </ac:spMkLst>
        </pc:spChg>
        <pc:spChg chg="add mod">
          <ac:chgData name="Murilo Rocha Lemes" userId="7700fe1c617f09cb" providerId="LiveId" clId="{C548D5B6-D5F3-453F-8CC3-C5DF8477DFE9}" dt="2025-04-22T01:30:00.863" v="6728" actId="207"/>
          <ac:spMkLst>
            <pc:docMk/>
            <pc:sldMk cId="0" sldId="259"/>
            <ac:spMk id="2090" creationId="{2B7DB0CB-2A1D-D558-2D08-91D768F68716}"/>
          </ac:spMkLst>
        </pc:spChg>
        <pc:spChg chg="add mod">
          <ac:chgData name="Murilo Rocha Lemes" userId="7700fe1c617f09cb" providerId="LiveId" clId="{C548D5B6-D5F3-453F-8CC3-C5DF8477DFE9}" dt="2025-04-22T01:30:08.627" v="6729" actId="207"/>
          <ac:spMkLst>
            <pc:docMk/>
            <pc:sldMk cId="0" sldId="259"/>
            <ac:spMk id="2091" creationId="{F0D29C8E-2483-8561-7A87-567919627355}"/>
          </ac:spMkLst>
        </pc:spChg>
        <pc:spChg chg="add mod">
          <ac:chgData name="Murilo Rocha Lemes" userId="7700fe1c617f09cb" providerId="LiveId" clId="{C548D5B6-D5F3-453F-8CC3-C5DF8477DFE9}" dt="2025-04-25T01:54:12.428" v="14437" actId="164"/>
          <ac:spMkLst>
            <pc:docMk/>
            <pc:sldMk cId="0" sldId="259"/>
            <ac:spMk id="2092" creationId="{5DC1F028-4FE3-4D1B-B1CB-80C41A71F9D7}"/>
          </ac:spMkLst>
        </pc:spChg>
        <pc:spChg chg="add mod">
          <ac:chgData name="Murilo Rocha Lemes" userId="7700fe1c617f09cb" providerId="LiveId" clId="{C548D5B6-D5F3-453F-8CC3-C5DF8477DFE9}" dt="2025-04-22T01:30:19.114" v="6730" actId="207"/>
          <ac:spMkLst>
            <pc:docMk/>
            <pc:sldMk cId="0" sldId="259"/>
            <ac:spMk id="2093" creationId="{E8A331EB-3A0A-8274-A9B7-86C817299658}"/>
          </ac:spMkLst>
        </pc:spChg>
        <pc:spChg chg="add mod">
          <ac:chgData name="Murilo Rocha Lemes" userId="7700fe1c617f09cb" providerId="LiveId" clId="{C548D5B6-D5F3-453F-8CC3-C5DF8477DFE9}" dt="2025-04-25T01:50:32.858" v="14421" actId="164"/>
          <ac:spMkLst>
            <pc:docMk/>
            <pc:sldMk cId="0" sldId="259"/>
            <ac:spMk id="2094" creationId="{4D5D0BF5-4FBB-FDB0-DC76-D4CC378FA1CA}"/>
          </ac:spMkLst>
        </pc:spChg>
        <pc:spChg chg="add mod ord">
          <ac:chgData name="Murilo Rocha Lemes" userId="7700fe1c617f09cb" providerId="LiveId" clId="{C548D5B6-D5F3-453F-8CC3-C5DF8477DFE9}" dt="2025-04-25T01:53:38.375" v="14435" actId="164"/>
          <ac:spMkLst>
            <pc:docMk/>
            <pc:sldMk cId="0" sldId="259"/>
            <ac:spMk id="2095" creationId="{E0A9F061-0F79-D15D-78B3-59C0AE4D3B64}"/>
          </ac:spMkLst>
        </pc:spChg>
        <pc:grpChg chg="add mod">
          <ac:chgData name="Murilo Rocha Lemes" userId="7700fe1c617f09cb" providerId="LiveId" clId="{C548D5B6-D5F3-453F-8CC3-C5DF8477DFE9}" dt="2025-04-26T02:50:52.216" v="16599" actId="164"/>
          <ac:grpSpMkLst>
            <pc:docMk/>
            <pc:sldMk cId="0" sldId="259"/>
            <ac:grpSpMk id="20" creationId="{BB289E87-13A6-6CD7-22F2-71E0DEC70E0F}"/>
          </ac:grpSpMkLst>
        </pc:grpChg>
        <pc:grpChg chg="add mod">
          <ac:chgData name="Murilo Rocha Lemes" userId="7700fe1c617f09cb" providerId="LiveId" clId="{C548D5B6-D5F3-453F-8CC3-C5DF8477DFE9}" dt="2025-04-26T02:50:52.216" v="16599" actId="164"/>
          <ac:grpSpMkLst>
            <pc:docMk/>
            <pc:sldMk cId="0" sldId="259"/>
            <ac:grpSpMk id="24" creationId="{B6F597E6-58EA-3819-1A94-9E71429362E1}"/>
          </ac:grpSpMkLst>
        </pc:grpChg>
        <pc:grpChg chg="add mod">
          <ac:chgData name="Murilo Rocha Lemes" userId="7700fe1c617f09cb" providerId="LiveId" clId="{C548D5B6-D5F3-453F-8CC3-C5DF8477DFE9}" dt="2025-04-21T21:13:52.881" v="4170" actId="1035"/>
          <ac:grpSpMkLst>
            <pc:docMk/>
            <pc:sldMk cId="0" sldId="259"/>
            <ac:grpSpMk id="2015" creationId="{37039979-37E8-DB72-BC45-EE612F1991FB}"/>
          </ac:grpSpMkLst>
        </pc:grpChg>
        <pc:grpChg chg="add mod">
          <ac:chgData name="Murilo Rocha Lemes" userId="7700fe1c617f09cb" providerId="LiveId" clId="{C548D5B6-D5F3-453F-8CC3-C5DF8477DFE9}" dt="2025-04-23T22:50:30.073" v="10745" actId="1037"/>
          <ac:grpSpMkLst>
            <pc:docMk/>
            <pc:sldMk cId="0" sldId="259"/>
            <ac:grpSpMk id="2099" creationId="{11FC3D11-64D8-E430-5873-3D68FDDF780C}"/>
          </ac:grpSpMkLst>
        </pc:grpChg>
        <pc:picChg chg="add mod">
          <ac:chgData name="Murilo Rocha Lemes" userId="7700fe1c617f09cb" providerId="LiveId" clId="{C548D5B6-D5F3-453F-8CC3-C5DF8477DFE9}" dt="2025-04-23T22:50:14.608" v="10739" actId="1076"/>
          <ac:picMkLst>
            <pc:docMk/>
            <pc:sldMk cId="0" sldId="259"/>
            <ac:picMk id="10" creationId="{8F34661F-6F39-C64B-0AF2-ACED65001604}"/>
          </ac:picMkLst>
        </pc:picChg>
        <pc:picChg chg="add mod">
          <ac:chgData name="Murilo Rocha Lemes" userId="7700fe1c617f09cb" providerId="LiveId" clId="{C548D5B6-D5F3-453F-8CC3-C5DF8477DFE9}" dt="2025-04-25T01:45:04.947" v="14310" actId="164"/>
          <ac:picMkLst>
            <pc:docMk/>
            <pc:sldMk cId="0" sldId="259"/>
            <ac:picMk id="12" creationId="{968FB3D6-2633-E9E6-4050-2BCE91A98FC3}"/>
          </ac:picMkLst>
        </pc:picChg>
        <pc:picChg chg="add mod">
          <ac:chgData name="Murilo Rocha Lemes" userId="7700fe1c617f09cb" providerId="LiveId" clId="{C548D5B6-D5F3-453F-8CC3-C5DF8477DFE9}" dt="2025-04-26T02:51:15.517" v="16610" actId="1036"/>
          <ac:picMkLst>
            <pc:docMk/>
            <pc:sldMk cId="0" sldId="259"/>
            <ac:picMk id="22" creationId="{45EDFB60-8680-4B75-AECE-0DE3BD84B798}"/>
          </ac:picMkLst>
        </pc:picChg>
        <pc:picChg chg="add mod">
          <ac:chgData name="Murilo Rocha Lemes" userId="7700fe1c617f09cb" providerId="LiveId" clId="{C548D5B6-D5F3-453F-8CC3-C5DF8477DFE9}" dt="2025-04-26T02:51:19.349" v="16611" actId="14100"/>
          <ac:picMkLst>
            <pc:docMk/>
            <pc:sldMk cId="0" sldId="259"/>
            <ac:picMk id="23" creationId="{A381833C-C84F-C906-E46D-BF32C8E2DB95}"/>
          </ac:picMkLst>
        </pc:picChg>
        <pc:picChg chg="add mod">
          <ac:chgData name="Murilo Rocha Lemes" userId="7700fe1c617f09cb" providerId="LiveId" clId="{C548D5B6-D5F3-453F-8CC3-C5DF8477DFE9}" dt="2025-04-22T00:03:07.495" v="6037" actId="1036"/>
          <ac:picMkLst>
            <pc:docMk/>
            <pc:sldMk cId="0" sldId="259"/>
            <ac:picMk id="44" creationId="{69C311ED-0E66-AF7A-031E-F5A294246D84}"/>
          </ac:picMkLst>
        </pc:picChg>
        <pc:picChg chg="add mod">
          <ac:chgData name="Murilo Rocha Lemes" userId="7700fe1c617f09cb" providerId="LiveId" clId="{C548D5B6-D5F3-453F-8CC3-C5DF8477DFE9}" dt="2025-04-25T01:50:32.858" v="14421" actId="164"/>
          <ac:picMkLst>
            <pc:docMk/>
            <pc:sldMk cId="0" sldId="259"/>
            <ac:picMk id="46" creationId="{78D1A387-161F-AC7E-11F2-8E30C1A87E03}"/>
          </ac:picMkLst>
        </pc:picChg>
        <pc:picChg chg="add mod">
          <ac:chgData name="Murilo Rocha Lemes" userId="7700fe1c617f09cb" providerId="LiveId" clId="{C548D5B6-D5F3-453F-8CC3-C5DF8477DFE9}" dt="2025-04-23T21:12:40.038" v="9164" actId="1037"/>
          <ac:picMkLst>
            <pc:docMk/>
            <pc:sldMk cId="0" sldId="259"/>
            <ac:picMk id="59" creationId="{5C7CCDEE-4A2E-D821-637A-337889622FB2}"/>
          </ac:picMkLst>
        </pc:picChg>
        <pc:picChg chg="add mod">
          <ac:chgData name="Murilo Rocha Lemes" userId="7700fe1c617f09cb" providerId="LiveId" clId="{C548D5B6-D5F3-453F-8CC3-C5DF8477DFE9}" dt="2025-04-23T21:10:38.708" v="9138" actId="554"/>
          <ac:picMkLst>
            <pc:docMk/>
            <pc:sldMk cId="0" sldId="259"/>
            <ac:picMk id="63" creationId="{4C526E01-35A6-24C6-E333-7A7DE1D91D1F}"/>
          </ac:picMkLst>
        </pc:picChg>
        <pc:picChg chg="add mod">
          <ac:chgData name="Murilo Rocha Lemes" userId="7700fe1c617f09cb" providerId="LiveId" clId="{C548D5B6-D5F3-453F-8CC3-C5DF8477DFE9}" dt="2025-04-25T01:50:32.858" v="14421" actId="164"/>
          <ac:picMkLst>
            <pc:docMk/>
            <pc:sldMk cId="0" sldId="259"/>
            <ac:picMk id="1034" creationId="{F989E9F2-A42D-0C0B-0D81-D9BA67290322}"/>
          </ac:picMkLst>
        </pc:picChg>
        <pc:picChg chg="add mod">
          <ac:chgData name="Murilo Rocha Lemes" userId="7700fe1c617f09cb" providerId="LiveId" clId="{C548D5B6-D5F3-453F-8CC3-C5DF8477DFE9}" dt="2025-04-21T15:50:07.440" v="2695" actId="1036"/>
          <ac:picMkLst>
            <pc:docMk/>
            <pc:sldMk cId="0" sldId="259"/>
            <ac:picMk id="1044" creationId="{D7E7B639-9DDC-013A-7C5E-A4AB06F13E42}"/>
          </ac:picMkLst>
        </pc:picChg>
        <pc:picChg chg="add mod">
          <ac:chgData name="Murilo Rocha Lemes" userId="7700fe1c617f09cb" providerId="LiveId" clId="{C548D5B6-D5F3-453F-8CC3-C5DF8477DFE9}" dt="2025-04-21T16:56:47.468" v="2943" actId="1035"/>
          <ac:picMkLst>
            <pc:docMk/>
            <pc:sldMk cId="0" sldId="259"/>
            <ac:picMk id="1047" creationId="{089BB7CD-9C7E-436B-8065-7021B95C477E}"/>
          </ac:picMkLst>
        </pc:picChg>
        <pc:picChg chg="add mod">
          <ac:chgData name="Murilo Rocha Lemes" userId="7700fe1c617f09cb" providerId="LiveId" clId="{C548D5B6-D5F3-453F-8CC3-C5DF8477DFE9}" dt="2025-04-21T16:56:51.753" v="2945" actId="1035"/>
          <ac:picMkLst>
            <pc:docMk/>
            <pc:sldMk cId="0" sldId="259"/>
            <ac:picMk id="1050" creationId="{3E823877-A41E-F98F-A376-C4020BE75A45}"/>
          </ac:picMkLst>
        </pc:picChg>
        <pc:picChg chg="add mod">
          <ac:chgData name="Murilo Rocha Lemes" userId="7700fe1c617f09cb" providerId="LiveId" clId="{C548D5B6-D5F3-453F-8CC3-C5DF8477DFE9}" dt="2025-04-21T18:04:55.060" v="3905" actId="1038"/>
          <ac:picMkLst>
            <pc:docMk/>
            <pc:sldMk cId="0" sldId="259"/>
            <ac:picMk id="1055" creationId="{B221F72C-B9C1-9574-FF29-0AB4EC9E9E28}"/>
          </ac:picMkLst>
        </pc:picChg>
        <pc:picChg chg="add mod">
          <ac:chgData name="Murilo Rocha Lemes" userId="7700fe1c617f09cb" providerId="LiveId" clId="{C548D5B6-D5F3-453F-8CC3-C5DF8477DFE9}" dt="2025-04-21T17:05:54.752" v="3138" actId="1076"/>
          <ac:picMkLst>
            <pc:docMk/>
            <pc:sldMk cId="0" sldId="259"/>
            <ac:picMk id="1060" creationId="{29D559E3-EAE8-9AA0-587F-9CA598D527C3}"/>
          </ac:picMkLst>
        </pc:picChg>
        <pc:picChg chg="add mod">
          <ac:chgData name="Murilo Rocha Lemes" userId="7700fe1c617f09cb" providerId="LiveId" clId="{C548D5B6-D5F3-453F-8CC3-C5DF8477DFE9}" dt="2025-04-21T17:13:28.486" v="3249" actId="1037"/>
          <ac:picMkLst>
            <pc:docMk/>
            <pc:sldMk cId="0" sldId="259"/>
            <ac:picMk id="1071" creationId="{2A773D7B-CD67-D9B8-86FA-CFCD749CB3C4}"/>
          </ac:picMkLst>
        </pc:picChg>
        <pc:picChg chg="add mod">
          <ac:chgData name="Murilo Rocha Lemes" userId="7700fe1c617f09cb" providerId="LiveId" clId="{C548D5B6-D5F3-453F-8CC3-C5DF8477DFE9}" dt="2025-04-21T21:21:10.019" v="4468" actId="1038"/>
          <ac:picMkLst>
            <pc:docMk/>
            <pc:sldMk cId="0" sldId="259"/>
            <ac:picMk id="1077" creationId="{87CEDEE6-9147-132A-AE76-305288498D62}"/>
          </ac:picMkLst>
        </pc:picChg>
        <pc:picChg chg="add mod">
          <ac:chgData name="Murilo Rocha Lemes" userId="7700fe1c617f09cb" providerId="LiveId" clId="{C548D5B6-D5F3-453F-8CC3-C5DF8477DFE9}" dt="2025-04-21T21:13:46.998" v="4158" actId="554"/>
          <ac:picMkLst>
            <pc:docMk/>
            <pc:sldMk cId="0" sldId="259"/>
            <ac:picMk id="1079" creationId="{0448FF01-E169-0537-A5C7-1AA9FF82CE5B}"/>
          </ac:picMkLst>
        </pc:picChg>
        <pc:picChg chg="add mod">
          <ac:chgData name="Murilo Rocha Lemes" userId="7700fe1c617f09cb" providerId="LiveId" clId="{C548D5B6-D5F3-453F-8CC3-C5DF8477DFE9}" dt="2025-04-21T14:35:04.875" v="1602" actId="1076"/>
          <ac:picMkLst>
            <pc:docMk/>
            <pc:sldMk cId="0" sldId="259"/>
            <ac:picMk id="1882" creationId="{F6513150-DE79-A43D-6748-2F46790A97A6}"/>
          </ac:picMkLst>
        </pc:picChg>
        <pc:picChg chg="add mod">
          <ac:chgData name="Murilo Rocha Lemes" userId="7700fe1c617f09cb" providerId="LiveId" clId="{C548D5B6-D5F3-453F-8CC3-C5DF8477DFE9}" dt="2025-04-25T01:45:04.947" v="14310" actId="164"/>
          <ac:picMkLst>
            <pc:docMk/>
            <pc:sldMk cId="0" sldId="259"/>
            <ac:picMk id="1887" creationId="{8A8C401E-8EFB-4FC2-72CD-81CCB54F75B3}"/>
          </ac:picMkLst>
        </pc:picChg>
        <pc:picChg chg="add mod">
          <ac:chgData name="Murilo Rocha Lemes" userId="7700fe1c617f09cb" providerId="LiveId" clId="{C548D5B6-D5F3-453F-8CC3-C5DF8477DFE9}" dt="2025-04-21T14:49:10.707" v="1791" actId="14100"/>
          <ac:picMkLst>
            <pc:docMk/>
            <pc:sldMk cId="0" sldId="259"/>
            <ac:picMk id="1892" creationId="{5B8860D4-248F-F6B7-88E1-413214D7BCD6}"/>
          </ac:picMkLst>
        </pc:picChg>
        <pc:picChg chg="add mod">
          <ac:chgData name="Murilo Rocha Lemes" userId="7700fe1c617f09cb" providerId="LiveId" clId="{C548D5B6-D5F3-453F-8CC3-C5DF8477DFE9}" dt="2025-04-21T18:02:35.626" v="3863" actId="164"/>
          <ac:picMkLst>
            <pc:docMk/>
            <pc:sldMk cId="0" sldId="259"/>
            <ac:picMk id="1920" creationId="{E85D7C3B-5208-F415-875D-C25C17BE0AC3}"/>
          </ac:picMkLst>
        </pc:picChg>
        <pc:picChg chg="add mod">
          <ac:chgData name="Murilo Rocha Lemes" userId="7700fe1c617f09cb" providerId="LiveId" clId="{C548D5B6-D5F3-453F-8CC3-C5DF8477DFE9}" dt="2025-04-21T18:02:35.626" v="3863" actId="164"/>
          <ac:picMkLst>
            <pc:docMk/>
            <pc:sldMk cId="0" sldId="259"/>
            <ac:picMk id="1922" creationId="{3B22117C-4471-10CE-DAA8-8CEB125C215E}"/>
          </ac:picMkLst>
        </pc:picChg>
        <pc:picChg chg="add mod">
          <ac:chgData name="Murilo Rocha Lemes" userId="7700fe1c617f09cb" providerId="LiveId" clId="{C548D5B6-D5F3-453F-8CC3-C5DF8477DFE9}" dt="2025-04-21T21:28:59.381" v="4772" actId="1037"/>
          <ac:picMkLst>
            <pc:docMk/>
            <pc:sldMk cId="0" sldId="259"/>
            <ac:picMk id="1925" creationId="{10B20FA9-CA65-A1CF-F147-C9C5D1F2BE8E}"/>
          </ac:picMkLst>
        </pc:picChg>
        <pc:picChg chg="add mod">
          <ac:chgData name="Murilo Rocha Lemes" userId="7700fe1c617f09cb" providerId="LiveId" clId="{C548D5B6-D5F3-453F-8CC3-C5DF8477DFE9}" dt="2025-04-21T21:21:10.019" v="4468" actId="1038"/>
          <ac:picMkLst>
            <pc:docMk/>
            <pc:sldMk cId="0" sldId="259"/>
            <ac:picMk id="1927" creationId="{E559D2CD-587F-D768-38B3-F1A312E70BD1}"/>
          </ac:picMkLst>
        </pc:picChg>
        <pc:picChg chg="add mod">
          <ac:chgData name="Murilo Rocha Lemes" userId="7700fe1c617f09cb" providerId="LiveId" clId="{C548D5B6-D5F3-453F-8CC3-C5DF8477DFE9}" dt="2025-04-21T21:13:46.998" v="4158" actId="554"/>
          <ac:picMkLst>
            <pc:docMk/>
            <pc:sldMk cId="0" sldId="259"/>
            <ac:picMk id="1929" creationId="{3FAE2F07-4E04-EB5B-4F44-0784847BC53E}"/>
          </ac:picMkLst>
        </pc:picChg>
        <pc:picChg chg="mod">
          <ac:chgData name="Murilo Rocha Lemes" userId="7700fe1c617f09cb" providerId="LiveId" clId="{C548D5B6-D5F3-453F-8CC3-C5DF8477DFE9}" dt="2025-04-21T21:28:45.191" v="4758" actId="1037"/>
          <ac:picMkLst>
            <pc:docMk/>
            <pc:sldMk cId="0" sldId="259"/>
            <ac:picMk id="1985" creationId="{0E699F7F-DF00-8881-EFC4-089D3E8A51CF}"/>
          </ac:picMkLst>
        </pc:picChg>
        <pc:picChg chg="mod ord">
          <ac:chgData name="Murilo Rocha Lemes" userId="7700fe1c617f09cb" providerId="LiveId" clId="{C548D5B6-D5F3-453F-8CC3-C5DF8477DFE9}" dt="2025-04-25T01:53:38.375" v="14435" actId="164"/>
          <ac:picMkLst>
            <pc:docMk/>
            <pc:sldMk cId="0" sldId="259"/>
            <ac:picMk id="1993" creationId="{C7F23DAA-6E1B-B55E-6CC9-F960334B8ADD}"/>
          </ac:picMkLst>
        </pc:picChg>
        <pc:picChg chg="add mod">
          <ac:chgData name="Murilo Rocha Lemes" userId="7700fe1c617f09cb" providerId="LiveId" clId="{C548D5B6-D5F3-453F-8CC3-C5DF8477DFE9}" dt="2025-04-21T18:02:10.012" v="3862" actId="1038"/>
          <ac:picMkLst>
            <pc:docMk/>
            <pc:sldMk cId="0" sldId="259"/>
            <ac:picMk id="2013" creationId="{4359AA02-C243-B148-420C-52C1CF438941}"/>
          </ac:picMkLst>
        </pc:picChg>
        <pc:picChg chg="add mod">
          <ac:chgData name="Murilo Rocha Lemes" userId="7700fe1c617f09cb" providerId="LiveId" clId="{C548D5B6-D5F3-453F-8CC3-C5DF8477DFE9}" dt="2025-04-21T18:02:10.012" v="3862" actId="1038"/>
          <ac:picMkLst>
            <pc:docMk/>
            <pc:sldMk cId="0" sldId="259"/>
            <ac:picMk id="2014" creationId="{A0A5C546-4A02-411F-FE7C-150A7827DA5A}"/>
          </ac:picMkLst>
        </pc:picChg>
        <pc:picChg chg="add mod">
          <ac:chgData name="Murilo Rocha Lemes" userId="7700fe1c617f09cb" providerId="LiveId" clId="{C548D5B6-D5F3-453F-8CC3-C5DF8477DFE9}" dt="2025-04-21T18:13:02.506" v="4018" actId="1076"/>
          <ac:picMkLst>
            <pc:docMk/>
            <pc:sldMk cId="0" sldId="259"/>
            <ac:picMk id="2020" creationId="{9620C422-2E9A-77C9-CDA2-D4838CC5BD8F}"/>
          </ac:picMkLst>
        </pc:picChg>
        <pc:picChg chg="add mod">
          <ac:chgData name="Murilo Rocha Lemes" userId="7700fe1c617f09cb" providerId="LiveId" clId="{C548D5B6-D5F3-453F-8CC3-C5DF8477DFE9}" dt="2025-04-21T18:12:56.919" v="4017" actId="1076"/>
          <ac:picMkLst>
            <pc:docMk/>
            <pc:sldMk cId="0" sldId="259"/>
            <ac:picMk id="2022" creationId="{D33C745A-E4D4-DE7D-DF03-17841C12311E}"/>
          </ac:picMkLst>
        </pc:picChg>
        <pc:picChg chg="add mod">
          <ac:chgData name="Murilo Rocha Lemes" userId="7700fe1c617f09cb" providerId="LiveId" clId="{C548D5B6-D5F3-453F-8CC3-C5DF8477DFE9}" dt="2025-04-21T21:33:20.670" v="4852" actId="14100"/>
          <ac:picMkLst>
            <pc:docMk/>
            <pc:sldMk cId="0" sldId="259"/>
            <ac:picMk id="2049" creationId="{3AE4E9CD-83ED-9BCA-E807-0B4869623B14}"/>
          </ac:picMkLst>
        </pc:picChg>
        <pc:picChg chg="add mod topLvl">
          <ac:chgData name="Murilo Rocha Lemes" userId="7700fe1c617f09cb" providerId="LiveId" clId="{C548D5B6-D5F3-453F-8CC3-C5DF8477DFE9}" dt="2025-04-22T01:52:23.014" v="7028" actId="164"/>
          <ac:picMkLst>
            <pc:docMk/>
            <pc:sldMk cId="0" sldId="259"/>
            <ac:picMk id="2077" creationId="{7CD30A0E-96EC-FBB3-D3A3-8A0177EA604C}"/>
          </ac:picMkLst>
        </pc:picChg>
        <pc:picChg chg="add mod topLvl">
          <ac:chgData name="Murilo Rocha Lemes" userId="7700fe1c617f09cb" providerId="LiveId" clId="{C548D5B6-D5F3-453F-8CC3-C5DF8477DFE9}" dt="2025-04-22T01:52:23.014" v="7028" actId="164"/>
          <ac:picMkLst>
            <pc:docMk/>
            <pc:sldMk cId="0" sldId="259"/>
            <ac:picMk id="2081" creationId="{82749424-2BCC-3C57-7133-76AA5C35E376}"/>
          </ac:picMkLst>
        </pc:picChg>
        <pc:cxnChg chg="add mod">
          <ac:chgData name="Murilo Rocha Lemes" userId="7700fe1c617f09cb" providerId="LiveId" clId="{C548D5B6-D5F3-453F-8CC3-C5DF8477DFE9}" dt="2025-04-22T00:03:07.495" v="6037" actId="1036"/>
          <ac:cxnSpMkLst>
            <pc:docMk/>
            <pc:sldMk cId="0" sldId="259"/>
            <ac:cxnSpMk id="54" creationId="{BF5DA574-C4CD-79B3-1637-8BBC2671FD28}"/>
          </ac:cxnSpMkLst>
        </pc:cxnChg>
        <pc:cxnChg chg="add mod">
          <ac:chgData name="Murilo Rocha Lemes" userId="7700fe1c617f09cb" providerId="LiveId" clId="{C548D5B6-D5F3-453F-8CC3-C5DF8477DFE9}" dt="2025-04-23T21:09:02.908" v="9122" actId="14100"/>
          <ac:cxnSpMkLst>
            <pc:docMk/>
            <pc:sldMk cId="0" sldId="259"/>
            <ac:cxnSpMk id="1024" creationId="{4D3562EF-4F4E-473F-FF94-1A8E347A6E8F}"/>
          </ac:cxnSpMkLst>
        </pc:cxnChg>
        <pc:cxnChg chg="add mod ord">
          <ac:chgData name="Murilo Rocha Lemes" userId="7700fe1c617f09cb" providerId="LiveId" clId="{C548D5B6-D5F3-453F-8CC3-C5DF8477DFE9}" dt="2025-04-25T01:50:53.094" v="14423" actId="166"/>
          <ac:cxnSpMkLst>
            <pc:docMk/>
            <pc:sldMk cId="0" sldId="259"/>
            <ac:cxnSpMk id="1065" creationId="{A9A63364-2D4E-F1DF-1F66-59109E3B8C3D}"/>
          </ac:cxnSpMkLst>
        </pc:cxnChg>
        <pc:cxnChg chg="add mod ord">
          <ac:chgData name="Murilo Rocha Lemes" userId="7700fe1c617f09cb" providerId="LiveId" clId="{C548D5B6-D5F3-453F-8CC3-C5DF8477DFE9}" dt="2025-04-25T01:51:54.267" v="14426" actId="166"/>
          <ac:cxnSpMkLst>
            <pc:docMk/>
            <pc:sldMk cId="0" sldId="259"/>
            <ac:cxnSpMk id="1066" creationId="{5C8A0BC4-903D-F794-E02D-BC1BA03A2E1E}"/>
          </ac:cxnSpMkLst>
        </pc:cxnChg>
        <pc:cxnChg chg="add mod ord">
          <ac:chgData name="Murilo Rocha Lemes" userId="7700fe1c617f09cb" providerId="LiveId" clId="{C548D5B6-D5F3-453F-8CC3-C5DF8477DFE9}" dt="2025-04-25T01:51:54.267" v="14426" actId="166"/>
          <ac:cxnSpMkLst>
            <pc:docMk/>
            <pc:sldMk cId="0" sldId="259"/>
            <ac:cxnSpMk id="1067" creationId="{D6897BA9-D8D5-14C4-AD75-C4510E9EA275}"/>
          </ac:cxnSpMkLst>
        </pc:cxnChg>
        <pc:cxnChg chg="add mod ord">
          <ac:chgData name="Murilo Rocha Lemes" userId="7700fe1c617f09cb" providerId="LiveId" clId="{C548D5B6-D5F3-453F-8CC3-C5DF8477DFE9}" dt="2025-04-25T01:51:54.267" v="14426" actId="166"/>
          <ac:cxnSpMkLst>
            <pc:docMk/>
            <pc:sldMk cId="0" sldId="259"/>
            <ac:cxnSpMk id="1068" creationId="{D2B62694-4B4E-460F-FA40-A069D2658DBE}"/>
          </ac:cxnSpMkLst>
        </pc:cxnChg>
        <pc:cxnChg chg="add mod">
          <ac:chgData name="Murilo Rocha Lemes" userId="7700fe1c617f09cb" providerId="LiveId" clId="{C548D5B6-D5F3-453F-8CC3-C5DF8477DFE9}" dt="2025-04-21T15:29:18.486" v="2296" actId="1038"/>
          <ac:cxnSpMkLst>
            <pc:docMk/>
            <pc:sldMk cId="0" sldId="259"/>
            <ac:cxnSpMk id="1904" creationId="{51B7CFF5-9D23-1A9A-0ADB-6F6BC130F5B2}"/>
          </ac:cxnSpMkLst>
        </pc:cxnChg>
        <pc:cxnChg chg="add mod">
          <ac:chgData name="Murilo Rocha Lemes" userId="7700fe1c617f09cb" providerId="LiveId" clId="{C548D5B6-D5F3-453F-8CC3-C5DF8477DFE9}" dt="2025-04-21T21:24:21.894" v="4519" actId="1035"/>
          <ac:cxnSpMkLst>
            <pc:docMk/>
            <pc:sldMk cId="0" sldId="259"/>
            <ac:cxnSpMk id="2040" creationId="{B6EB152C-2218-E7A1-1168-09D46C9D152B}"/>
          </ac:cxnSpMkLst>
        </pc:cxnChg>
        <pc:cxnChg chg="add mod">
          <ac:chgData name="Murilo Rocha Lemes" userId="7700fe1c617f09cb" providerId="LiveId" clId="{C548D5B6-D5F3-453F-8CC3-C5DF8477DFE9}" dt="2025-04-21T21:24:25.987" v="4523" actId="1035"/>
          <ac:cxnSpMkLst>
            <pc:docMk/>
            <pc:sldMk cId="0" sldId="259"/>
            <ac:cxnSpMk id="2042" creationId="{7AE9DF18-B164-1E6E-9B9B-6816CA05F7D4}"/>
          </ac:cxnSpMkLst>
        </pc:cxnChg>
        <pc:cxnChg chg="add mod">
          <ac:chgData name="Murilo Rocha Lemes" userId="7700fe1c617f09cb" providerId="LiveId" clId="{C548D5B6-D5F3-453F-8CC3-C5DF8477DFE9}" dt="2025-04-21T21:25:10.674" v="4592" actId="1035"/>
          <ac:cxnSpMkLst>
            <pc:docMk/>
            <pc:sldMk cId="0" sldId="259"/>
            <ac:cxnSpMk id="2043" creationId="{18D22594-CC3B-D2AE-3A53-084262A8E521}"/>
          </ac:cxnSpMkLst>
        </pc:cxnChg>
        <pc:cxnChg chg="add mod">
          <ac:chgData name="Murilo Rocha Lemes" userId="7700fe1c617f09cb" providerId="LiveId" clId="{C548D5B6-D5F3-453F-8CC3-C5DF8477DFE9}" dt="2025-04-21T21:26:25.048" v="4662" actId="1036"/>
          <ac:cxnSpMkLst>
            <pc:docMk/>
            <pc:sldMk cId="0" sldId="259"/>
            <ac:cxnSpMk id="2044" creationId="{C9848B1D-B305-C277-32A7-5BBFBCE03A28}"/>
          </ac:cxnSpMkLst>
        </pc:cxnChg>
        <pc:cxnChg chg="add mod">
          <ac:chgData name="Murilo Rocha Lemes" userId="7700fe1c617f09cb" providerId="LiveId" clId="{C548D5B6-D5F3-453F-8CC3-C5DF8477DFE9}" dt="2025-04-21T21:26:29.100" v="4665" actId="1036"/>
          <ac:cxnSpMkLst>
            <pc:docMk/>
            <pc:sldMk cId="0" sldId="259"/>
            <ac:cxnSpMk id="2045" creationId="{3C60245F-A1A0-12B9-F88C-FB664D1C868A}"/>
          </ac:cxnSpMkLst>
        </pc:cxnChg>
        <pc:cxnChg chg="add mod ord">
          <ac:chgData name="Murilo Rocha Lemes" userId="7700fe1c617f09cb" providerId="LiveId" clId="{C548D5B6-D5F3-453F-8CC3-C5DF8477DFE9}" dt="2025-04-25T01:53:38.375" v="14435" actId="164"/>
          <ac:cxnSpMkLst>
            <pc:docMk/>
            <pc:sldMk cId="0" sldId="259"/>
            <ac:cxnSpMk id="2050" creationId="{6FC22DCF-A49A-CC14-12A6-4E32877258C3}"/>
          </ac:cxnSpMkLst>
        </pc:cxnChg>
        <pc:cxnChg chg="add mod ord">
          <ac:chgData name="Murilo Rocha Lemes" userId="7700fe1c617f09cb" providerId="LiveId" clId="{C548D5B6-D5F3-453F-8CC3-C5DF8477DFE9}" dt="2025-04-25T01:53:38.375" v="14435" actId="164"/>
          <ac:cxnSpMkLst>
            <pc:docMk/>
            <pc:sldMk cId="0" sldId="259"/>
            <ac:cxnSpMk id="2051" creationId="{B5B9E674-5B06-C08E-3A5A-CCAC3731704C}"/>
          </ac:cxnSpMkLst>
        </pc:cxnChg>
        <pc:cxnChg chg="add mod ord">
          <ac:chgData name="Murilo Rocha Lemes" userId="7700fe1c617f09cb" providerId="LiveId" clId="{C548D5B6-D5F3-453F-8CC3-C5DF8477DFE9}" dt="2025-04-25T01:53:38.375" v="14435" actId="164"/>
          <ac:cxnSpMkLst>
            <pc:docMk/>
            <pc:sldMk cId="0" sldId="259"/>
            <ac:cxnSpMk id="2052" creationId="{BD896E90-5F6C-A5A0-A1FB-1457C30C38A3}"/>
          </ac:cxnSpMkLst>
        </pc:cxnChg>
      </pc:sldChg>
      <pc:sldChg chg="modSp add del mod">
        <pc:chgData name="Murilo Rocha Lemes" userId="7700fe1c617f09cb" providerId="LiveId" clId="{C548D5B6-D5F3-453F-8CC3-C5DF8477DFE9}" dt="2025-04-26T18:27:10.053" v="17910"/>
        <pc:sldMkLst>
          <pc:docMk/>
          <pc:sldMk cId="0" sldId="260"/>
        </pc:sldMkLst>
      </pc:sldChg>
      <pc:sldChg chg="modSp del">
        <pc:chgData name="Murilo Rocha Lemes" userId="7700fe1c617f09cb" providerId="LiveId" clId="{C548D5B6-D5F3-453F-8CC3-C5DF8477DFE9}" dt="2025-04-21T21:14:19.808" v="4176" actId="47"/>
        <pc:sldMkLst>
          <pc:docMk/>
          <pc:sldMk cId="0" sldId="261"/>
        </pc:sldMkLst>
      </pc:sldChg>
      <pc:sldChg chg="modSp del">
        <pc:chgData name="Murilo Rocha Lemes" userId="7700fe1c617f09cb" providerId="LiveId" clId="{C548D5B6-D5F3-453F-8CC3-C5DF8477DFE9}" dt="2025-04-21T21:14:16.355" v="4175" actId="47"/>
        <pc:sldMkLst>
          <pc:docMk/>
          <pc:sldMk cId="0" sldId="262"/>
        </pc:sldMkLst>
      </pc:sldChg>
      <pc:sldChg chg="modSp del mod">
        <pc:chgData name="Murilo Rocha Lemes" userId="7700fe1c617f09cb" providerId="LiveId" clId="{C548D5B6-D5F3-453F-8CC3-C5DF8477DFE9}" dt="2025-04-21T21:14:15.055" v="4174" actId="47"/>
        <pc:sldMkLst>
          <pc:docMk/>
          <pc:sldMk cId="0" sldId="263"/>
        </pc:sldMkLst>
      </pc:sldChg>
      <pc:sldChg chg="modSp del mod">
        <pc:chgData name="Murilo Rocha Lemes" userId="7700fe1c617f09cb" providerId="LiveId" clId="{C548D5B6-D5F3-453F-8CC3-C5DF8477DFE9}" dt="2025-04-21T21:14:13.525" v="4173" actId="47"/>
        <pc:sldMkLst>
          <pc:docMk/>
          <pc:sldMk cId="0" sldId="264"/>
        </pc:sldMkLst>
      </pc:sldChg>
      <pc:sldChg chg="modSp del mod">
        <pc:chgData name="Murilo Rocha Lemes" userId="7700fe1c617f09cb" providerId="LiveId" clId="{C548D5B6-D5F3-453F-8CC3-C5DF8477DFE9}" dt="2025-04-21T21:14:12.606" v="4172" actId="47"/>
        <pc:sldMkLst>
          <pc:docMk/>
          <pc:sldMk cId="0" sldId="265"/>
        </pc:sldMkLst>
      </pc:sldChg>
      <pc:sldChg chg="modSp del">
        <pc:chgData name="Murilo Rocha Lemes" userId="7700fe1c617f09cb" providerId="LiveId" clId="{C548D5B6-D5F3-453F-8CC3-C5DF8477DFE9}" dt="2025-04-21T21:14:11.340" v="4171" actId="47"/>
        <pc:sldMkLst>
          <pc:docMk/>
          <pc:sldMk cId="0" sldId="266"/>
        </pc:sldMkLst>
      </pc:sldChg>
      <pc:sldChg chg="addSp delSp modSp del mod ord modTransition chgLayout">
        <pc:chgData name="Murilo Rocha Lemes" userId="7700fe1c617f09cb" providerId="LiveId" clId="{C548D5B6-D5F3-453F-8CC3-C5DF8477DFE9}" dt="2025-04-28T01:30:56.208" v="26025" actId="47"/>
        <pc:sldMkLst>
          <pc:docMk/>
          <pc:sldMk cId="0" sldId="267"/>
        </pc:sldMkLst>
        <pc:spChg chg="mod ord">
          <ac:chgData name="Murilo Rocha Lemes" userId="7700fe1c617f09cb" providerId="LiveId" clId="{C548D5B6-D5F3-453F-8CC3-C5DF8477DFE9}" dt="2025-04-27T02:04:25.694" v="24616" actId="255"/>
          <ac:spMkLst>
            <pc:docMk/>
            <pc:sldMk cId="0" sldId="267"/>
            <ac:spMk id="1944" creationId="{00000000-0000-0000-0000-000000000000}"/>
          </ac:spMkLst>
        </pc:spChg>
        <pc:spChg chg="mod ord">
          <ac:chgData name="Murilo Rocha Lemes" userId="7700fe1c617f09cb" providerId="LiveId" clId="{C548D5B6-D5F3-453F-8CC3-C5DF8477DFE9}" dt="2025-04-28T01:23:20.498" v="25966" actId="20577"/>
          <ac:spMkLst>
            <pc:docMk/>
            <pc:sldMk cId="0" sldId="267"/>
            <ac:spMk id="1945" creationId="{00000000-0000-0000-0000-000000000000}"/>
          </ac:spMkLst>
        </pc:spChg>
      </pc:sldChg>
      <pc:sldChg chg="addSp delSp modSp new del mod">
        <pc:chgData name="Murilo Rocha Lemes" userId="7700fe1c617f09cb" providerId="LiveId" clId="{C548D5B6-D5F3-453F-8CC3-C5DF8477DFE9}" dt="2025-04-21T22:35:30.663" v="5891" actId="47"/>
        <pc:sldMkLst>
          <pc:docMk/>
          <pc:sldMk cId="661054776" sldId="268"/>
        </pc:sldMkLst>
      </pc:sldChg>
      <pc:sldChg chg="addSp delSp modSp add del mod modClrScheme chgLayout">
        <pc:chgData name="Murilo Rocha Lemes" userId="7700fe1c617f09cb" providerId="LiveId" clId="{C548D5B6-D5F3-453F-8CC3-C5DF8477DFE9}" dt="2025-04-23T01:39:52.466" v="9003" actId="47"/>
        <pc:sldMkLst>
          <pc:docMk/>
          <pc:sldMk cId="1393154262" sldId="268"/>
        </pc:sldMkLst>
      </pc:sldChg>
      <pc:sldChg chg="add del">
        <pc:chgData name="Murilo Rocha Lemes" userId="7700fe1c617f09cb" providerId="LiveId" clId="{C548D5B6-D5F3-453F-8CC3-C5DF8477DFE9}" dt="2025-04-21T03:22:33.479" v="6"/>
        <pc:sldMkLst>
          <pc:docMk/>
          <pc:sldMk cId="1569695293" sldId="268"/>
        </pc:sldMkLst>
      </pc:sldChg>
      <pc:sldChg chg="add del">
        <pc:chgData name="Murilo Rocha Lemes" userId="7700fe1c617f09cb" providerId="LiveId" clId="{C548D5B6-D5F3-453F-8CC3-C5DF8477DFE9}" dt="2025-04-21T03:23:41.744" v="10"/>
        <pc:sldMkLst>
          <pc:docMk/>
          <pc:sldMk cId="3591053110" sldId="268"/>
        </pc:sldMkLst>
      </pc:sldChg>
      <pc:sldChg chg="add del">
        <pc:chgData name="Murilo Rocha Lemes" userId="7700fe1c617f09cb" providerId="LiveId" clId="{C548D5B6-D5F3-453F-8CC3-C5DF8477DFE9}" dt="2025-04-22T02:07:42.913" v="7275" actId="47"/>
        <pc:sldMkLst>
          <pc:docMk/>
          <pc:sldMk cId="1933234188" sldId="269"/>
        </pc:sldMkLst>
      </pc:sldChg>
      <pc:sldChg chg="addSp delSp modSp new del mod">
        <pc:chgData name="Murilo Rocha Lemes" userId="7700fe1c617f09cb" providerId="LiveId" clId="{C548D5B6-D5F3-453F-8CC3-C5DF8477DFE9}" dt="2025-04-21T21:12:04.717" v="4137" actId="680"/>
        <pc:sldMkLst>
          <pc:docMk/>
          <pc:sldMk cId="2681327832" sldId="269"/>
        </pc:sldMkLst>
      </pc:sldChg>
      <pc:sldChg chg="add ord modTransition">
        <pc:chgData name="Murilo Rocha Lemes" userId="7700fe1c617f09cb" providerId="LiveId" clId="{C548D5B6-D5F3-453F-8CC3-C5DF8477DFE9}" dt="2025-04-27T22:54:35.572" v="25932"/>
        <pc:sldMkLst>
          <pc:docMk/>
          <pc:sldMk cId="2782879785" sldId="269"/>
        </pc:sldMkLst>
      </pc:sldChg>
      <pc:sldChg chg="addSp delSp modSp add mod modAnim">
        <pc:chgData name="Murilo Rocha Lemes" userId="7700fe1c617f09cb" providerId="LiveId" clId="{C548D5B6-D5F3-453F-8CC3-C5DF8477DFE9}" dt="2025-04-28T04:05:04.202" v="27811" actId="5793"/>
        <pc:sldMkLst>
          <pc:docMk/>
          <pc:sldMk cId="2869630549" sldId="270"/>
        </pc:sldMkLst>
        <pc:spChg chg="add del mod">
          <ac:chgData name="Murilo Rocha Lemes" userId="7700fe1c617f09cb" providerId="LiveId" clId="{C548D5B6-D5F3-453F-8CC3-C5DF8477DFE9}" dt="2025-04-28T03:29:54.918" v="27725" actId="478"/>
          <ac:spMkLst>
            <pc:docMk/>
            <pc:sldMk cId="2869630549" sldId="270"/>
            <ac:spMk id="2" creationId="{6F92831C-F50A-5575-18A9-6B79694F9453}"/>
          </ac:spMkLst>
        </pc:spChg>
        <pc:spChg chg="add mod">
          <ac:chgData name="Murilo Rocha Lemes" userId="7700fe1c617f09cb" providerId="LiveId" clId="{C548D5B6-D5F3-453F-8CC3-C5DF8477DFE9}" dt="2025-04-28T03:29:40.096" v="27713"/>
          <ac:spMkLst>
            <pc:docMk/>
            <pc:sldMk cId="2869630549" sldId="270"/>
            <ac:spMk id="3" creationId="{B6D6BB4C-E371-296D-71BC-DF5CC249E4D1}"/>
          </ac:spMkLst>
        </pc:spChg>
        <pc:spChg chg="mod">
          <ac:chgData name="Murilo Rocha Lemes" userId="7700fe1c617f09cb" providerId="LiveId" clId="{C548D5B6-D5F3-453F-8CC3-C5DF8477DFE9}" dt="2025-04-28T03:30:43.747" v="27727"/>
          <ac:spMkLst>
            <pc:docMk/>
            <pc:sldMk cId="2869630549" sldId="270"/>
            <ac:spMk id="16" creationId="{9457D412-7517-4906-098E-56874FDD54F5}"/>
          </ac:spMkLst>
        </pc:spChg>
        <pc:spChg chg="add mod">
          <ac:chgData name="Murilo Rocha Lemes" userId="7700fe1c617f09cb" providerId="LiveId" clId="{C548D5B6-D5F3-453F-8CC3-C5DF8477DFE9}" dt="2025-04-24T00:30:29.218" v="11694" actId="1035"/>
          <ac:spMkLst>
            <pc:docMk/>
            <pc:sldMk cId="2869630549" sldId="270"/>
            <ac:spMk id="28" creationId="{08B18D91-C828-0BDD-1C06-74B89F638348}"/>
          </ac:spMkLst>
        </pc:spChg>
        <pc:spChg chg="add mod">
          <ac:chgData name="Murilo Rocha Lemes" userId="7700fe1c617f09cb" providerId="LiveId" clId="{C548D5B6-D5F3-453F-8CC3-C5DF8477DFE9}" dt="2025-04-24T00:30:29.218" v="11694" actId="1035"/>
          <ac:spMkLst>
            <pc:docMk/>
            <pc:sldMk cId="2869630549" sldId="270"/>
            <ac:spMk id="29" creationId="{E788050A-2C3A-67A1-C75C-3DE00EEAC243}"/>
          </ac:spMkLst>
        </pc:spChg>
        <pc:spChg chg="add mod">
          <ac:chgData name="Murilo Rocha Lemes" userId="7700fe1c617f09cb" providerId="LiveId" clId="{C548D5B6-D5F3-453F-8CC3-C5DF8477DFE9}" dt="2025-04-24T00:30:29.218" v="11694" actId="1035"/>
          <ac:spMkLst>
            <pc:docMk/>
            <pc:sldMk cId="2869630549" sldId="270"/>
            <ac:spMk id="30" creationId="{1023AFEA-D085-BFDC-9209-AD228B67B164}"/>
          </ac:spMkLst>
        </pc:spChg>
        <pc:spChg chg="add mod">
          <ac:chgData name="Murilo Rocha Lemes" userId="7700fe1c617f09cb" providerId="LiveId" clId="{C548D5B6-D5F3-453F-8CC3-C5DF8477DFE9}" dt="2025-04-24T00:30:29.218" v="11694" actId="1035"/>
          <ac:spMkLst>
            <pc:docMk/>
            <pc:sldMk cId="2869630549" sldId="270"/>
            <ac:spMk id="33" creationId="{E3B7ED8D-8FD5-63F3-91D5-E1C92AB290C9}"/>
          </ac:spMkLst>
        </pc:spChg>
        <pc:spChg chg="add mod">
          <ac:chgData name="Murilo Rocha Lemes" userId="7700fe1c617f09cb" providerId="LiveId" clId="{C548D5B6-D5F3-453F-8CC3-C5DF8477DFE9}" dt="2025-04-24T00:30:29.218" v="11694" actId="1035"/>
          <ac:spMkLst>
            <pc:docMk/>
            <pc:sldMk cId="2869630549" sldId="270"/>
            <ac:spMk id="34" creationId="{AA0CEDAF-2EC9-BD2F-E28A-E5814747930F}"/>
          </ac:spMkLst>
        </pc:spChg>
        <pc:spChg chg="add mod">
          <ac:chgData name="Murilo Rocha Lemes" userId="7700fe1c617f09cb" providerId="LiveId" clId="{C548D5B6-D5F3-453F-8CC3-C5DF8477DFE9}" dt="2025-04-24T00:30:29.218" v="11694" actId="1035"/>
          <ac:spMkLst>
            <pc:docMk/>
            <pc:sldMk cId="2869630549" sldId="270"/>
            <ac:spMk id="35" creationId="{ADDF82BB-C17F-6937-0486-31AE6FC6A172}"/>
          </ac:spMkLst>
        </pc:spChg>
        <pc:spChg chg="add mod">
          <ac:chgData name="Murilo Rocha Lemes" userId="7700fe1c617f09cb" providerId="LiveId" clId="{C548D5B6-D5F3-453F-8CC3-C5DF8477DFE9}" dt="2025-04-23T21:32:01.118" v="9327" actId="1076"/>
          <ac:spMkLst>
            <pc:docMk/>
            <pc:sldMk cId="2869630549" sldId="270"/>
            <ac:spMk id="40" creationId="{5A55321C-1C92-69AA-75E4-42122242667D}"/>
          </ac:spMkLst>
        </pc:spChg>
        <pc:spChg chg="add mod">
          <ac:chgData name="Murilo Rocha Lemes" userId="7700fe1c617f09cb" providerId="LiveId" clId="{C548D5B6-D5F3-453F-8CC3-C5DF8477DFE9}" dt="2025-04-24T00:26:59.162" v="11685" actId="1036"/>
          <ac:spMkLst>
            <pc:docMk/>
            <pc:sldMk cId="2869630549" sldId="270"/>
            <ac:spMk id="43" creationId="{4F32C136-1272-61BB-22AF-84805D995584}"/>
          </ac:spMkLst>
        </pc:spChg>
        <pc:spChg chg="add mod">
          <ac:chgData name="Murilo Rocha Lemes" userId="7700fe1c617f09cb" providerId="LiveId" clId="{C548D5B6-D5F3-453F-8CC3-C5DF8477DFE9}" dt="2025-04-24T18:57:48.423" v="12341" actId="14100"/>
          <ac:spMkLst>
            <pc:docMk/>
            <pc:sldMk cId="2869630549" sldId="270"/>
            <ac:spMk id="44" creationId="{ECF916C2-B921-3751-1470-D841A0193B0F}"/>
          </ac:spMkLst>
        </pc:spChg>
        <pc:spChg chg="add mod">
          <ac:chgData name="Murilo Rocha Lemes" userId="7700fe1c617f09cb" providerId="LiveId" clId="{C548D5B6-D5F3-453F-8CC3-C5DF8477DFE9}" dt="2025-04-23T22:55:50.379" v="10894" actId="1037"/>
          <ac:spMkLst>
            <pc:docMk/>
            <pc:sldMk cId="2869630549" sldId="270"/>
            <ac:spMk id="57" creationId="{C0DFCEEB-6DD8-52DD-83A1-597367EBB066}"/>
          </ac:spMkLst>
        </pc:spChg>
        <pc:spChg chg="add mod">
          <ac:chgData name="Murilo Rocha Lemes" userId="7700fe1c617f09cb" providerId="LiveId" clId="{C548D5B6-D5F3-453F-8CC3-C5DF8477DFE9}" dt="2025-04-23T22:17:43.222" v="10211" actId="1076"/>
          <ac:spMkLst>
            <pc:docMk/>
            <pc:sldMk cId="2869630549" sldId="270"/>
            <ac:spMk id="58" creationId="{521F7680-14E3-932F-1698-1523AE421DA8}"/>
          </ac:spMkLst>
        </pc:spChg>
        <pc:spChg chg="add mod">
          <ac:chgData name="Murilo Rocha Lemes" userId="7700fe1c617f09cb" providerId="LiveId" clId="{C548D5B6-D5F3-453F-8CC3-C5DF8477DFE9}" dt="2025-04-23T22:53:23.709" v="10768" actId="2"/>
          <ac:spMkLst>
            <pc:docMk/>
            <pc:sldMk cId="2869630549" sldId="270"/>
            <ac:spMk id="62" creationId="{AB5A4E03-C754-55AB-8740-F0417C3F89A7}"/>
          </ac:spMkLst>
        </pc:spChg>
        <pc:spChg chg="add mod">
          <ac:chgData name="Murilo Rocha Lemes" userId="7700fe1c617f09cb" providerId="LiveId" clId="{C548D5B6-D5F3-453F-8CC3-C5DF8477DFE9}" dt="2025-04-23T22:21:56.889" v="10244" actId="20577"/>
          <ac:spMkLst>
            <pc:docMk/>
            <pc:sldMk cId="2869630549" sldId="270"/>
            <ac:spMk id="63" creationId="{021DFF87-92B3-7211-B2CD-EB94C107AC4B}"/>
          </ac:spMkLst>
        </pc:spChg>
        <pc:spChg chg="add mod">
          <ac:chgData name="Murilo Rocha Lemes" userId="7700fe1c617f09cb" providerId="LiveId" clId="{C548D5B6-D5F3-453F-8CC3-C5DF8477DFE9}" dt="2025-04-23T22:53:25.415" v="10769" actId="2"/>
          <ac:spMkLst>
            <pc:docMk/>
            <pc:sldMk cId="2869630549" sldId="270"/>
            <ac:spMk id="2053" creationId="{9706B80C-212B-A733-5CA7-9E9B3E55B702}"/>
          </ac:spMkLst>
        </pc:spChg>
        <pc:spChg chg="add mod">
          <ac:chgData name="Murilo Rocha Lemes" userId="7700fe1c617f09cb" providerId="LiveId" clId="{C548D5B6-D5F3-453F-8CC3-C5DF8477DFE9}" dt="2025-04-28T04:05:04.202" v="27811" actId="5793"/>
          <ac:spMkLst>
            <pc:docMk/>
            <pc:sldMk cId="2869630549" sldId="270"/>
            <ac:spMk id="2057" creationId="{00E8557F-B6D0-96E4-7D34-9D247CF40E00}"/>
          </ac:spMkLst>
        </pc:spChg>
        <pc:spChg chg="mod">
          <ac:chgData name="Murilo Rocha Lemes" userId="7700fe1c617f09cb" providerId="LiveId" clId="{C548D5B6-D5F3-453F-8CC3-C5DF8477DFE9}" dt="2025-04-27T02:05:18.260" v="24629" actId="20577"/>
          <ac:spMkLst>
            <pc:docMk/>
            <pc:sldMk cId="2869630549" sldId="270"/>
            <ac:spMk id="2058" creationId="{81D81952-524F-998B-6C5D-83208EFE3F62}"/>
          </ac:spMkLst>
        </pc:spChg>
        <pc:spChg chg="add mod">
          <ac:chgData name="Murilo Rocha Lemes" userId="7700fe1c617f09cb" providerId="LiveId" clId="{C548D5B6-D5F3-453F-8CC3-C5DF8477DFE9}" dt="2025-04-27T14:30:14.202" v="25903" actId="20577"/>
          <ac:spMkLst>
            <pc:docMk/>
            <pc:sldMk cId="2869630549" sldId="270"/>
            <ac:spMk id="2059" creationId="{5A6C5102-7242-095C-ABE8-9409C2B975DF}"/>
          </ac:spMkLst>
        </pc:spChg>
        <pc:spChg chg="add mod">
          <ac:chgData name="Murilo Rocha Lemes" userId="7700fe1c617f09cb" providerId="LiveId" clId="{C548D5B6-D5F3-453F-8CC3-C5DF8477DFE9}" dt="2025-04-23T23:10:07.838" v="11281" actId="5793"/>
          <ac:spMkLst>
            <pc:docMk/>
            <pc:sldMk cId="2869630549" sldId="270"/>
            <ac:spMk id="2061" creationId="{B214834C-0DB1-6975-0F46-3FEE433F3153}"/>
          </ac:spMkLst>
        </pc:spChg>
        <pc:spChg chg="add mod">
          <ac:chgData name="Murilo Rocha Lemes" userId="7700fe1c617f09cb" providerId="LiveId" clId="{C548D5B6-D5F3-453F-8CC3-C5DF8477DFE9}" dt="2025-04-24T00:41:32.744" v="11956" actId="2"/>
          <ac:spMkLst>
            <pc:docMk/>
            <pc:sldMk cId="2869630549" sldId="270"/>
            <ac:spMk id="2063" creationId="{FAF3BBC9-48FC-B55D-F80C-3DBFEA6A5B12}"/>
          </ac:spMkLst>
        </pc:spChg>
        <pc:spChg chg="add mod">
          <ac:chgData name="Murilo Rocha Lemes" userId="7700fe1c617f09cb" providerId="LiveId" clId="{C548D5B6-D5F3-453F-8CC3-C5DF8477DFE9}" dt="2025-04-24T00:30:29.218" v="11694" actId="1035"/>
          <ac:spMkLst>
            <pc:docMk/>
            <pc:sldMk cId="2869630549" sldId="270"/>
            <ac:spMk id="2064" creationId="{A8C93F8C-E040-DD9D-22B9-D3A654058681}"/>
          </ac:spMkLst>
        </pc:spChg>
        <pc:spChg chg="add mod">
          <ac:chgData name="Murilo Rocha Lemes" userId="7700fe1c617f09cb" providerId="LiveId" clId="{C548D5B6-D5F3-453F-8CC3-C5DF8477DFE9}" dt="2025-04-23T23:13:34.600" v="11396"/>
          <ac:spMkLst>
            <pc:docMk/>
            <pc:sldMk cId="2869630549" sldId="270"/>
            <ac:spMk id="2065" creationId="{85518642-2BB8-7F7C-AB7A-BB8AB1AF39EE}"/>
          </ac:spMkLst>
        </pc:spChg>
        <pc:spChg chg="add mod">
          <ac:chgData name="Murilo Rocha Lemes" userId="7700fe1c617f09cb" providerId="LiveId" clId="{C548D5B6-D5F3-453F-8CC3-C5DF8477DFE9}" dt="2025-04-23T23:14:01.466" v="11456" actId="20577"/>
          <ac:spMkLst>
            <pc:docMk/>
            <pc:sldMk cId="2869630549" sldId="270"/>
            <ac:spMk id="2066" creationId="{A132EE78-F7FC-1372-6CC0-107AED1C5124}"/>
          </ac:spMkLst>
        </pc:spChg>
        <pc:spChg chg="add mod">
          <ac:chgData name="Murilo Rocha Lemes" userId="7700fe1c617f09cb" providerId="LiveId" clId="{C548D5B6-D5F3-453F-8CC3-C5DF8477DFE9}" dt="2025-04-24T00:15:18.157" v="11574" actId="1037"/>
          <ac:spMkLst>
            <pc:docMk/>
            <pc:sldMk cId="2869630549" sldId="270"/>
            <ac:spMk id="2073" creationId="{685D8FE7-E1BB-AA31-9B45-24FC5919B594}"/>
          </ac:spMkLst>
        </pc:spChg>
        <pc:spChg chg="add mod">
          <ac:chgData name="Murilo Rocha Lemes" userId="7700fe1c617f09cb" providerId="LiveId" clId="{C548D5B6-D5F3-453F-8CC3-C5DF8477DFE9}" dt="2025-04-24T00:15:42.778" v="11578" actId="13822"/>
          <ac:spMkLst>
            <pc:docMk/>
            <pc:sldMk cId="2869630549" sldId="270"/>
            <ac:spMk id="2075" creationId="{A6965A77-C81A-1284-3BE4-0D58F24A6132}"/>
          </ac:spMkLst>
        </pc:spChg>
        <pc:spChg chg="add mod">
          <ac:chgData name="Murilo Rocha Lemes" userId="7700fe1c617f09cb" providerId="LiveId" clId="{C548D5B6-D5F3-453F-8CC3-C5DF8477DFE9}" dt="2025-04-24T00:17:01.057" v="11586"/>
          <ac:spMkLst>
            <pc:docMk/>
            <pc:sldMk cId="2869630549" sldId="270"/>
            <ac:spMk id="2076" creationId="{5BEA24B5-727B-6D6E-DF70-C1D281A6DD7E}"/>
          </ac:spMkLst>
        </pc:spChg>
        <pc:spChg chg="add mod">
          <ac:chgData name="Murilo Rocha Lemes" userId="7700fe1c617f09cb" providerId="LiveId" clId="{C548D5B6-D5F3-453F-8CC3-C5DF8477DFE9}" dt="2025-04-24T00:26:53.113" v="11672" actId="1035"/>
          <ac:spMkLst>
            <pc:docMk/>
            <pc:sldMk cId="2869630549" sldId="270"/>
            <ac:spMk id="2085" creationId="{EBDB3D3A-E2B0-2AE5-60E5-697F05CCB9ED}"/>
          </ac:spMkLst>
        </pc:spChg>
        <pc:spChg chg="add mod">
          <ac:chgData name="Murilo Rocha Lemes" userId="7700fe1c617f09cb" providerId="LiveId" clId="{C548D5B6-D5F3-453F-8CC3-C5DF8477DFE9}" dt="2025-04-24T00:26:45.855" v="11658" actId="1035"/>
          <ac:spMkLst>
            <pc:docMk/>
            <pc:sldMk cId="2869630549" sldId="270"/>
            <ac:spMk id="2087" creationId="{2C0EC276-806E-C980-BD53-3AA779B5F343}"/>
          </ac:spMkLst>
        </pc:spChg>
        <pc:spChg chg="add mod">
          <ac:chgData name="Murilo Rocha Lemes" userId="7700fe1c617f09cb" providerId="LiveId" clId="{C548D5B6-D5F3-453F-8CC3-C5DF8477DFE9}" dt="2025-04-24T00:48:10.600" v="11985" actId="1035"/>
          <ac:spMkLst>
            <pc:docMk/>
            <pc:sldMk cId="2869630549" sldId="270"/>
            <ac:spMk id="2088" creationId="{7D15BCEB-BF33-D74D-CE35-D2A6F4699569}"/>
          </ac:spMkLst>
        </pc:spChg>
        <pc:spChg chg="add mod">
          <ac:chgData name="Murilo Rocha Lemes" userId="7700fe1c617f09cb" providerId="LiveId" clId="{C548D5B6-D5F3-453F-8CC3-C5DF8477DFE9}" dt="2025-04-24T00:48:16.152" v="11994" actId="1035"/>
          <ac:spMkLst>
            <pc:docMk/>
            <pc:sldMk cId="2869630549" sldId="270"/>
            <ac:spMk id="2089" creationId="{A84402B8-DC79-0C55-FE9C-8E9C1B423A50}"/>
          </ac:spMkLst>
        </pc:spChg>
        <pc:spChg chg="add mod">
          <ac:chgData name="Murilo Rocha Lemes" userId="7700fe1c617f09cb" providerId="LiveId" clId="{C548D5B6-D5F3-453F-8CC3-C5DF8477DFE9}" dt="2025-04-24T00:46:48.958" v="11974" actId="1036"/>
          <ac:spMkLst>
            <pc:docMk/>
            <pc:sldMk cId="2869630549" sldId="270"/>
            <ac:spMk id="2091" creationId="{633094F2-1C48-0FF7-78F2-311CAF6B2D74}"/>
          </ac:spMkLst>
        </pc:spChg>
        <pc:picChg chg="add mod">
          <ac:chgData name="Murilo Rocha Lemes" userId="7700fe1c617f09cb" providerId="LiveId" clId="{C548D5B6-D5F3-453F-8CC3-C5DF8477DFE9}" dt="2025-04-24T00:26:59.162" v="11685" actId="1036"/>
          <ac:picMkLst>
            <pc:docMk/>
            <pc:sldMk cId="2869630549" sldId="270"/>
            <ac:picMk id="42" creationId="{44B695B7-7818-FB99-75B1-B22A7A015DFA}"/>
          </ac:picMkLst>
        </pc:picChg>
        <pc:picChg chg="add mod">
          <ac:chgData name="Murilo Rocha Lemes" userId="7700fe1c617f09cb" providerId="LiveId" clId="{C548D5B6-D5F3-453F-8CC3-C5DF8477DFE9}" dt="2025-04-23T22:22:14.960" v="10254" actId="1038"/>
          <ac:picMkLst>
            <pc:docMk/>
            <pc:sldMk cId="2869630549" sldId="270"/>
            <ac:picMk id="60" creationId="{64CE53AC-E87F-6142-7315-DEC5C1A70911}"/>
          </ac:picMkLst>
        </pc:picChg>
        <pc:picChg chg="add mod">
          <ac:chgData name="Murilo Rocha Lemes" userId="7700fe1c617f09cb" providerId="LiveId" clId="{C548D5B6-D5F3-453F-8CC3-C5DF8477DFE9}" dt="2025-04-23T22:22:14.960" v="10254" actId="1038"/>
          <ac:picMkLst>
            <pc:docMk/>
            <pc:sldMk cId="2869630549" sldId="270"/>
            <ac:picMk id="61" creationId="{ACA5CA9A-B05E-A05A-B397-3FF50AC26F16}"/>
          </ac:picMkLst>
        </pc:picChg>
        <pc:picChg chg="add mod">
          <ac:chgData name="Murilo Rocha Lemes" userId="7700fe1c617f09cb" providerId="LiveId" clId="{C548D5B6-D5F3-453F-8CC3-C5DF8477DFE9}" dt="2025-04-23T22:22:38.304" v="10258" actId="1037"/>
          <ac:picMkLst>
            <pc:docMk/>
            <pc:sldMk cId="2869630549" sldId="270"/>
            <ac:picMk id="2051" creationId="{351EAC75-1DE9-45A9-D662-097367A0334E}"/>
          </ac:picMkLst>
        </pc:picChg>
        <pc:picChg chg="add mod">
          <ac:chgData name="Murilo Rocha Lemes" userId="7700fe1c617f09cb" providerId="LiveId" clId="{C548D5B6-D5F3-453F-8CC3-C5DF8477DFE9}" dt="2025-04-23T22:22:14.960" v="10254" actId="1038"/>
          <ac:picMkLst>
            <pc:docMk/>
            <pc:sldMk cId="2869630549" sldId="270"/>
            <ac:picMk id="2054" creationId="{541F4509-D405-9437-8AE6-3E90FDA5794C}"/>
          </ac:picMkLst>
        </pc:picChg>
        <pc:picChg chg="add mod">
          <ac:chgData name="Murilo Rocha Lemes" userId="7700fe1c617f09cb" providerId="LiveId" clId="{C548D5B6-D5F3-453F-8CC3-C5DF8477DFE9}" dt="2025-04-23T22:22:38.304" v="10258" actId="1037"/>
          <ac:picMkLst>
            <pc:docMk/>
            <pc:sldMk cId="2869630549" sldId="270"/>
            <ac:picMk id="2056" creationId="{8811F0BE-6B47-EEEB-6869-E49FD303F147}"/>
          </ac:picMkLst>
        </pc:picChg>
        <pc:picChg chg="add mod">
          <ac:chgData name="Murilo Rocha Lemes" userId="7700fe1c617f09cb" providerId="LiveId" clId="{C548D5B6-D5F3-453F-8CC3-C5DF8477DFE9}" dt="2025-04-24T00:19:23.873" v="11630" actId="14100"/>
          <ac:picMkLst>
            <pc:docMk/>
            <pc:sldMk cId="2869630549" sldId="270"/>
            <ac:picMk id="2067" creationId="{989AC013-9898-3A0D-E5EF-05374943354B}"/>
          </ac:picMkLst>
        </pc:picChg>
        <pc:picChg chg="add mod">
          <ac:chgData name="Murilo Rocha Lemes" userId="7700fe1c617f09cb" providerId="LiveId" clId="{C548D5B6-D5F3-453F-8CC3-C5DF8477DFE9}" dt="2025-04-24T00:19:22.530" v="11628" actId="14100"/>
          <ac:picMkLst>
            <pc:docMk/>
            <pc:sldMk cId="2869630549" sldId="270"/>
            <ac:picMk id="2069" creationId="{3C44B53B-F33A-82F6-595B-001D44C66D78}"/>
          </ac:picMkLst>
        </pc:picChg>
        <pc:picChg chg="add mod">
          <ac:chgData name="Murilo Rocha Lemes" userId="7700fe1c617f09cb" providerId="LiveId" clId="{C548D5B6-D5F3-453F-8CC3-C5DF8477DFE9}" dt="2025-04-24T00:15:18.157" v="11574" actId="1037"/>
          <ac:picMkLst>
            <pc:docMk/>
            <pc:sldMk cId="2869630549" sldId="270"/>
            <ac:picMk id="2071" creationId="{3CE0545A-5CF7-2E70-C95F-FE5749567963}"/>
          </ac:picMkLst>
        </pc:picChg>
        <pc:picChg chg="add mod">
          <ac:chgData name="Murilo Rocha Lemes" userId="7700fe1c617f09cb" providerId="LiveId" clId="{C548D5B6-D5F3-453F-8CC3-C5DF8477DFE9}" dt="2025-04-24T00:15:18.157" v="11574" actId="1037"/>
          <ac:picMkLst>
            <pc:docMk/>
            <pc:sldMk cId="2869630549" sldId="270"/>
            <ac:picMk id="2072" creationId="{22E9E948-EB03-1820-A942-22E20876ED53}"/>
          </ac:picMkLst>
        </pc:picChg>
        <pc:picChg chg="add mod">
          <ac:chgData name="Murilo Rocha Lemes" userId="7700fe1c617f09cb" providerId="LiveId" clId="{C548D5B6-D5F3-453F-8CC3-C5DF8477DFE9}" dt="2025-04-24T00:15:18.157" v="11574" actId="1037"/>
          <ac:picMkLst>
            <pc:docMk/>
            <pc:sldMk cId="2869630549" sldId="270"/>
            <ac:picMk id="2074" creationId="{C4F5513C-0128-E8DE-F4C1-5828AC01712B}"/>
          </ac:picMkLst>
        </pc:picChg>
        <pc:picChg chg="add mod topLvl">
          <ac:chgData name="Murilo Rocha Lemes" userId="7700fe1c617f09cb" providerId="LiveId" clId="{C548D5B6-D5F3-453F-8CC3-C5DF8477DFE9}" dt="2025-04-24T21:51:16.236" v="13829" actId="165"/>
          <ac:picMkLst>
            <pc:docMk/>
            <pc:sldMk cId="2869630549" sldId="270"/>
            <ac:picMk id="2077" creationId="{6EDA131A-317F-DBD8-1C56-F1830BEB5DC5}"/>
          </ac:picMkLst>
        </pc:picChg>
        <pc:picChg chg="add mod">
          <ac:chgData name="Murilo Rocha Lemes" userId="7700fe1c617f09cb" providerId="LiveId" clId="{C548D5B6-D5F3-453F-8CC3-C5DF8477DFE9}" dt="2025-04-24T00:20:14.097" v="11631" actId="14100"/>
          <ac:picMkLst>
            <pc:docMk/>
            <pc:sldMk cId="2869630549" sldId="270"/>
            <ac:picMk id="2081" creationId="{7906E4F8-C56B-E703-EDFF-CF8F5D04CA11}"/>
          </ac:picMkLst>
        </pc:picChg>
        <pc:picChg chg="add mod">
          <ac:chgData name="Murilo Rocha Lemes" userId="7700fe1c617f09cb" providerId="LiveId" clId="{C548D5B6-D5F3-453F-8CC3-C5DF8477DFE9}" dt="2025-04-24T21:51:56.841" v="13884" actId="1036"/>
          <ac:picMkLst>
            <pc:docMk/>
            <pc:sldMk cId="2869630549" sldId="270"/>
            <ac:picMk id="2083" creationId="{0C497688-D7B6-D6CF-FE4C-52EA01B658B1}"/>
          </ac:picMkLst>
        </pc:picChg>
        <pc:picChg chg="add mod">
          <ac:chgData name="Murilo Rocha Lemes" userId="7700fe1c617f09cb" providerId="LiveId" clId="{C548D5B6-D5F3-453F-8CC3-C5DF8477DFE9}" dt="2025-04-24T00:26:53.113" v="11672" actId="1035"/>
          <ac:picMkLst>
            <pc:docMk/>
            <pc:sldMk cId="2869630549" sldId="270"/>
            <ac:picMk id="2084" creationId="{71DBB3FC-9299-848D-4F05-AD6131ED20DD}"/>
          </ac:picMkLst>
        </pc:picChg>
        <pc:picChg chg="add mod">
          <ac:chgData name="Murilo Rocha Lemes" userId="7700fe1c617f09cb" providerId="LiveId" clId="{C548D5B6-D5F3-453F-8CC3-C5DF8477DFE9}" dt="2025-04-24T00:26:27.115" v="11653" actId="1076"/>
          <ac:picMkLst>
            <pc:docMk/>
            <pc:sldMk cId="2869630549" sldId="270"/>
            <ac:picMk id="2086" creationId="{63142D70-EEC9-1A27-D334-5B1965E93E1F}"/>
          </ac:picMkLst>
        </pc:picChg>
        <pc:picChg chg="add mod">
          <ac:chgData name="Murilo Rocha Lemes" userId="7700fe1c617f09cb" providerId="LiveId" clId="{C548D5B6-D5F3-453F-8CC3-C5DF8477DFE9}" dt="2025-04-24T21:52:03.110" v="13885" actId="1037"/>
          <ac:picMkLst>
            <pc:docMk/>
            <pc:sldMk cId="2869630549" sldId="270"/>
            <ac:picMk id="2092" creationId="{A5FF316C-FA5C-4274-8EAE-564970B64505}"/>
          </ac:picMkLst>
        </pc:picChg>
        <pc:cxnChg chg="add mod">
          <ac:chgData name="Murilo Rocha Lemes" userId="7700fe1c617f09cb" providerId="LiveId" clId="{C548D5B6-D5F3-453F-8CC3-C5DF8477DFE9}" dt="2025-04-23T21:30:54.752" v="9308" actId="14100"/>
          <ac:cxnSpMkLst>
            <pc:docMk/>
            <pc:sldMk cId="2869630549" sldId="270"/>
            <ac:cxnSpMk id="38" creationId="{69203502-6E73-4C3C-2982-C0CBEAA329EF}"/>
          </ac:cxnSpMkLst>
        </pc:cxnChg>
        <pc:cxnChg chg="add mod">
          <ac:chgData name="Murilo Rocha Lemes" userId="7700fe1c617f09cb" providerId="LiveId" clId="{C548D5B6-D5F3-453F-8CC3-C5DF8477DFE9}" dt="2025-04-23T21:31:00.775" v="9322" actId="1036"/>
          <ac:cxnSpMkLst>
            <pc:docMk/>
            <pc:sldMk cId="2869630549" sldId="270"/>
            <ac:cxnSpMk id="39" creationId="{0E1F5D5A-881A-6333-0716-5C275446868A}"/>
          </ac:cxnSpMkLst>
        </pc:cxnChg>
        <pc:cxnChg chg="add mod">
          <ac:chgData name="Murilo Rocha Lemes" userId="7700fe1c617f09cb" providerId="LiveId" clId="{C548D5B6-D5F3-453F-8CC3-C5DF8477DFE9}" dt="2025-04-23T21:31:16.480" v="9325" actId="1076"/>
          <ac:cxnSpMkLst>
            <pc:docMk/>
            <pc:sldMk cId="2869630549" sldId="270"/>
            <ac:cxnSpMk id="41" creationId="{43082660-3BFF-F8BF-A8F2-4D7882ED2EAD}"/>
          </ac:cxnSpMkLst>
        </pc:cxnChg>
        <pc:cxnChg chg="add mod">
          <ac:chgData name="Murilo Rocha Lemes" userId="7700fe1c617f09cb" providerId="LiveId" clId="{C548D5B6-D5F3-453F-8CC3-C5DF8477DFE9}" dt="2025-04-23T22:15:16.041" v="10150" actId="14100"/>
          <ac:cxnSpMkLst>
            <pc:docMk/>
            <pc:sldMk cId="2869630549" sldId="270"/>
            <ac:cxnSpMk id="50" creationId="{34B9DA64-6092-B002-0A41-7DBF44FEA6C1}"/>
          </ac:cxnSpMkLst>
        </pc:cxnChg>
        <pc:cxnChg chg="add mod">
          <ac:chgData name="Murilo Rocha Lemes" userId="7700fe1c617f09cb" providerId="LiveId" clId="{C548D5B6-D5F3-453F-8CC3-C5DF8477DFE9}" dt="2025-04-23T21:56:34.212" v="9790" actId="14100"/>
          <ac:cxnSpMkLst>
            <pc:docMk/>
            <pc:sldMk cId="2869630549" sldId="270"/>
            <ac:cxnSpMk id="53" creationId="{52328997-0347-BF83-C05F-467130612655}"/>
          </ac:cxnSpMkLst>
        </pc:cxnChg>
        <pc:cxnChg chg="add mod">
          <ac:chgData name="Murilo Rocha Lemes" userId="7700fe1c617f09cb" providerId="LiveId" clId="{C548D5B6-D5F3-453F-8CC3-C5DF8477DFE9}" dt="2025-04-23T22:14:42.218" v="10108" actId="14100"/>
          <ac:cxnSpMkLst>
            <pc:docMk/>
            <pc:sldMk cId="2869630549" sldId="270"/>
            <ac:cxnSpMk id="54" creationId="{C82990DE-85B7-02AA-C981-0559241474AE}"/>
          </ac:cxnSpMkLst>
        </pc:cxnChg>
        <pc:cxnChg chg="add mod">
          <ac:chgData name="Murilo Rocha Lemes" userId="7700fe1c617f09cb" providerId="LiveId" clId="{C548D5B6-D5F3-453F-8CC3-C5DF8477DFE9}" dt="2025-04-23T23:10:25.843" v="11315" actId="1035"/>
          <ac:cxnSpMkLst>
            <pc:docMk/>
            <pc:sldMk cId="2869630549" sldId="270"/>
            <ac:cxnSpMk id="55" creationId="{2EA19E0C-7139-E22A-B640-0AC715C230FC}"/>
          </ac:cxnSpMkLst>
        </pc:cxnChg>
        <pc:cxnChg chg="add mod">
          <ac:chgData name="Murilo Rocha Lemes" userId="7700fe1c617f09cb" providerId="LiveId" clId="{C548D5B6-D5F3-453F-8CC3-C5DF8477DFE9}" dt="2025-04-23T22:22:14.960" v="10254" actId="1038"/>
          <ac:cxnSpMkLst>
            <pc:docMk/>
            <pc:sldMk cId="2869630549" sldId="270"/>
            <ac:cxnSpMk id="2048" creationId="{BF771740-14B6-2E8C-FF3E-BC7CC6340E65}"/>
          </ac:cxnSpMkLst>
        </pc:cxnChg>
        <pc:cxnChg chg="add mod">
          <ac:chgData name="Murilo Rocha Lemes" userId="7700fe1c617f09cb" providerId="LiveId" clId="{C548D5B6-D5F3-453F-8CC3-C5DF8477DFE9}" dt="2025-04-23T22:14:08.381" v="10043" actId="1076"/>
          <ac:cxnSpMkLst>
            <pc:docMk/>
            <pc:sldMk cId="2869630549" sldId="270"/>
            <ac:cxnSpMk id="2050" creationId="{592E9D9C-9E6C-3293-3475-BE97A3CC2E5C}"/>
          </ac:cxnSpMkLst>
        </pc:cxnChg>
        <pc:cxnChg chg="add mod">
          <ac:chgData name="Murilo Rocha Lemes" userId="7700fe1c617f09cb" providerId="LiveId" clId="{C548D5B6-D5F3-453F-8CC3-C5DF8477DFE9}" dt="2025-04-23T22:22:38.304" v="10258" actId="1037"/>
          <ac:cxnSpMkLst>
            <pc:docMk/>
            <pc:sldMk cId="2869630549" sldId="270"/>
            <ac:cxnSpMk id="2052" creationId="{4E6DA956-DC91-6075-8108-B46179B414DE}"/>
          </ac:cxnSpMkLst>
        </pc:cxnChg>
        <pc:cxnChg chg="add mod">
          <ac:chgData name="Murilo Rocha Lemes" userId="7700fe1c617f09cb" providerId="LiveId" clId="{C548D5B6-D5F3-453F-8CC3-C5DF8477DFE9}" dt="2025-04-23T23:11:00.628" v="11370" actId="1076"/>
          <ac:cxnSpMkLst>
            <pc:docMk/>
            <pc:sldMk cId="2869630549" sldId="270"/>
            <ac:cxnSpMk id="2062" creationId="{FE7CE417-0058-5877-DE42-FFEF4B38AF28}"/>
          </ac:cxnSpMkLst>
        </pc:cxnChg>
        <pc:cxnChg chg="add mod">
          <ac:chgData name="Murilo Rocha Lemes" userId="7700fe1c617f09cb" providerId="LiveId" clId="{C548D5B6-D5F3-453F-8CC3-C5DF8477DFE9}" dt="2025-04-24T00:13:55.112" v="11545" actId="1076"/>
          <ac:cxnSpMkLst>
            <pc:docMk/>
            <pc:sldMk cId="2869630549" sldId="270"/>
            <ac:cxnSpMk id="2070" creationId="{AD4E21D5-AB61-72AC-8A99-D194A5646B36}"/>
          </ac:cxnSpMkLst>
        </pc:cxnChg>
        <pc:cxnChg chg="add mod">
          <ac:chgData name="Murilo Rocha Lemes" userId="7700fe1c617f09cb" providerId="LiveId" clId="{C548D5B6-D5F3-453F-8CC3-C5DF8477DFE9}" dt="2025-04-24T00:17:54.462" v="11594" actId="1038"/>
          <ac:cxnSpMkLst>
            <pc:docMk/>
            <pc:sldMk cId="2869630549" sldId="270"/>
            <ac:cxnSpMk id="2080" creationId="{4AD1B063-9E1C-3359-6BFB-1842CD9A2BCD}"/>
          </ac:cxnSpMkLst>
        </pc:cxnChg>
      </pc:sldChg>
      <pc:sldChg chg="addSp delSp modSp add mod ord">
        <pc:chgData name="Murilo Rocha Lemes" userId="7700fe1c617f09cb" providerId="LiveId" clId="{C548D5B6-D5F3-453F-8CC3-C5DF8477DFE9}" dt="2025-04-28T03:58:17.692" v="27804" actId="2"/>
        <pc:sldMkLst>
          <pc:docMk/>
          <pc:sldMk cId="2003020755" sldId="271"/>
        </pc:sldMkLst>
        <pc:spChg chg="add mod">
          <ac:chgData name="Murilo Rocha Lemes" userId="7700fe1c617f09cb" providerId="LiveId" clId="{C548D5B6-D5F3-453F-8CC3-C5DF8477DFE9}" dt="2025-04-23T00:41:06.262" v="8180" actId="1036"/>
          <ac:spMkLst>
            <pc:docMk/>
            <pc:sldMk cId="2003020755" sldId="271"/>
            <ac:spMk id="3" creationId="{A068D62D-41A1-963C-69AB-A78E7556A32C}"/>
          </ac:spMkLst>
        </pc:spChg>
        <pc:spChg chg="add mod">
          <ac:chgData name="Murilo Rocha Lemes" userId="7700fe1c617f09cb" providerId="LiveId" clId="{C548D5B6-D5F3-453F-8CC3-C5DF8477DFE9}" dt="2025-04-22T19:58:35.700" v="8019"/>
          <ac:spMkLst>
            <pc:docMk/>
            <pc:sldMk cId="2003020755" sldId="271"/>
            <ac:spMk id="25" creationId="{11E88F52-4109-64A2-6ED9-EACF67B573A6}"/>
          </ac:spMkLst>
        </pc:spChg>
        <pc:spChg chg="add mod">
          <ac:chgData name="Murilo Rocha Lemes" userId="7700fe1c617f09cb" providerId="LiveId" clId="{C548D5B6-D5F3-453F-8CC3-C5DF8477DFE9}" dt="2025-04-22T19:58:35.700" v="8019"/>
          <ac:spMkLst>
            <pc:docMk/>
            <pc:sldMk cId="2003020755" sldId="271"/>
            <ac:spMk id="28" creationId="{1DEEA838-1D5B-6818-D519-62AF4D7BB4D9}"/>
          </ac:spMkLst>
        </pc:spChg>
        <pc:spChg chg="add mod">
          <ac:chgData name="Murilo Rocha Lemes" userId="7700fe1c617f09cb" providerId="LiveId" clId="{C548D5B6-D5F3-453F-8CC3-C5DF8477DFE9}" dt="2025-04-23T00:41:06.262" v="8180" actId="1036"/>
          <ac:spMkLst>
            <pc:docMk/>
            <pc:sldMk cId="2003020755" sldId="271"/>
            <ac:spMk id="29" creationId="{3A5ABB40-7F2F-A88A-93AA-C3C1B024FD9D}"/>
          </ac:spMkLst>
        </pc:spChg>
        <pc:spChg chg="add mod">
          <ac:chgData name="Murilo Rocha Lemes" userId="7700fe1c617f09cb" providerId="LiveId" clId="{C548D5B6-D5F3-453F-8CC3-C5DF8477DFE9}" dt="2025-04-22T22:17:14.922" v="8076" actId="1035"/>
          <ac:spMkLst>
            <pc:docMk/>
            <pc:sldMk cId="2003020755" sldId="271"/>
            <ac:spMk id="30" creationId="{5A410D19-E207-5524-D029-99E7A97C0AD3}"/>
          </ac:spMkLst>
        </pc:spChg>
        <pc:spChg chg="add mod">
          <ac:chgData name="Murilo Rocha Lemes" userId="7700fe1c617f09cb" providerId="LiveId" clId="{C548D5B6-D5F3-453F-8CC3-C5DF8477DFE9}" dt="2025-04-22T22:17:14.922" v="8076" actId="1035"/>
          <ac:spMkLst>
            <pc:docMk/>
            <pc:sldMk cId="2003020755" sldId="271"/>
            <ac:spMk id="31" creationId="{42EA4915-4611-24F6-3475-E59D190038E2}"/>
          </ac:spMkLst>
        </pc:spChg>
        <pc:spChg chg="add mod">
          <ac:chgData name="Murilo Rocha Lemes" userId="7700fe1c617f09cb" providerId="LiveId" clId="{C548D5B6-D5F3-453F-8CC3-C5DF8477DFE9}" dt="2025-04-22T22:17:14.922" v="8076" actId="1035"/>
          <ac:spMkLst>
            <pc:docMk/>
            <pc:sldMk cId="2003020755" sldId="271"/>
            <ac:spMk id="32" creationId="{7EABF6D4-2180-8682-51C5-3AD01EA18B62}"/>
          </ac:spMkLst>
        </pc:spChg>
        <pc:spChg chg="add mod">
          <ac:chgData name="Murilo Rocha Lemes" userId="7700fe1c617f09cb" providerId="LiveId" clId="{C548D5B6-D5F3-453F-8CC3-C5DF8477DFE9}" dt="2025-04-23T00:41:06.262" v="8180" actId="1036"/>
          <ac:spMkLst>
            <pc:docMk/>
            <pc:sldMk cId="2003020755" sldId="271"/>
            <ac:spMk id="33" creationId="{4347996B-2CA5-AE83-FA0E-A606426FCD89}"/>
          </ac:spMkLst>
        </pc:spChg>
        <pc:spChg chg="add mod">
          <ac:chgData name="Murilo Rocha Lemes" userId="7700fe1c617f09cb" providerId="LiveId" clId="{C548D5B6-D5F3-453F-8CC3-C5DF8477DFE9}" dt="2025-04-23T01:13:33.291" v="8618" actId="1037"/>
          <ac:spMkLst>
            <pc:docMk/>
            <pc:sldMk cId="2003020755" sldId="271"/>
            <ac:spMk id="36" creationId="{02D688BE-3648-DD5E-A46E-7C07112E0699}"/>
          </ac:spMkLst>
        </pc:spChg>
        <pc:spChg chg="add mod">
          <ac:chgData name="Murilo Rocha Lemes" userId="7700fe1c617f09cb" providerId="LiveId" clId="{C548D5B6-D5F3-453F-8CC3-C5DF8477DFE9}" dt="2025-04-23T01:13:33.291" v="8618" actId="1037"/>
          <ac:spMkLst>
            <pc:docMk/>
            <pc:sldMk cId="2003020755" sldId="271"/>
            <ac:spMk id="37" creationId="{99E4EB95-8BDA-0DAF-9F3E-149DDF21FAEE}"/>
          </ac:spMkLst>
        </pc:spChg>
        <pc:spChg chg="add mod">
          <ac:chgData name="Murilo Rocha Lemes" userId="7700fe1c617f09cb" providerId="LiveId" clId="{C548D5B6-D5F3-453F-8CC3-C5DF8477DFE9}" dt="2025-04-23T00:41:06.262" v="8180" actId="1036"/>
          <ac:spMkLst>
            <pc:docMk/>
            <pc:sldMk cId="2003020755" sldId="271"/>
            <ac:spMk id="38" creationId="{37CFBE73-CBE8-393E-ABBF-D5C09B7065D5}"/>
          </ac:spMkLst>
        </pc:spChg>
        <pc:spChg chg="add mod">
          <ac:chgData name="Murilo Rocha Lemes" userId="7700fe1c617f09cb" providerId="LiveId" clId="{C548D5B6-D5F3-453F-8CC3-C5DF8477DFE9}" dt="2025-04-23T00:41:06.262" v="8180" actId="1036"/>
          <ac:spMkLst>
            <pc:docMk/>
            <pc:sldMk cId="2003020755" sldId="271"/>
            <ac:spMk id="39" creationId="{50912C19-FFB7-53DF-6767-57B8CFA1C7C9}"/>
          </ac:spMkLst>
        </pc:spChg>
        <pc:spChg chg="add mod">
          <ac:chgData name="Murilo Rocha Lemes" userId="7700fe1c617f09cb" providerId="LiveId" clId="{C548D5B6-D5F3-453F-8CC3-C5DF8477DFE9}" dt="2025-04-23T01:13:33.291" v="8618" actId="1037"/>
          <ac:spMkLst>
            <pc:docMk/>
            <pc:sldMk cId="2003020755" sldId="271"/>
            <ac:spMk id="40" creationId="{F4885CB2-2C50-C7CA-66A6-A7516A3638B3}"/>
          </ac:spMkLst>
        </pc:spChg>
        <pc:spChg chg="add mod ord">
          <ac:chgData name="Murilo Rocha Lemes" userId="7700fe1c617f09cb" providerId="LiveId" clId="{C548D5B6-D5F3-453F-8CC3-C5DF8477DFE9}" dt="2025-04-23T00:41:06.262" v="8180" actId="1036"/>
          <ac:spMkLst>
            <pc:docMk/>
            <pc:sldMk cId="2003020755" sldId="271"/>
            <ac:spMk id="42" creationId="{06FB4BE7-24F9-7DE5-62A0-FB2A36A5257F}"/>
          </ac:spMkLst>
        </pc:spChg>
        <pc:spChg chg="add mod">
          <ac:chgData name="Murilo Rocha Lemes" userId="7700fe1c617f09cb" providerId="LiveId" clId="{C548D5B6-D5F3-453F-8CC3-C5DF8477DFE9}" dt="2025-04-26T02:55:15.845" v="16625" actId="14100"/>
          <ac:spMkLst>
            <pc:docMk/>
            <pc:sldMk cId="2003020755" sldId="271"/>
            <ac:spMk id="43" creationId="{70F4558C-FB87-3B5C-B609-3F9948B8745A}"/>
          </ac:spMkLst>
        </pc:spChg>
        <pc:spChg chg="add mod">
          <ac:chgData name="Murilo Rocha Lemes" userId="7700fe1c617f09cb" providerId="LiveId" clId="{C548D5B6-D5F3-453F-8CC3-C5DF8477DFE9}" dt="2025-04-26T02:58:34.744" v="16842" actId="14100"/>
          <ac:spMkLst>
            <pc:docMk/>
            <pc:sldMk cId="2003020755" sldId="271"/>
            <ac:spMk id="44" creationId="{C605F3CB-BDBF-CDDE-0C4D-8A519E0653D9}"/>
          </ac:spMkLst>
        </pc:spChg>
        <pc:spChg chg="add mod">
          <ac:chgData name="Murilo Rocha Lemes" userId="7700fe1c617f09cb" providerId="LiveId" clId="{C548D5B6-D5F3-453F-8CC3-C5DF8477DFE9}" dt="2025-04-28T03:58:17.692" v="27804" actId="2"/>
          <ac:spMkLst>
            <pc:docMk/>
            <pc:sldMk cId="2003020755" sldId="271"/>
            <ac:spMk id="45" creationId="{CE375D4B-4A99-42CF-070B-71059006C0B4}"/>
          </ac:spMkLst>
        </pc:spChg>
        <pc:spChg chg="add mod">
          <ac:chgData name="Murilo Rocha Lemes" userId="7700fe1c617f09cb" providerId="LiveId" clId="{C548D5B6-D5F3-453F-8CC3-C5DF8477DFE9}" dt="2025-04-26T02:56:43.580" v="16787" actId="554"/>
          <ac:spMkLst>
            <pc:docMk/>
            <pc:sldMk cId="2003020755" sldId="271"/>
            <ac:spMk id="46" creationId="{2D93C07A-D5C0-3585-1DA3-FF22559F9C35}"/>
          </ac:spMkLst>
        </pc:spChg>
        <pc:spChg chg="add mod">
          <ac:chgData name="Murilo Rocha Lemes" userId="7700fe1c617f09cb" providerId="LiveId" clId="{C548D5B6-D5F3-453F-8CC3-C5DF8477DFE9}" dt="2025-04-23T01:13:33.291" v="8618" actId="1037"/>
          <ac:spMkLst>
            <pc:docMk/>
            <pc:sldMk cId="2003020755" sldId="271"/>
            <ac:spMk id="47" creationId="{6D991993-1E1C-9A24-AEF7-1FCA7DCEE731}"/>
          </ac:spMkLst>
        </pc:spChg>
        <pc:spChg chg="add mod">
          <ac:chgData name="Murilo Rocha Lemes" userId="7700fe1c617f09cb" providerId="LiveId" clId="{C548D5B6-D5F3-453F-8CC3-C5DF8477DFE9}" dt="2025-04-26T02:58:41.860" v="16856" actId="1038"/>
          <ac:spMkLst>
            <pc:docMk/>
            <pc:sldMk cId="2003020755" sldId="271"/>
            <ac:spMk id="48" creationId="{AB5B81D9-08E5-1E67-1368-4ACB623F9E2B}"/>
          </ac:spMkLst>
        </pc:spChg>
        <pc:spChg chg="add mod">
          <ac:chgData name="Murilo Rocha Lemes" userId="7700fe1c617f09cb" providerId="LiveId" clId="{C548D5B6-D5F3-453F-8CC3-C5DF8477DFE9}" dt="2025-04-26T02:56:01.760" v="16769" actId="1035"/>
          <ac:spMkLst>
            <pc:docMk/>
            <pc:sldMk cId="2003020755" sldId="271"/>
            <ac:spMk id="49" creationId="{B00DFE19-78D5-BC0C-2B9A-99AE75830A9F}"/>
          </ac:spMkLst>
        </pc:spChg>
        <pc:spChg chg="add mod">
          <ac:chgData name="Murilo Rocha Lemes" userId="7700fe1c617f09cb" providerId="LiveId" clId="{C548D5B6-D5F3-453F-8CC3-C5DF8477DFE9}" dt="2025-04-26T02:55:28.423" v="16677" actId="1037"/>
          <ac:spMkLst>
            <pc:docMk/>
            <pc:sldMk cId="2003020755" sldId="271"/>
            <ac:spMk id="50" creationId="{3466E97D-CCD9-6A3B-E2B9-30C5BDFD4BB2}"/>
          </ac:spMkLst>
        </pc:spChg>
        <pc:spChg chg="add mod">
          <ac:chgData name="Murilo Rocha Lemes" userId="7700fe1c617f09cb" providerId="LiveId" clId="{C548D5B6-D5F3-453F-8CC3-C5DF8477DFE9}" dt="2025-04-23T02:29:38.658" v="9086" actId="404"/>
          <ac:spMkLst>
            <pc:docMk/>
            <pc:sldMk cId="2003020755" sldId="271"/>
            <ac:spMk id="51" creationId="{DDAE1742-8E27-2BE6-1597-24D78DBADC11}"/>
          </ac:spMkLst>
        </pc:spChg>
        <pc:spChg chg="add mod">
          <ac:chgData name="Murilo Rocha Lemes" userId="7700fe1c617f09cb" providerId="LiveId" clId="{C548D5B6-D5F3-453F-8CC3-C5DF8477DFE9}" dt="2025-04-23T01:28:00.966" v="8893" actId="6549"/>
          <ac:spMkLst>
            <pc:docMk/>
            <pc:sldMk cId="2003020755" sldId="271"/>
            <ac:spMk id="58" creationId="{B7AD0AA0-5D63-4A69-305E-95D070FC050A}"/>
          </ac:spMkLst>
        </pc:spChg>
        <pc:spChg chg="add mod">
          <ac:chgData name="Murilo Rocha Lemes" userId="7700fe1c617f09cb" providerId="LiveId" clId="{C548D5B6-D5F3-453F-8CC3-C5DF8477DFE9}" dt="2025-04-26T02:56:21.421" v="16784" actId="6549"/>
          <ac:spMkLst>
            <pc:docMk/>
            <pc:sldMk cId="2003020755" sldId="271"/>
            <ac:spMk id="59" creationId="{DFDA4D27-01C2-F876-F9B3-3F33B33B5997}"/>
          </ac:spMkLst>
        </pc:spChg>
        <pc:spChg chg="add mod">
          <ac:chgData name="Murilo Rocha Lemes" userId="7700fe1c617f09cb" providerId="LiveId" clId="{C548D5B6-D5F3-453F-8CC3-C5DF8477DFE9}" dt="2025-04-23T22:53:48.647" v="10789" actId="2"/>
          <ac:spMkLst>
            <pc:docMk/>
            <pc:sldMk cId="2003020755" sldId="271"/>
            <ac:spMk id="60" creationId="{3C3E08CA-1258-D073-D6C9-98DC4D4A5A53}"/>
          </ac:spMkLst>
        </pc:spChg>
        <pc:spChg chg="add mod">
          <ac:chgData name="Murilo Rocha Lemes" userId="7700fe1c617f09cb" providerId="LiveId" clId="{C548D5B6-D5F3-453F-8CC3-C5DF8477DFE9}" dt="2025-04-23T22:50:50.326" v="10746" actId="20577"/>
          <ac:spMkLst>
            <pc:docMk/>
            <pc:sldMk cId="2003020755" sldId="271"/>
            <ac:spMk id="61" creationId="{86698B32-E51F-A25F-1B29-5AC1CB650569}"/>
          </ac:spMkLst>
        </pc:spChg>
        <pc:spChg chg="add mod">
          <ac:chgData name="Murilo Rocha Lemes" userId="7700fe1c617f09cb" providerId="LiveId" clId="{C548D5B6-D5F3-453F-8CC3-C5DF8477DFE9}" dt="2025-04-23T22:24:29.297" v="10588" actId="1035"/>
          <ac:spMkLst>
            <pc:docMk/>
            <pc:sldMk cId="2003020755" sldId="271"/>
            <ac:spMk id="62" creationId="{A1D93E3D-7A81-1258-D8D8-0F47ED747258}"/>
          </ac:spMkLst>
        </pc:spChg>
        <pc:spChg chg="add mod">
          <ac:chgData name="Murilo Rocha Lemes" userId="7700fe1c617f09cb" providerId="LiveId" clId="{C548D5B6-D5F3-453F-8CC3-C5DF8477DFE9}" dt="2025-04-28T03:55:47.207" v="27779" actId="164"/>
          <ac:spMkLst>
            <pc:docMk/>
            <pc:sldMk cId="2003020755" sldId="271"/>
            <ac:spMk id="63" creationId="{C7FBDCAE-ECA1-7A8F-DA2A-41D10DF49B11}"/>
          </ac:spMkLst>
        </pc:spChg>
        <pc:spChg chg="add mod">
          <ac:chgData name="Murilo Rocha Lemes" userId="7700fe1c617f09cb" providerId="LiveId" clId="{C548D5B6-D5F3-453F-8CC3-C5DF8477DFE9}" dt="2025-04-28T03:56:28.175" v="27788" actId="164"/>
          <ac:spMkLst>
            <pc:docMk/>
            <pc:sldMk cId="2003020755" sldId="271"/>
            <ac:spMk id="2050" creationId="{E2C77C1D-012E-1022-065E-C2C425E44F8A}"/>
          </ac:spMkLst>
        </pc:spChg>
        <pc:spChg chg="add mod topLvl">
          <ac:chgData name="Murilo Rocha Lemes" userId="7700fe1c617f09cb" providerId="LiveId" clId="{C548D5B6-D5F3-453F-8CC3-C5DF8477DFE9}" dt="2025-04-28T03:56:06.693" v="27785" actId="164"/>
          <ac:spMkLst>
            <pc:docMk/>
            <pc:sldMk cId="2003020755" sldId="271"/>
            <ac:spMk id="2051" creationId="{C6E1D73C-4A3A-6C00-969A-971A52407E10}"/>
          </ac:spMkLst>
        </pc:spChg>
        <pc:spChg chg="add mod">
          <ac:chgData name="Murilo Rocha Lemes" userId="7700fe1c617f09cb" providerId="LiveId" clId="{C548D5B6-D5F3-453F-8CC3-C5DF8477DFE9}" dt="2025-04-26T02:58:55.313" v="16857" actId="554"/>
          <ac:spMkLst>
            <pc:docMk/>
            <pc:sldMk cId="2003020755" sldId="271"/>
            <ac:spMk id="2057" creationId="{AEE98241-3D6D-F157-3E14-716D407298E6}"/>
          </ac:spMkLst>
        </pc:spChg>
        <pc:spChg chg="mod">
          <ac:chgData name="Murilo Rocha Lemes" userId="7700fe1c617f09cb" providerId="LiveId" clId="{C548D5B6-D5F3-453F-8CC3-C5DF8477DFE9}" dt="2025-04-27T02:05:10.453" v="24626" actId="20577"/>
          <ac:spMkLst>
            <pc:docMk/>
            <pc:sldMk cId="2003020755" sldId="271"/>
            <ac:spMk id="2058" creationId="{C60828BE-0985-1AAB-0E7B-2925653D4D41}"/>
          </ac:spMkLst>
        </pc:spChg>
        <pc:spChg chg="add mod">
          <ac:chgData name="Murilo Rocha Lemes" userId="7700fe1c617f09cb" providerId="LiveId" clId="{C548D5B6-D5F3-453F-8CC3-C5DF8477DFE9}" dt="2025-04-26T02:59:12.508" v="16859" actId="403"/>
          <ac:spMkLst>
            <pc:docMk/>
            <pc:sldMk cId="2003020755" sldId="271"/>
            <ac:spMk id="2059" creationId="{B4CFE7A0-DDF0-1209-0CF2-22498D7F7550}"/>
          </ac:spMkLst>
        </pc:spChg>
        <pc:spChg chg="add mod">
          <ac:chgData name="Murilo Rocha Lemes" userId="7700fe1c617f09cb" providerId="LiveId" clId="{C548D5B6-D5F3-453F-8CC3-C5DF8477DFE9}" dt="2025-04-26T02:59:03.453" v="16858" actId="403"/>
          <ac:spMkLst>
            <pc:docMk/>
            <pc:sldMk cId="2003020755" sldId="271"/>
            <ac:spMk id="2061" creationId="{188CF252-285A-8239-298A-9F6095514D71}"/>
          </ac:spMkLst>
        </pc:spChg>
        <pc:spChg chg="add mod">
          <ac:chgData name="Murilo Rocha Lemes" userId="7700fe1c617f09cb" providerId="LiveId" clId="{C548D5B6-D5F3-453F-8CC3-C5DF8477DFE9}" dt="2025-04-26T02:58:55.313" v="16857" actId="554"/>
          <ac:spMkLst>
            <pc:docMk/>
            <pc:sldMk cId="2003020755" sldId="271"/>
            <ac:spMk id="2062" creationId="{5CA27DE3-6203-3E14-3594-E39D5C8EF087}"/>
          </ac:spMkLst>
        </pc:spChg>
        <pc:spChg chg="add mod">
          <ac:chgData name="Murilo Rocha Lemes" userId="7700fe1c617f09cb" providerId="LiveId" clId="{C548D5B6-D5F3-453F-8CC3-C5DF8477DFE9}" dt="2025-04-23T22:24:58.827" v="10639" actId="1035"/>
          <ac:spMkLst>
            <pc:docMk/>
            <pc:sldMk cId="2003020755" sldId="271"/>
            <ac:spMk id="2066" creationId="{29F4C768-0536-CF86-BB2B-1C2E6291E504}"/>
          </ac:spMkLst>
        </pc:spChg>
        <pc:spChg chg="add mod">
          <ac:chgData name="Murilo Rocha Lemes" userId="7700fe1c617f09cb" providerId="LiveId" clId="{C548D5B6-D5F3-453F-8CC3-C5DF8477DFE9}" dt="2025-04-23T22:24:58.827" v="10639" actId="1035"/>
          <ac:spMkLst>
            <pc:docMk/>
            <pc:sldMk cId="2003020755" sldId="271"/>
            <ac:spMk id="2067" creationId="{FB7AD849-FD6C-4F1F-E87A-D0CAB1165F01}"/>
          </ac:spMkLst>
        </pc:spChg>
        <pc:spChg chg="add mod">
          <ac:chgData name="Murilo Rocha Lemes" userId="7700fe1c617f09cb" providerId="LiveId" clId="{C548D5B6-D5F3-453F-8CC3-C5DF8477DFE9}" dt="2025-04-23T22:25:23.630" v="10669" actId="20577"/>
          <ac:spMkLst>
            <pc:docMk/>
            <pc:sldMk cId="2003020755" sldId="271"/>
            <ac:spMk id="2069" creationId="{89945124-CC67-815A-5B98-2DBB26359359}"/>
          </ac:spMkLst>
        </pc:spChg>
        <pc:spChg chg="add mod">
          <ac:chgData name="Murilo Rocha Lemes" userId="7700fe1c617f09cb" providerId="LiveId" clId="{C548D5B6-D5F3-453F-8CC3-C5DF8477DFE9}" dt="2025-04-23T22:25:13.189" v="10659" actId="1037"/>
          <ac:spMkLst>
            <pc:docMk/>
            <pc:sldMk cId="2003020755" sldId="271"/>
            <ac:spMk id="2070" creationId="{E948E8CE-0EB6-194B-089F-FE5BB063B9A3}"/>
          </ac:spMkLst>
        </pc:spChg>
        <pc:spChg chg="add mod">
          <ac:chgData name="Murilo Rocha Lemes" userId="7700fe1c617f09cb" providerId="LiveId" clId="{C548D5B6-D5F3-453F-8CC3-C5DF8477DFE9}" dt="2025-04-24T01:12:18.361" v="12270" actId="1076"/>
          <ac:spMkLst>
            <pc:docMk/>
            <pc:sldMk cId="2003020755" sldId="271"/>
            <ac:spMk id="2071" creationId="{29C87206-202F-24B8-9F3A-B396196BA565}"/>
          </ac:spMkLst>
        </pc:spChg>
        <pc:spChg chg="add mod">
          <ac:chgData name="Murilo Rocha Lemes" userId="7700fe1c617f09cb" providerId="LiveId" clId="{C548D5B6-D5F3-453F-8CC3-C5DF8477DFE9}" dt="2025-04-24T00:37:25.743" v="11849" actId="120"/>
          <ac:spMkLst>
            <pc:docMk/>
            <pc:sldMk cId="2003020755" sldId="271"/>
            <ac:spMk id="2072" creationId="{886C51E5-D79A-F652-160A-1912D03DB067}"/>
          </ac:spMkLst>
        </pc:spChg>
        <pc:spChg chg="add mod">
          <ac:chgData name="Murilo Rocha Lemes" userId="7700fe1c617f09cb" providerId="LiveId" clId="{C548D5B6-D5F3-453F-8CC3-C5DF8477DFE9}" dt="2025-04-24T00:38:59.139" v="11860" actId="255"/>
          <ac:spMkLst>
            <pc:docMk/>
            <pc:sldMk cId="2003020755" sldId="271"/>
            <ac:spMk id="2073" creationId="{A31246C1-5E1D-932C-526B-5EA499001902}"/>
          </ac:spMkLst>
        </pc:spChg>
        <pc:grpChg chg="add mod">
          <ac:chgData name="Murilo Rocha Lemes" userId="7700fe1c617f09cb" providerId="LiveId" clId="{C548D5B6-D5F3-453F-8CC3-C5DF8477DFE9}" dt="2025-04-28T03:56:34.693" v="27789" actId="554"/>
          <ac:grpSpMkLst>
            <pc:docMk/>
            <pc:sldMk cId="2003020755" sldId="271"/>
            <ac:grpSpMk id="2" creationId="{7E2EB49B-B3BC-7048-ED60-8A3A9E9E7455}"/>
          </ac:grpSpMkLst>
        </pc:grpChg>
        <pc:grpChg chg="add del mod">
          <ac:chgData name="Murilo Rocha Lemes" userId="7700fe1c617f09cb" providerId="LiveId" clId="{C548D5B6-D5F3-453F-8CC3-C5DF8477DFE9}" dt="2025-04-28T03:56:04.074" v="27784" actId="165"/>
          <ac:grpSpMkLst>
            <pc:docMk/>
            <pc:sldMk cId="2003020755" sldId="271"/>
            <ac:grpSpMk id="4" creationId="{3171FD0F-F350-7012-2673-002C593AEFC8}"/>
          </ac:grpSpMkLst>
        </pc:grpChg>
        <pc:grpChg chg="add mod">
          <ac:chgData name="Murilo Rocha Lemes" userId="7700fe1c617f09cb" providerId="LiveId" clId="{C548D5B6-D5F3-453F-8CC3-C5DF8477DFE9}" dt="2025-04-28T03:56:34.693" v="27789" actId="554"/>
          <ac:grpSpMkLst>
            <pc:docMk/>
            <pc:sldMk cId="2003020755" sldId="271"/>
            <ac:grpSpMk id="5" creationId="{2072FDEC-B9CA-6CB1-18A5-0A6FD15456E3}"/>
          </ac:grpSpMkLst>
        </pc:grpChg>
        <pc:grpChg chg="add mod">
          <ac:chgData name="Murilo Rocha Lemes" userId="7700fe1c617f09cb" providerId="LiveId" clId="{C548D5B6-D5F3-453F-8CC3-C5DF8477DFE9}" dt="2025-04-28T03:56:34.693" v="27789" actId="554"/>
          <ac:grpSpMkLst>
            <pc:docMk/>
            <pc:sldMk cId="2003020755" sldId="271"/>
            <ac:grpSpMk id="6" creationId="{32E971DA-3CA6-1CB5-EFC5-990ABB0E47AA}"/>
          </ac:grpSpMkLst>
        </pc:grpChg>
        <pc:picChg chg="mod topLvl">
          <ac:chgData name="Murilo Rocha Lemes" userId="7700fe1c617f09cb" providerId="LiveId" clId="{C548D5B6-D5F3-453F-8CC3-C5DF8477DFE9}" dt="2025-04-28T03:56:06.693" v="27785" actId="164"/>
          <ac:picMkLst>
            <pc:docMk/>
            <pc:sldMk cId="2003020755" sldId="271"/>
            <ac:picMk id="2053" creationId="{1181A842-3C25-4D57-CC28-772719C70EDE}"/>
          </ac:picMkLst>
        </pc:picChg>
        <pc:picChg chg="mod topLvl">
          <ac:chgData name="Murilo Rocha Lemes" userId="7700fe1c617f09cb" providerId="LiveId" clId="{C548D5B6-D5F3-453F-8CC3-C5DF8477DFE9}" dt="2025-04-28T03:56:28.175" v="27788" actId="164"/>
          <ac:picMkLst>
            <pc:docMk/>
            <pc:sldMk cId="2003020755" sldId="271"/>
            <ac:picMk id="2054" creationId="{21C0DF8D-EECA-8118-CA94-13CA391AE0DD}"/>
          </ac:picMkLst>
        </pc:picChg>
        <pc:picChg chg="mod topLvl">
          <ac:chgData name="Murilo Rocha Lemes" userId="7700fe1c617f09cb" providerId="LiveId" clId="{C548D5B6-D5F3-453F-8CC3-C5DF8477DFE9}" dt="2025-04-28T03:55:47.207" v="27779" actId="164"/>
          <ac:picMkLst>
            <pc:docMk/>
            <pc:sldMk cId="2003020755" sldId="271"/>
            <ac:picMk id="2055" creationId="{6C002A0D-B147-834D-B3C3-B2B3AC4DF7DC}"/>
          </ac:picMkLst>
        </pc:picChg>
        <pc:picChg chg="add mod">
          <ac:chgData name="Murilo Rocha Lemes" userId="7700fe1c617f09cb" providerId="LiveId" clId="{C548D5B6-D5F3-453F-8CC3-C5DF8477DFE9}" dt="2025-04-23T22:24:58.827" v="10639" actId="1035"/>
          <ac:picMkLst>
            <pc:docMk/>
            <pc:sldMk cId="2003020755" sldId="271"/>
            <ac:picMk id="2065" creationId="{82A3268B-21C1-CF91-D932-B2F6FCEC8B03}"/>
          </ac:picMkLst>
        </pc:picChg>
        <pc:picChg chg="add mod">
          <ac:chgData name="Murilo Rocha Lemes" userId="7700fe1c617f09cb" providerId="LiveId" clId="{C548D5B6-D5F3-453F-8CC3-C5DF8477DFE9}" dt="2025-04-23T22:25:13.189" v="10659" actId="1037"/>
          <ac:picMkLst>
            <pc:docMk/>
            <pc:sldMk cId="2003020755" sldId="271"/>
            <ac:picMk id="2068" creationId="{90B6625A-7167-1261-606D-BAE973A77C7F}"/>
          </ac:picMkLst>
        </pc:picChg>
        <pc:cxnChg chg="add mod">
          <ac:chgData name="Murilo Rocha Lemes" userId="7700fe1c617f09cb" providerId="LiveId" clId="{C548D5B6-D5F3-453F-8CC3-C5DF8477DFE9}" dt="2025-04-22T19:58:35.700" v="8019"/>
          <ac:cxnSpMkLst>
            <pc:docMk/>
            <pc:sldMk cId="2003020755" sldId="271"/>
            <ac:cxnSpMk id="8" creationId="{C4C5B619-F746-6B35-17B9-926F7D8D450B}"/>
          </ac:cxnSpMkLst>
        </pc:cxnChg>
        <pc:cxnChg chg="add mod">
          <ac:chgData name="Murilo Rocha Lemes" userId="7700fe1c617f09cb" providerId="LiveId" clId="{C548D5B6-D5F3-453F-8CC3-C5DF8477DFE9}" dt="2025-04-22T19:58:35.700" v="8019"/>
          <ac:cxnSpMkLst>
            <pc:docMk/>
            <pc:sldMk cId="2003020755" sldId="271"/>
            <ac:cxnSpMk id="9" creationId="{9B8D3648-8BCB-3888-2C97-D13C34BE71E0}"/>
          </ac:cxnSpMkLst>
        </pc:cxnChg>
        <pc:cxnChg chg="add mod">
          <ac:chgData name="Murilo Rocha Lemes" userId="7700fe1c617f09cb" providerId="LiveId" clId="{C548D5B6-D5F3-453F-8CC3-C5DF8477DFE9}" dt="2025-04-22T19:58:35.700" v="8019"/>
          <ac:cxnSpMkLst>
            <pc:docMk/>
            <pc:sldMk cId="2003020755" sldId="271"/>
            <ac:cxnSpMk id="10" creationId="{FD1BAB27-9F96-4699-54F5-F1C6531D7A7F}"/>
          </ac:cxnSpMkLst>
        </pc:cxnChg>
        <pc:cxnChg chg="add mod">
          <ac:chgData name="Murilo Rocha Lemes" userId="7700fe1c617f09cb" providerId="LiveId" clId="{C548D5B6-D5F3-453F-8CC3-C5DF8477DFE9}" dt="2025-04-22T19:58:35.700" v="8019"/>
          <ac:cxnSpMkLst>
            <pc:docMk/>
            <pc:sldMk cId="2003020755" sldId="271"/>
            <ac:cxnSpMk id="15" creationId="{0E4A694D-3442-3B2E-187F-9B2914E18E51}"/>
          </ac:cxnSpMkLst>
        </pc:cxnChg>
        <pc:cxnChg chg="add mod">
          <ac:chgData name="Murilo Rocha Lemes" userId="7700fe1c617f09cb" providerId="LiveId" clId="{C548D5B6-D5F3-453F-8CC3-C5DF8477DFE9}" dt="2025-04-22T19:58:35.700" v="8019"/>
          <ac:cxnSpMkLst>
            <pc:docMk/>
            <pc:sldMk cId="2003020755" sldId="271"/>
            <ac:cxnSpMk id="17" creationId="{9AA290C2-A53B-BF7E-9BD2-7DBBCD99C64C}"/>
          </ac:cxnSpMkLst>
        </pc:cxnChg>
        <pc:cxnChg chg="add mod">
          <ac:chgData name="Murilo Rocha Lemes" userId="7700fe1c617f09cb" providerId="LiveId" clId="{C548D5B6-D5F3-453F-8CC3-C5DF8477DFE9}" dt="2025-04-23T22:24:20.096" v="10571" actId="1037"/>
          <ac:cxnSpMkLst>
            <pc:docMk/>
            <pc:sldMk cId="2003020755" sldId="271"/>
            <ac:cxnSpMk id="2063" creationId="{C2FF365A-A757-3599-6F39-EF3800FB2E64}"/>
          </ac:cxnSpMkLst>
        </pc:cxnChg>
        <pc:cxnChg chg="add mod">
          <ac:chgData name="Murilo Rocha Lemes" userId="7700fe1c617f09cb" providerId="LiveId" clId="{C548D5B6-D5F3-453F-8CC3-C5DF8477DFE9}" dt="2025-04-24T01:13:25.782" v="12274" actId="1036"/>
          <ac:cxnSpMkLst>
            <pc:docMk/>
            <pc:sldMk cId="2003020755" sldId="271"/>
            <ac:cxnSpMk id="2064" creationId="{8315DE07-F86B-C7D6-0588-53A2C295B61B}"/>
          </ac:cxnSpMkLst>
        </pc:cxnChg>
      </pc:sldChg>
      <pc:sldChg chg="addSp delSp modSp new mod ord modAnim">
        <pc:chgData name="Murilo Rocha Lemes" userId="7700fe1c617f09cb" providerId="LiveId" clId="{C548D5B6-D5F3-453F-8CC3-C5DF8477DFE9}" dt="2025-04-27T02:05:26.278" v="24632" actId="20577"/>
        <pc:sldMkLst>
          <pc:docMk/>
          <pc:sldMk cId="1613044202" sldId="272"/>
        </pc:sldMkLst>
        <pc:spChg chg="add mod">
          <ac:chgData name="Murilo Rocha Lemes" userId="7700fe1c617f09cb" providerId="LiveId" clId="{C548D5B6-D5F3-453F-8CC3-C5DF8477DFE9}" dt="2025-04-25T01:58:48.720" v="14465"/>
          <ac:spMkLst>
            <pc:docMk/>
            <pc:sldMk cId="1613044202" sldId="272"/>
            <ac:spMk id="4" creationId="{DAC457BA-8E77-D7B9-F04F-7DD870B27053}"/>
          </ac:spMkLst>
        </pc:spChg>
        <pc:spChg chg="add mod">
          <ac:chgData name="Murilo Rocha Lemes" userId="7700fe1c617f09cb" providerId="LiveId" clId="{C548D5B6-D5F3-453F-8CC3-C5DF8477DFE9}" dt="2025-04-26T03:33:00.250" v="17452" actId="164"/>
          <ac:spMkLst>
            <pc:docMk/>
            <pc:sldMk cId="1613044202" sldId="272"/>
            <ac:spMk id="5" creationId="{3D0F5950-89C2-5EA7-49E2-DA6A264181B7}"/>
          </ac:spMkLst>
        </pc:spChg>
        <pc:spChg chg="add mod">
          <ac:chgData name="Murilo Rocha Lemes" userId="7700fe1c617f09cb" providerId="LiveId" clId="{C548D5B6-D5F3-453F-8CC3-C5DF8477DFE9}" dt="2025-04-26T03:33:00.250" v="17452" actId="164"/>
          <ac:spMkLst>
            <pc:docMk/>
            <pc:sldMk cId="1613044202" sldId="272"/>
            <ac:spMk id="7" creationId="{A08AB7F0-7368-16F4-68BF-1E1BDC9B22C3}"/>
          </ac:spMkLst>
        </pc:spChg>
        <pc:spChg chg="add mod">
          <ac:chgData name="Murilo Rocha Lemes" userId="7700fe1c617f09cb" providerId="LiveId" clId="{C548D5B6-D5F3-453F-8CC3-C5DF8477DFE9}" dt="2025-04-26T03:34:42.725" v="17468" actId="164"/>
          <ac:spMkLst>
            <pc:docMk/>
            <pc:sldMk cId="1613044202" sldId="272"/>
            <ac:spMk id="10" creationId="{0C743D6A-4C18-27F9-30E2-D6BA0EFB6F8E}"/>
          </ac:spMkLst>
        </pc:spChg>
        <pc:spChg chg="add mod">
          <ac:chgData name="Murilo Rocha Lemes" userId="7700fe1c617f09cb" providerId="LiveId" clId="{C548D5B6-D5F3-453F-8CC3-C5DF8477DFE9}" dt="2025-04-26T03:34:42.725" v="17468" actId="164"/>
          <ac:spMkLst>
            <pc:docMk/>
            <pc:sldMk cId="1613044202" sldId="272"/>
            <ac:spMk id="11" creationId="{E7E0342E-D839-C4D0-D140-5A3866D10E8E}"/>
          </ac:spMkLst>
        </pc:spChg>
        <pc:spChg chg="add mod">
          <ac:chgData name="Murilo Rocha Lemes" userId="7700fe1c617f09cb" providerId="LiveId" clId="{C548D5B6-D5F3-453F-8CC3-C5DF8477DFE9}" dt="2025-04-27T02:05:26.278" v="24632" actId="20577"/>
          <ac:spMkLst>
            <pc:docMk/>
            <pc:sldMk cId="1613044202" sldId="272"/>
            <ac:spMk id="16" creationId="{6BC42741-DEE4-3D7B-0D4F-A5A3E000D572}"/>
          </ac:spMkLst>
        </pc:spChg>
        <pc:spChg chg="add mod">
          <ac:chgData name="Murilo Rocha Lemes" userId="7700fe1c617f09cb" providerId="LiveId" clId="{C548D5B6-D5F3-453F-8CC3-C5DF8477DFE9}" dt="2025-04-25T01:34:29.444" v="14289" actId="207"/>
          <ac:spMkLst>
            <pc:docMk/>
            <pc:sldMk cId="1613044202" sldId="272"/>
            <ac:spMk id="17" creationId="{4A9FCC43-9088-4513-7EFA-9E0130FC6369}"/>
          </ac:spMkLst>
        </pc:spChg>
        <pc:spChg chg="add mod">
          <ac:chgData name="Murilo Rocha Lemes" userId="7700fe1c617f09cb" providerId="LiveId" clId="{C548D5B6-D5F3-453F-8CC3-C5DF8477DFE9}" dt="2025-04-25T01:34:48.995" v="14290" actId="207"/>
          <ac:spMkLst>
            <pc:docMk/>
            <pc:sldMk cId="1613044202" sldId="272"/>
            <ac:spMk id="18" creationId="{3101A605-302A-2884-076B-35C82DF01ED4}"/>
          </ac:spMkLst>
        </pc:spChg>
        <pc:spChg chg="add mod">
          <ac:chgData name="Murilo Rocha Lemes" userId="7700fe1c617f09cb" providerId="LiveId" clId="{C548D5B6-D5F3-453F-8CC3-C5DF8477DFE9}" dt="2025-04-25T01:34:48.995" v="14290" actId="207"/>
          <ac:spMkLst>
            <pc:docMk/>
            <pc:sldMk cId="1613044202" sldId="272"/>
            <ac:spMk id="19" creationId="{6513CD2A-F959-B735-ECB9-C27EED1EB97D}"/>
          </ac:spMkLst>
        </pc:spChg>
        <pc:spChg chg="add mod">
          <ac:chgData name="Murilo Rocha Lemes" userId="7700fe1c617f09cb" providerId="LiveId" clId="{C548D5B6-D5F3-453F-8CC3-C5DF8477DFE9}" dt="2025-04-25T01:34:48.995" v="14290" actId="207"/>
          <ac:spMkLst>
            <pc:docMk/>
            <pc:sldMk cId="1613044202" sldId="272"/>
            <ac:spMk id="20" creationId="{37FC05A7-3CC3-6F86-5F8E-FFC2E2C4BA05}"/>
          </ac:spMkLst>
        </pc:spChg>
        <pc:spChg chg="add mod">
          <ac:chgData name="Murilo Rocha Lemes" userId="7700fe1c617f09cb" providerId="LiveId" clId="{C548D5B6-D5F3-453F-8CC3-C5DF8477DFE9}" dt="2025-04-25T01:34:48.995" v="14290" actId="207"/>
          <ac:spMkLst>
            <pc:docMk/>
            <pc:sldMk cId="1613044202" sldId="272"/>
            <ac:spMk id="21" creationId="{A5AAEF56-6E0E-47B0-9714-339C27234E0C}"/>
          </ac:spMkLst>
        </pc:spChg>
        <pc:spChg chg="add mod">
          <ac:chgData name="Murilo Rocha Lemes" userId="7700fe1c617f09cb" providerId="LiveId" clId="{C548D5B6-D5F3-453F-8CC3-C5DF8477DFE9}" dt="2025-04-25T01:34:48.995" v="14290" actId="207"/>
          <ac:spMkLst>
            <pc:docMk/>
            <pc:sldMk cId="1613044202" sldId="272"/>
            <ac:spMk id="22" creationId="{AED4FA90-DCA7-3145-4E9F-0492CD04BBB1}"/>
          </ac:spMkLst>
        </pc:spChg>
        <pc:spChg chg="add mod">
          <ac:chgData name="Murilo Rocha Lemes" userId="7700fe1c617f09cb" providerId="LiveId" clId="{C548D5B6-D5F3-453F-8CC3-C5DF8477DFE9}" dt="2025-04-24T21:27:06.889" v="13347" actId="14100"/>
          <ac:spMkLst>
            <pc:docMk/>
            <pc:sldMk cId="1613044202" sldId="272"/>
            <ac:spMk id="54" creationId="{C001BF2E-5CC1-F2B9-620A-A25539E6EB0B}"/>
          </ac:spMkLst>
        </pc:spChg>
        <pc:spChg chg="add mod">
          <ac:chgData name="Murilo Rocha Lemes" userId="7700fe1c617f09cb" providerId="LiveId" clId="{C548D5B6-D5F3-453F-8CC3-C5DF8477DFE9}" dt="2025-04-24T21:31:47.255" v="13450" actId="14100"/>
          <ac:spMkLst>
            <pc:docMk/>
            <pc:sldMk cId="1613044202" sldId="272"/>
            <ac:spMk id="57" creationId="{0330C413-38D5-B99B-AF5D-3343A0DA2444}"/>
          </ac:spMkLst>
        </pc:spChg>
        <pc:spChg chg="add mod">
          <ac:chgData name="Murilo Rocha Lemes" userId="7700fe1c617f09cb" providerId="LiveId" clId="{C548D5B6-D5F3-453F-8CC3-C5DF8477DFE9}" dt="2025-04-26T02:31:35.673" v="16487" actId="1036"/>
          <ac:spMkLst>
            <pc:docMk/>
            <pc:sldMk cId="1613044202" sldId="272"/>
            <ac:spMk id="59" creationId="{42EE3A90-9862-9194-D722-9DDD93AE069E}"/>
          </ac:spMkLst>
        </pc:spChg>
        <pc:spChg chg="add mod">
          <ac:chgData name="Murilo Rocha Lemes" userId="7700fe1c617f09cb" providerId="LiveId" clId="{C548D5B6-D5F3-453F-8CC3-C5DF8477DFE9}" dt="2025-04-24T21:29:37.336" v="13397" actId="14100"/>
          <ac:spMkLst>
            <pc:docMk/>
            <pc:sldMk cId="1613044202" sldId="272"/>
            <ac:spMk id="60" creationId="{A16A450F-58C9-C737-4A6F-4EFACF45E4E3}"/>
          </ac:spMkLst>
        </pc:spChg>
        <pc:spChg chg="add mod">
          <ac:chgData name="Murilo Rocha Lemes" userId="7700fe1c617f09cb" providerId="LiveId" clId="{C548D5B6-D5F3-453F-8CC3-C5DF8477DFE9}" dt="2025-04-24T21:33:10.888" v="13531" actId="14100"/>
          <ac:spMkLst>
            <pc:docMk/>
            <pc:sldMk cId="1613044202" sldId="272"/>
            <ac:spMk id="61" creationId="{096305E3-5E5C-C254-FC97-EB82351E87DC}"/>
          </ac:spMkLst>
        </pc:spChg>
        <pc:spChg chg="add mod">
          <ac:chgData name="Murilo Rocha Lemes" userId="7700fe1c617f09cb" providerId="LiveId" clId="{C548D5B6-D5F3-453F-8CC3-C5DF8477DFE9}" dt="2025-04-24T21:22:07.214" v="13146" actId="1076"/>
          <ac:spMkLst>
            <pc:docMk/>
            <pc:sldMk cId="1613044202" sldId="272"/>
            <ac:spMk id="71" creationId="{CAECE7F5-51FF-2873-6A6E-818C7EA16DB7}"/>
          </ac:spMkLst>
        </pc:spChg>
        <pc:spChg chg="add mod ord">
          <ac:chgData name="Murilo Rocha Lemes" userId="7700fe1c617f09cb" providerId="LiveId" clId="{C548D5B6-D5F3-453F-8CC3-C5DF8477DFE9}" dt="2025-04-26T03:36:30.896" v="17472" actId="164"/>
          <ac:spMkLst>
            <pc:docMk/>
            <pc:sldMk cId="1613044202" sldId="272"/>
            <ac:spMk id="81" creationId="{FAF7692A-7D39-015A-C8BA-9CAA353CEA72}"/>
          </ac:spMkLst>
        </pc:spChg>
        <pc:spChg chg="add mod">
          <ac:chgData name="Murilo Rocha Lemes" userId="7700fe1c617f09cb" providerId="LiveId" clId="{C548D5B6-D5F3-453F-8CC3-C5DF8477DFE9}" dt="2025-04-26T03:36:30.896" v="17472" actId="164"/>
          <ac:spMkLst>
            <pc:docMk/>
            <pc:sldMk cId="1613044202" sldId="272"/>
            <ac:spMk id="83" creationId="{B85C7440-F471-02BA-8675-50CBE4CEF9AD}"/>
          </ac:spMkLst>
        </pc:spChg>
        <pc:spChg chg="add mod">
          <ac:chgData name="Murilo Rocha Lemes" userId="7700fe1c617f09cb" providerId="LiveId" clId="{C548D5B6-D5F3-453F-8CC3-C5DF8477DFE9}" dt="2025-04-26T03:33:00.250" v="17452" actId="164"/>
          <ac:spMkLst>
            <pc:docMk/>
            <pc:sldMk cId="1613044202" sldId="272"/>
            <ac:spMk id="84" creationId="{7FDC79A0-D5C2-778E-5CFB-47C672A2DE5A}"/>
          </ac:spMkLst>
        </pc:spChg>
        <pc:spChg chg="add mod">
          <ac:chgData name="Murilo Rocha Lemes" userId="7700fe1c617f09cb" providerId="LiveId" clId="{C548D5B6-D5F3-453F-8CC3-C5DF8477DFE9}" dt="2025-04-26T03:34:42.725" v="17468" actId="164"/>
          <ac:spMkLst>
            <pc:docMk/>
            <pc:sldMk cId="1613044202" sldId="272"/>
            <ac:spMk id="85" creationId="{4A70D2E1-A8B7-4F10-EBFE-9C53E11087A5}"/>
          </ac:spMkLst>
        </pc:spChg>
        <pc:spChg chg="add mod">
          <ac:chgData name="Murilo Rocha Lemes" userId="7700fe1c617f09cb" providerId="LiveId" clId="{C548D5B6-D5F3-453F-8CC3-C5DF8477DFE9}" dt="2025-04-25T02:29:20.332" v="14492" actId="2"/>
          <ac:spMkLst>
            <pc:docMk/>
            <pc:sldMk cId="1613044202" sldId="272"/>
            <ac:spMk id="87" creationId="{0207453E-F7CC-6547-7C77-B09B21EF695D}"/>
          </ac:spMkLst>
        </pc:spChg>
        <pc:spChg chg="add mod">
          <ac:chgData name="Murilo Rocha Lemes" userId="7700fe1c617f09cb" providerId="LiveId" clId="{C548D5B6-D5F3-453F-8CC3-C5DF8477DFE9}" dt="2025-04-26T02:31:42.479" v="16492" actId="1035"/>
          <ac:spMkLst>
            <pc:docMk/>
            <pc:sldMk cId="1613044202" sldId="272"/>
            <ac:spMk id="89" creationId="{C40F9AB1-2628-6486-2D52-BBFD6BFD63A5}"/>
          </ac:spMkLst>
        </pc:spChg>
        <pc:spChg chg="add mod">
          <ac:chgData name="Murilo Rocha Lemes" userId="7700fe1c617f09cb" providerId="LiveId" clId="{C548D5B6-D5F3-453F-8CC3-C5DF8477DFE9}" dt="2025-04-26T02:18:43.668" v="16380" actId="2"/>
          <ac:spMkLst>
            <pc:docMk/>
            <pc:sldMk cId="1613044202" sldId="272"/>
            <ac:spMk id="90" creationId="{CFAEBFC9-1DB0-8E24-E7D7-A031F235A46C}"/>
          </ac:spMkLst>
        </pc:spChg>
        <pc:spChg chg="add mod">
          <ac:chgData name="Murilo Rocha Lemes" userId="7700fe1c617f09cb" providerId="LiveId" clId="{C548D5B6-D5F3-453F-8CC3-C5DF8477DFE9}" dt="2025-04-26T02:18:44.672" v="16384" actId="2"/>
          <ac:spMkLst>
            <pc:docMk/>
            <pc:sldMk cId="1613044202" sldId="272"/>
            <ac:spMk id="91" creationId="{7BE1547C-F690-5BE3-6818-2F1DB4E52C12}"/>
          </ac:spMkLst>
        </pc:spChg>
        <pc:spChg chg="add mod">
          <ac:chgData name="Murilo Rocha Lemes" userId="7700fe1c617f09cb" providerId="LiveId" clId="{C548D5B6-D5F3-453F-8CC3-C5DF8477DFE9}" dt="2025-04-26T02:18:45.231" v="16385" actId="2"/>
          <ac:spMkLst>
            <pc:docMk/>
            <pc:sldMk cId="1613044202" sldId="272"/>
            <ac:spMk id="96" creationId="{D8F033B9-19C8-4E97-0976-46825AF22DBD}"/>
          </ac:spMkLst>
        </pc:spChg>
        <pc:spChg chg="add mod">
          <ac:chgData name="Murilo Rocha Lemes" userId="7700fe1c617f09cb" providerId="LiveId" clId="{C548D5B6-D5F3-453F-8CC3-C5DF8477DFE9}" dt="2025-04-24T21:33:04.987" v="13530" actId="1036"/>
          <ac:spMkLst>
            <pc:docMk/>
            <pc:sldMk cId="1613044202" sldId="272"/>
            <ac:spMk id="97" creationId="{79FCE70E-90F6-4D34-59DB-7CE8AE817425}"/>
          </ac:spMkLst>
        </pc:spChg>
        <pc:spChg chg="add mod">
          <ac:chgData name="Murilo Rocha Lemes" userId="7700fe1c617f09cb" providerId="LiveId" clId="{C548D5B6-D5F3-453F-8CC3-C5DF8477DFE9}" dt="2025-04-26T03:28:47.739" v="17431" actId="1037"/>
          <ac:spMkLst>
            <pc:docMk/>
            <pc:sldMk cId="1613044202" sldId="272"/>
            <ac:spMk id="110" creationId="{0F9C1D5A-9E45-F1BA-B654-F2915536300C}"/>
          </ac:spMkLst>
        </pc:spChg>
        <pc:spChg chg="add mod">
          <ac:chgData name="Murilo Rocha Lemes" userId="7700fe1c617f09cb" providerId="LiveId" clId="{C548D5B6-D5F3-453F-8CC3-C5DF8477DFE9}" dt="2025-04-24T22:06:01.478" v="14166"/>
          <ac:spMkLst>
            <pc:docMk/>
            <pc:sldMk cId="1613044202" sldId="272"/>
            <ac:spMk id="111" creationId="{6963E244-25B8-EA7C-F29E-3F4161098053}"/>
          </ac:spMkLst>
        </pc:spChg>
        <pc:spChg chg="add mod">
          <ac:chgData name="Murilo Rocha Lemes" userId="7700fe1c617f09cb" providerId="LiveId" clId="{C548D5B6-D5F3-453F-8CC3-C5DF8477DFE9}" dt="2025-04-26T03:32:20.769" v="17448" actId="164"/>
          <ac:spMkLst>
            <pc:docMk/>
            <pc:sldMk cId="1613044202" sldId="272"/>
            <ac:spMk id="112" creationId="{57C5912D-EB22-F97F-529C-0B690A5F1079}"/>
          </ac:spMkLst>
        </pc:spChg>
        <pc:spChg chg="add mod">
          <ac:chgData name="Murilo Rocha Lemes" userId="7700fe1c617f09cb" providerId="LiveId" clId="{C548D5B6-D5F3-453F-8CC3-C5DF8477DFE9}" dt="2025-04-26T03:32:31.792" v="17451" actId="164"/>
          <ac:spMkLst>
            <pc:docMk/>
            <pc:sldMk cId="1613044202" sldId="272"/>
            <ac:spMk id="113" creationId="{D079F4C6-6DCF-FFCF-3514-090DE4659484}"/>
          </ac:spMkLst>
        </pc:spChg>
        <pc:spChg chg="add mod">
          <ac:chgData name="Murilo Rocha Lemes" userId="7700fe1c617f09cb" providerId="LiveId" clId="{C548D5B6-D5F3-453F-8CC3-C5DF8477DFE9}" dt="2025-04-26T03:43:33.791" v="17533" actId="14100"/>
          <ac:spMkLst>
            <pc:docMk/>
            <pc:sldMk cId="1613044202" sldId="272"/>
            <ac:spMk id="116" creationId="{8633ADB2-4BA3-E367-7563-55810CD96C8A}"/>
          </ac:spMkLst>
        </pc:spChg>
        <pc:spChg chg="add mod">
          <ac:chgData name="Murilo Rocha Lemes" userId="7700fe1c617f09cb" providerId="LiveId" clId="{C548D5B6-D5F3-453F-8CC3-C5DF8477DFE9}" dt="2025-04-26T03:36:30.896" v="17472" actId="164"/>
          <ac:spMkLst>
            <pc:docMk/>
            <pc:sldMk cId="1613044202" sldId="272"/>
            <ac:spMk id="117" creationId="{A6F083CC-CF77-9FFA-926F-660893442E9B}"/>
          </ac:spMkLst>
        </pc:spChg>
        <pc:spChg chg="add mod ord">
          <ac:chgData name="Murilo Rocha Lemes" userId="7700fe1c617f09cb" providerId="LiveId" clId="{C548D5B6-D5F3-453F-8CC3-C5DF8477DFE9}" dt="2025-04-26T02:36:57.741" v="16529" actId="208"/>
          <ac:spMkLst>
            <pc:docMk/>
            <pc:sldMk cId="1613044202" sldId="272"/>
            <ac:spMk id="2083" creationId="{C90CE258-9667-CAEF-FF03-DF1B21ECFFAD}"/>
          </ac:spMkLst>
        </pc:spChg>
        <pc:grpChg chg="add mod">
          <ac:chgData name="Murilo Rocha Lemes" userId="7700fe1c617f09cb" providerId="LiveId" clId="{C548D5B6-D5F3-453F-8CC3-C5DF8477DFE9}" dt="2025-04-26T03:32:20.769" v="17448" actId="164"/>
          <ac:grpSpMkLst>
            <pc:docMk/>
            <pc:sldMk cId="1613044202" sldId="272"/>
            <ac:grpSpMk id="118" creationId="{4F2053A8-825D-727B-3284-CE1591B003FF}"/>
          </ac:grpSpMkLst>
        </pc:grpChg>
        <pc:grpChg chg="add mod">
          <ac:chgData name="Murilo Rocha Lemes" userId="7700fe1c617f09cb" providerId="LiveId" clId="{C548D5B6-D5F3-453F-8CC3-C5DF8477DFE9}" dt="2025-04-26T03:32:31.792" v="17451" actId="164"/>
          <ac:grpSpMkLst>
            <pc:docMk/>
            <pc:sldMk cId="1613044202" sldId="272"/>
            <ac:grpSpMk id="119" creationId="{382D5B22-B1A0-86CB-3658-140E5B7E0715}"/>
          </ac:grpSpMkLst>
        </pc:grpChg>
        <pc:grpChg chg="add mod">
          <ac:chgData name="Murilo Rocha Lemes" userId="7700fe1c617f09cb" providerId="LiveId" clId="{C548D5B6-D5F3-453F-8CC3-C5DF8477DFE9}" dt="2025-04-26T03:34:26.380" v="17466" actId="164"/>
          <ac:grpSpMkLst>
            <pc:docMk/>
            <pc:sldMk cId="1613044202" sldId="272"/>
            <ac:grpSpMk id="120" creationId="{0AC33935-FD3E-7F30-E17B-B255A1F6DDFC}"/>
          </ac:grpSpMkLst>
        </pc:grpChg>
        <pc:grpChg chg="add mod">
          <ac:chgData name="Murilo Rocha Lemes" userId="7700fe1c617f09cb" providerId="LiveId" clId="{C548D5B6-D5F3-453F-8CC3-C5DF8477DFE9}" dt="2025-04-26T03:34:26.380" v="17466" actId="164"/>
          <ac:grpSpMkLst>
            <pc:docMk/>
            <pc:sldMk cId="1613044202" sldId="272"/>
            <ac:grpSpMk id="122" creationId="{9F81F8CA-E9A3-1B59-C4E2-97A1CAB43560}"/>
          </ac:grpSpMkLst>
        </pc:grpChg>
        <pc:grpChg chg="add mod">
          <ac:chgData name="Murilo Rocha Lemes" userId="7700fe1c617f09cb" providerId="LiveId" clId="{C548D5B6-D5F3-453F-8CC3-C5DF8477DFE9}" dt="2025-04-26T03:34:42.725" v="17468" actId="164"/>
          <ac:grpSpMkLst>
            <pc:docMk/>
            <pc:sldMk cId="1613044202" sldId="272"/>
            <ac:grpSpMk id="123" creationId="{BC4164D9-3BFF-96E3-F8C9-FA786943BB33}"/>
          </ac:grpSpMkLst>
        </pc:grpChg>
        <pc:grpChg chg="add mod">
          <ac:chgData name="Murilo Rocha Lemes" userId="7700fe1c617f09cb" providerId="LiveId" clId="{C548D5B6-D5F3-453F-8CC3-C5DF8477DFE9}" dt="2025-04-26T03:36:30.896" v="17472" actId="164"/>
          <ac:grpSpMkLst>
            <pc:docMk/>
            <pc:sldMk cId="1613044202" sldId="272"/>
            <ac:grpSpMk id="124" creationId="{118C7E2B-FFBD-0871-4B53-7ADB1A42CC00}"/>
          </ac:grpSpMkLst>
        </pc:grpChg>
        <pc:picChg chg="add mod">
          <ac:chgData name="Murilo Rocha Lemes" userId="7700fe1c617f09cb" providerId="LiveId" clId="{C548D5B6-D5F3-453F-8CC3-C5DF8477DFE9}" dt="2025-04-26T03:33:00.250" v="17452" actId="164"/>
          <ac:picMkLst>
            <pc:docMk/>
            <pc:sldMk cId="1613044202" sldId="272"/>
            <ac:picMk id="6" creationId="{D46FCD66-4BCE-1049-B22E-9591602E6E98}"/>
          </ac:picMkLst>
        </pc:picChg>
        <pc:picChg chg="add mod">
          <ac:chgData name="Murilo Rocha Lemes" userId="7700fe1c617f09cb" providerId="LiveId" clId="{C548D5B6-D5F3-453F-8CC3-C5DF8477DFE9}" dt="2025-04-26T03:33:00.250" v="17452" actId="164"/>
          <ac:picMkLst>
            <pc:docMk/>
            <pc:sldMk cId="1613044202" sldId="272"/>
            <ac:picMk id="9" creationId="{85906C8C-9D2B-A327-EC92-2E1519CB7C89}"/>
          </ac:picMkLst>
        </pc:picChg>
        <pc:picChg chg="add mod">
          <ac:chgData name="Murilo Rocha Lemes" userId="7700fe1c617f09cb" providerId="LiveId" clId="{C548D5B6-D5F3-453F-8CC3-C5DF8477DFE9}" dt="2025-04-26T03:34:42.725" v="17468" actId="164"/>
          <ac:picMkLst>
            <pc:docMk/>
            <pc:sldMk cId="1613044202" sldId="272"/>
            <ac:picMk id="12" creationId="{898C346B-8E3C-7219-5CB9-4DF26C18A5D6}"/>
          </ac:picMkLst>
        </pc:picChg>
        <pc:picChg chg="add mod ord">
          <ac:chgData name="Murilo Rocha Lemes" userId="7700fe1c617f09cb" providerId="LiveId" clId="{C548D5B6-D5F3-453F-8CC3-C5DF8477DFE9}" dt="2025-04-26T03:36:30.896" v="17472" actId="164"/>
          <ac:picMkLst>
            <pc:docMk/>
            <pc:sldMk cId="1613044202" sldId="272"/>
            <ac:picMk id="80" creationId="{6987BA29-24B8-E540-FE22-BDD65288B936}"/>
          </ac:picMkLst>
        </pc:picChg>
        <pc:picChg chg="add mod">
          <ac:chgData name="Murilo Rocha Lemes" userId="7700fe1c617f09cb" providerId="LiveId" clId="{C548D5B6-D5F3-453F-8CC3-C5DF8477DFE9}" dt="2025-04-26T03:29:08.616" v="17440" actId="1036"/>
          <ac:picMkLst>
            <pc:docMk/>
            <pc:sldMk cId="1613044202" sldId="272"/>
            <ac:picMk id="108" creationId="{94B17E09-0423-FE01-0AC0-1879BFC03571}"/>
          </ac:picMkLst>
        </pc:picChg>
        <pc:picChg chg="add mod">
          <ac:chgData name="Murilo Rocha Lemes" userId="7700fe1c617f09cb" providerId="LiveId" clId="{C548D5B6-D5F3-453F-8CC3-C5DF8477DFE9}" dt="2025-04-26T03:34:26.380" v="17466" actId="164"/>
          <ac:picMkLst>
            <pc:docMk/>
            <pc:sldMk cId="1613044202" sldId="272"/>
            <ac:picMk id="114" creationId="{33201BF1-5E63-CE47-2F40-1C129907A81F}"/>
          </ac:picMkLst>
        </pc:picChg>
        <pc:picChg chg="add mod">
          <ac:chgData name="Murilo Rocha Lemes" userId="7700fe1c617f09cb" providerId="LiveId" clId="{C548D5B6-D5F3-453F-8CC3-C5DF8477DFE9}" dt="2025-04-26T03:32:31.792" v="17451" actId="164"/>
          <ac:picMkLst>
            <pc:docMk/>
            <pc:sldMk cId="1613044202" sldId="272"/>
            <ac:picMk id="2052" creationId="{DE93EFAE-F2AA-ABAA-F075-DB87111600D0}"/>
          </ac:picMkLst>
        </pc:picChg>
        <pc:picChg chg="add mod">
          <ac:chgData name="Murilo Rocha Lemes" userId="7700fe1c617f09cb" providerId="LiveId" clId="{C548D5B6-D5F3-453F-8CC3-C5DF8477DFE9}" dt="2025-04-26T03:32:20.769" v="17448" actId="164"/>
          <ac:picMkLst>
            <pc:docMk/>
            <pc:sldMk cId="1613044202" sldId="272"/>
            <ac:picMk id="2054" creationId="{CBE78A5A-8324-6C5B-ED3D-B796E024A92A}"/>
          </ac:picMkLst>
        </pc:picChg>
        <pc:cxnChg chg="add mod ord">
          <ac:chgData name="Murilo Rocha Lemes" userId="7700fe1c617f09cb" providerId="LiveId" clId="{C548D5B6-D5F3-453F-8CC3-C5DF8477DFE9}" dt="2025-04-26T03:33:07.800" v="17453" actId="166"/>
          <ac:cxnSpMkLst>
            <pc:docMk/>
            <pc:sldMk cId="1613044202" sldId="272"/>
            <ac:cxnSpMk id="13" creationId="{35A2C57D-90E5-D734-0BA3-B8715DA701E0}"/>
          </ac:cxnSpMkLst>
        </pc:cxnChg>
        <pc:cxnChg chg="add del mod">
          <ac:chgData name="Murilo Rocha Lemes" userId="7700fe1c617f09cb" providerId="LiveId" clId="{C548D5B6-D5F3-453F-8CC3-C5DF8477DFE9}" dt="2025-04-26T02:36:55.095" v="16524" actId="478"/>
          <ac:cxnSpMkLst>
            <pc:docMk/>
            <pc:sldMk cId="1613044202" sldId="272"/>
            <ac:cxnSpMk id="26" creationId="{8C1747DD-5B11-78E0-6E6A-EF909D910F39}"/>
          </ac:cxnSpMkLst>
        </pc:cxnChg>
        <pc:cxnChg chg="add del mod">
          <ac:chgData name="Murilo Rocha Lemes" userId="7700fe1c617f09cb" providerId="LiveId" clId="{C548D5B6-D5F3-453F-8CC3-C5DF8477DFE9}" dt="2025-04-26T02:36:55.095" v="16524" actId="478"/>
          <ac:cxnSpMkLst>
            <pc:docMk/>
            <pc:sldMk cId="1613044202" sldId="272"/>
            <ac:cxnSpMk id="29" creationId="{AF2FBEA3-4106-9C41-6156-49ADE7814768}"/>
          </ac:cxnSpMkLst>
        </pc:cxnChg>
        <pc:cxnChg chg="add del mod">
          <ac:chgData name="Murilo Rocha Lemes" userId="7700fe1c617f09cb" providerId="LiveId" clId="{C548D5B6-D5F3-453F-8CC3-C5DF8477DFE9}" dt="2025-04-26T02:36:55.095" v="16524" actId="478"/>
          <ac:cxnSpMkLst>
            <pc:docMk/>
            <pc:sldMk cId="1613044202" sldId="272"/>
            <ac:cxnSpMk id="32" creationId="{DEF0DC75-710C-D6A3-7A62-EF4F93B423AD}"/>
          </ac:cxnSpMkLst>
        </pc:cxnChg>
        <pc:cxnChg chg="add del mod">
          <ac:chgData name="Murilo Rocha Lemes" userId="7700fe1c617f09cb" providerId="LiveId" clId="{C548D5B6-D5F3-453F-8CC3-C5DF8477DFE9}" dt="2025-04-26T02:36:55.095" v="16524" actId="478"/>
          <ac:cxnSpMkLst>
            <pc:docMk/>
            <pc:sldMk cId="1613044202" sldId="272"/>
            <ac:cxnSpMk id="38" creationId="{68ECAD2E-8736-4AD3-3B01-A862F49E758E}"/>
          </ac:cxnSpMkLst>
        </pc:cxnChg>
        <pc:cxnChg chg="add del mod">
          <ac:chgData name="Murilo Rocha Lemes" userId="7700fe1c617f09cb" providerId="LiveId" clId="{C548D5B6-D5F3-453F-8CC3-C5DF8477DFE9}" dt="2025-04-26T02:36:55.095" v="16524" actId="478"/>
          <ac:cxnSpMkLst>
            <pc:docMk/>
            <pc:sldMk cId="1613044202" sldId="272"/>
            <ac:cxnSpMk id="41" creationId="{1531291A-82AF-9F01-AD41-591B82D906B3}"/>
          </ac:cxnSpMkLst>
        </pc:cxnChg>
        <pc:cxnChg chg="add mod ord">
          <ac:chgData name="Murilo Rocha Lemes" userId="7700fe1c617f09cb" providerId="LiveId" clId="{C548D5B6-D5F3-453F-8CC3-C5DF8477DFE9}" dt="2025-04-26T03:34:58.593" v="17470" actId="166"/>
          <ac:cxnSpMkLst>
            <pc:docMk/>
            <pc:sldMk cId="1613044202" sldId="272"/>
            <ac:cxnSpMk id="78" creationId="{05F0452E-54CB-978C-51E5-C99CE25FD911}"/>
          </ac:cxnSpMkLst>
        </pc:cxnChg>
        <pc:cxnChg chg="add mod">
          <ac:chgData name="Murilo Rocha Lemes" userId="7700fe1c617f09cb" providerId="LiveId" clId="{C548D5B6-D5F3-453F-8CC3-C5DF8477DFE9}" dt="2025-04-26T03:36:30.896" v="17472" actId="164"/>
          <ac:cxnSpMkLst>
            <pc:docMk/>
            <pc:sldMk cId="1613044202" sldId="272"/>
            <ac:cxnSpMk id="82" creationId="{9F0AD78E-CA52-FD26-CC55-94FD0F9A18AC}"/>
          </ac:cxnSpMkLst>
        </pc:cxnChg>
        <pc:cxnChg chg="add mod">
          <ac:chgData name="Murilo Rocha Lemes" userId="7700fe1c617f09cb" providerId="LiveId" clId="{C548D5B6-D5F3-453F-8CC3-C5DF8477DFE9}" dt="2025-04-24T21:38:02.355" v="13736" actId="1035"/>
          <ac:cxnSpMkLst>
            <pc:docMk/>
            <pc:sldMk cId="1613044202" sldId="272"/>
            <ac:cxnSpMk id="98" creationId="{D85C45A1-C622-EAE2-42EF-DCC5B9AC7AB4}"/>
          </ac:cxnSpMkLst>
        </pc:cxnChg>
        <pc:cxnChg chg="add mod">
          <ac:chgData name="Murilo Rocha Lemes" userId="7700fe1c617f09cb" providerId="LiveId" clId="{C548D5B6-D5F3-453F-8CC3-C5DF8477DFE9}" dt="2025-04-24T21:37:21.532" v="13658" actId="1035"/>
          <ac:cxnSpMkLst>
            <pc:docMk/>
            <pc:sldMk cId="1613044202" sldId="272"/>
            <ac:cxnSpMk id="99" creationId="{C7D80405-92DB-F0A9-7222-D3FB070328D2}"/>
          </ac:cxnSpMkLst>
        </pc:cxnChg>
        <pc:cxnChg chg="add mod">
          <ac:chgData name="Murilo Rocha Lemes" userId="7700fe1c617f09cb" providerId="LiveId" clId="{C548D5B6-D5F3-453F-8CC3-C5DF8477DFE9}" dt="2025-04-24T21:38:09.888" v="13737" actId="1036"/>
          <ac:cxnSpMkLst>
            <pc:docMk/>
            <pc:sldMk cId="1613044202" sldId="272"/>
            <ac:cxnSpMk id="100" creationId="{7E8A839B-61CD-ECAA-84D1-3A06CAAC6F2D}"/>
          </ac:cxnSpMkLst>
        </pc:cxnChg>
        <pc:cxnChg chg="add mod">
          <ac:chgData name="Murilo Rocha Lemes" userId="7700fe1c617f09cb" providerId="LiveId" clId="{C548D5B6-D5F3-453F-8CC3-C5DF8477DFE9}" dt="2025-04-24T21:40:12.169" v="13799" actId="1035"/>
          <ac:cxnSpMkLst>
            <pc:docMk/>
            <pc:sldMk cId="1613044202" sldId="272"/>
            <ac:cxnSpMk id="101" creationId="{439EF4E8-8E6A-C3F2-B60B-A7917057F8D5}"/>
          </ac:cxnSpMkLst>
        </pc:cxnChg>
        <pc:cxnChg chg="add mod">
          <ac:chgData name="Murilo Rocha Lemes" userId="7700fe1c617f09cb" providerId="LiveId" clId="{C548D5B6-D5F3-453F-8CC3-C5DF8477DFE9}" dt="2025-04-25T03:06:27.100" v="14542" actId="1038"/>
          <ac:cxnSpMkLst>
            <pc:docMk/>
            <pc:sldMk cId="1613044202" sldId="272"/>
            <ac:cxnSpMk id="102" creationId="{EE2B59D6-A05C-2AA9-9524-471328D3B0A1}"/>
          </ac:cxnSpMkLst>
        </pc:cxnChg>
        <pc:cxnChg chg="add mod">
          <ac:chgData name="Murilo Rocha Lemes" userId="7700fe1c617f09cb" providerId="LiveId" clId="{C548D5B6-D5F3-453F-8CC3-C5DF8477DFE9}" dt="2025-04-25T03:06:27.541" v="14543" actId="1038"/>
          <ac:cxnSpMkLst>
            <pc:docMk/>
            <pc:sldMk cId="1613044202" sldId="272"/>
            <ac:cxnSpMk id="103" creationId="{1B22A2C4-CD8A-C980-4A56-39C318764FAE}"/>
          </ac:cxnSpMkLst>
        </pc:cxnChg>
      </pc:sldChg>
      <pc:sldChg chg="modSp add del mod">
        <pc:chgData name="Murilo Rocha Lemes" userId="7700fe1c617f09cb" providerId="LiveId" clId="{C548D5B6-D5F3-453F-8CC3-C5DF8477DFE9}" dt="2025-04-24T00:39:19.043" v="11861" actId="47"/>
        <pc:sldMkLst>
          <pc:docMk/>
          <pc:sldMk cId="2933533270" sldId="272"/>
        </pc:sldMkLst>
      </pc:sldChg>
      <pc:sldChg chg="addSp delSp modSp add mod modAnim">
        <pc:chgData name="Murilo Rocha Lemes" userId="7700fe1c617f09cb" providerId="LiveId" clId="{C548D5B6-D5F3-453F-8CC3-C5DF8477DFE9}" dt="2025-04-28T20:04:15.429" v="28107" actId="14100"/>
        <pc:sldMkLst>
          <pc:docMk/>
          <pc:sldMk cId="4003346424" sldId="273"/>
        </pc:sldMkLst>
        <pc:spChg chg="mod">
          <ac:chgData name="Murilo Rocha Lemes" userId="7700fe1c617f09cb" providerId="LiveId" clId="{C548D5B6-D5F3-453F-8CC3-C5DF8477DFE9}" dt="2025-04-27T00:09:38.973" v="20899" actId="1076"/>
          <ac:spMkLst>
            <pc:docMk/>
            <pc:sldMk cId="4003346424" sldId="273"/>
            <ac:spMk id="4" creationId="{1E3B75DD-D7EB-0428-D6D3-2491A8233E58}"/>
          </ac:spMkLst>
        </pc:spChg>
        <pc:spChg chg="mod">
          <ac:chgData name="Murilo Rocha Lemes" userId="7700fe1c617f09cb" providerId="LiveId" clId="{C548D5B6-D5F3-453F-8CC3-C5DF8477DFE9}" dt="2025-04-25T03:00:15.439" v="14513" actId="20577"/>
          <ac:spMkLst>
            <pc:docMk/>
            <pc:sldMk cId="4003346424" sldId="273"/>
            <ac:spMk id="16" creationId="{080649C5-206B-7088-EFA7-CED3970DE80E}"/>
          </ac:spMkLst>
        </pc:spChg>
        <pc:spChg chg="mod">
          <ac:chgData name="Murilo Rocha Lemes" userId="7700fe1c617f09cb" providerId="LiveId" clId="{C548D5B6-D5F3-453F-8CC3-C5DF8477DFE9}" dt="2025-04-26T18:32:39.454" v="18137"/>
          <ac:spMkLst>
            <pc:docMk/>
            <pc:sldMk cId="4003346424" sldId="273"/>
            <ac:spMk id="22" creationId="{9CE7C33B-CAA8-1A61-A5A3-1C37E6928423}"/>
          </ac:spMkLst>
        </pc:spChg>
        <pc:spChg chg="mod">
          <ac:chgData name="Murilo Rocha Lemes" userId="7700fe1c617f09cb" providerId="LiveId" clId="{C548D5B6-D5F3-453F-8CC3-C5DF8477DFE9}" dt="2025-04-26T18:33:26.894" v="18177" actId="2"/>
          <ac:spMkLst>
            <pc:docMk/>
            <pc:sldMk cId="4003346424" sldId="273"/>
            <ac:spMk id="23" creationId="{CCAED49A-4550-DE30-C529-18BD6D6F6E04}"/>
          </ac:spMkLst>
        </pc:spChg>
        <pc:spChg chg="mod">
          <ac:chgData name="Murilo Rocha Lemes" userId="7700fe1c617f09cb" providerId="LiveId" clId="{C548D5B6-D5F3-453F-8CC3-C5DF8477DFE9}" dt="2025-04-26T18:36:15.780" v="18237"/>
          <ac:spMkLst>
            <pc:docMk/>
            <pc:sldMk cId="4003346424" sldId="273"/>
            <ac:spMk id="51" creationId="{54089272-F903-E54E-037A-318293D605E6}"/>
          </ac:spMkLst>
        </pc:spChg>
        <pc:spChg chg="mod">
          <ac:chgData name="Murilo Rocha Lemes" userId="7700fe1c617f09cb" providerId="LiveId" clId="{C548D5B6-D5F3-453F-8CC3-C5DF8477DFE9}" dt="2025-04-26T19:16:16.045" v="19141" actId="2"/>
          <ac:spMkLst>
            <pc:docMk/>
            <pc:sldMk cId="4003346424" sldId="273"/>
            <ac:spMk id="52" creationId="{0FFBCECC-8B9A-8990-843F-728CB83FED87}"/>
          </ac:spMkLst>
        </pc:spChg>
        <pc:spChg chg="add mod">
          <ac:chgData name="Murilo Rocha Lemes" userId="7700fe1c617f09cb" providerId="LiveId" clId="{C548D5B6-D5F3-453F-8CC3-C5DF8477DFE9}" dt="2025-04-27T01:17:13.666" v="23460" actId="1036"/>
          <ac:spMkLst>
            <pc:docMk/>
            <pc:sldMk cId="4003346424" sldId="273"/>
            <ac:spMk id="55" creationId="{8D3FF9AC-81E3-0169-4957-EEF54AD34426}"/>
          </ac:spMkLst>
        </pc:spChg>
        <pc:spChg chg="add mod">
          <ac:chgData name="Murilo Rocha Lemes" userId="7700fe1c617f09cb" providerId="LiveId" clId="{C548D5B6-D5F3-453F-8CC3-C5DF8477DFE9}" dt="2025-04-27T01:17:13.666" v="23460" actId="1036"/>
          <ac:spMkLst>
            <pc:docMk/>
            <pc:sldMk cId="4003346424" sldId="273"/>
            <ac:spMk id="59" creationId="{0F504FC6-E85C-948F-53A6-A9E925CC8DC7}"/>
          </ac:spMkLst>
        </pc:spChg>
        <pc:spChg chg="mod topLvl">
          <ac:chgData name="Murilo Rocha Lemes" userId="7700fe1c617f09cb" providerId="LiveId" clId="{C548D5B6-D5F3-453F-8CC3-C5DF8477DFE9}" dt="2025-04-26T23:49:56.747" v="20470" actId="1037"/>
          <ac:spMkLst>
            <pc:docMk/>
            <pc:sldMk cId="4003346424" sldId="273"/>
            <ac:spMk id="63" creationId="{6E272E4A-ED3F-80FF-2126-A8DEC5C4620C}"/>
          </ac:spMkLst>
        </pc:spChg>
        <pc:spChg chg="add del mod topLvl">
          <ac:chgData name="Murilo Rocha Lemes" userId="7700fe1c617f09cb" providerId="LiveId" clId="{C548D5B6-D5F3-453F-8CC3-C5DF8477DFE9}" dt="2025-04-27T01:16:23.055" v="23424" actId="2"/>
          <ac:spMkLst>
            <pc:docMk/>
            <pc:sldMk cId="4003346424" sldId="273"/>
            <ac:spMk id="66" creationId="{2FD32F99-08E2-467C-6192-59E7E1EF4945}"/>
          </ac:spMkLst>
        </pc:spChg>
        <pc:spChg chg="add mod">
          <ac:chgData name="Murilo Rocha Lemes" userId="7700fe1c617f09cb" providerId="LiveId" clId="{C548D5B6-D5F3-453F-8CC3-C5DF8477DFE9}" dt="2025-04-27T01:16:23.235" v="23425" actId="2"/>
          <ac:spMkLst>
            <pc:docMk/>
            <pc:sldMk cId="4003346424" sldId="273"/>
            <ac:spMk id="72" creationId="{5F20CAB3-CD60-011A-E882-521CF422DE5C}"/>
          </ac:spMkLst>
        </pc:spChg>
        <pc:spChg chg="add mod">
          <ac:chgData name="Murilo Rocha Lemes" userId="7700fe1c617f09cb" providerId="LiveId" clId="{C548D5B6-D5F3-453F-8CC3-C5DF8477DFE9}" dt="2025-04-26T19:43:56.864" v="19913" actId="1037"/>
          <ac:spMkLst>
            <pc:docMk/>
            <pc:sldMk cId="4003346424" sldId="273"/>
            <ac:spMk id="105" creationId="{512B01FB-709E-7DD9-AD53-303CAEAE8420}"/>
          </ac:spMkLst>
        </pc:spChg>
        <pc:spChg chg="add mod">
          <ac:chgData name="Murilo Rocha Lemes" userId="7700fe1c617f09cb" providerId="LiveId" clId="{C548D5B6-D5F3-453F-8CC3-C5DF8477DFE9}" dt="2025-04-27T01:17:13.666" v="23460" actId="1036"/>
          <ac:spMkLst>
            <pc:docMk/>
            <pc:sldMk cId="4003346424" sldId="273"/>
            <ac:spMk id="109" creationId="{874EAEE7-69F2-5EA1-E9D1-98CBC8CECAB8}"/>
          </ac:spMkLst>
        </pc:spChg>
        <pc:spChg chg="mod">
          <ac:chgData name="Murilo Rocha Lemes" userId="7700fe1c617f09cb" providerId="LiveId" clId="{C548D5B6-D5F3-453F-8CC3-C5DF8477DFE9}" dt="2025-04-26T19:44:06.754" v="19915"/>
          <ac:spMkLst>
            <pc:docMk/>
            <pc:sldMk cId="4003346424" sldId="273"/>
            <ac:spMk id="145" creationId="{D3C5777B-1CE9-54D9-35DC-16B145C33401}"/>
          </ac:spMkLst>
        </pc:spChg>
        <pc:spChg chg="mod">
          <ac:chgData name="Murilo Rocha Lemes" userId="7700fe1c617f09cb" providerId="LiveId" clId="{C548D5B6-D5F3-453F-8CC3-C5DF8477DFE9}" dt="2025-04-26T19:44:06.754" v="19915"/>
          <ac:spMkLst>
            <pc:docMk/>
            <pc:sldMk cId="4003346424" sldId="273"/>
            <ac:spMk id="146" creationId="{355D0760-5184-1F8F-0A9B-B9186D824547}"/>
          </ac:spMkLst>
        </pc:spChg>
        <pc:spChg chg="mod">
          <ac:chgData name="Murilo Rocha Lemes" userId="7700fe1c617f09cb" providerId="LiveId" clId="{C548D5B6-D5F3-453F-8CC3-C5DF8477DFE9}" dt="2025-04-26T19:44:06.754" v="19915"/>
          <ac:spMkLst>
            <pc:docMk/>
            <pc:sldMk cId="4003346424" sldId="273"/>
            <ac:spMk id="147" creationId="{5BFFE844-AF53-C821-35A7-31920D98E32F}"/>
          </ac:spMkLst>
        </pc:spChg>
        <pc:spChg chg="mod">
          <ac:chgData name="Murilo Rocha Lemes" userId="7700fe1c617f09cb" providerId="LiveId" clId="{C548D5B6-D5F3-453F-8CC3-C5DF8477DFE9}" dt="2025-04-27T01:18:44.423" v="23476" actId="20577"/>
          <ac:spMkLst>
            <pc:docMk/>
            <pc:sldMk cId="4003346424" sldId="273"/>
            <ac:spMk id="148" creationId="{57B81CDA-D685-8C1F-3F8B-E2660A0FF791}"/>
          </ac:spMkLst>
        </pc:spChg>
        <pc:spChg chg="mod">
          <ac:chgData name="Murilo Rocha Lemes" userId="7700fe1c617f09cb" providerId="LiveId" clId="{C548D5B6-D5F3-453F-8CC3-C5DF8477DFE9}" dt="2025-04-26T19:44:06.754" v="19915"/>
          <ac:spMkLst>
            <pc:docMk/>
            <pc:sldMk cId="4003346424" sldId="273"/>
            <ac:spMk id="151" creationId="{6512A292-9714-3F8B-A110-FBDD4D117B76}"/>
          </ac:spMkLst>
        </pc:spChg>
        <pc:spChg chg="mod">
          <ac:chgData name="Murilo Rocha Lemes" userId="7700fe1c617f09cb" providerId="LiveId" clId="{C548D5B6-D5F3-453F-8CC3-C5DF8477DFE9}" dt="2025-04-26T19:44:06.754" v="19915"/>
          <ac:spMkLst>
            <pc:docMk/>
            <pc:sldMk cId="4003346424" sldId="273"/>
            <ac:spMk id="153" creationId="{88F4A6A8-7384-FF99-600C-0880493BCC20}"/>
          </ac:spMkLst>
        </pc:spChg>
        <pc:spChg chg="mod">
          <ac:chgData name="Murilo Rocha Lemes" userId="7700fe1c617f09cb" providerId="LiveId" clId="{C548D5B6-D5F3-453F-8CC3-C5DF8477DFE9}" dt="2025-04-26T19:44:06.754" v="19915"/>
          <ac:spMkLst>
            <pc:docMk/>
            <pc:sldMk cId="4003346424" sldId="273"/>
            <ac:spMk id="155" creationId="{DCD48AC6-086B-28AE-067E-0EE8EA1DA1A2}"/>
          </ac:spMkLst>
        </pc:spChg>
        <pc:spChg chg="mod">
          <ac:chgData name="Murilo Rocha Lemes" userId="7700fe1c617f09cb" providerId="LiveId" clId="{C548D5B6-D5F3-453F-8CC3-C5DF8477DFE9}" dt="2025-04-26T19:44:06.754" v="19915"/>
          <ac:spMkLst>
            <pc:docMk/>
            <pc:sldMk cId="4003346424" sldId="273"/>
            <ac:spMk id="158" creationId="{A0C975C1-684F-93AE-6D03-A85D91D4EA3A}"/>
          </ac:spMkLst>
        </pc:spChg>
        <pc:spChg chg="add mod">
          <ac:chgData name="Murilo Rocha Lemes" userId="7700fe1c617f09cb" providerId="LiveId" clId="{C548D5B6-D5F3-453F-8CC3-C5DF8477DFE9}" dt="2025-04-27T01:17:13.666" v="23460" actId="1036"/>
          <ac:spMkLst>
            <pc:docMk/>
            <pc:sldMk cId="4003346424" sldId="273"/>
            <ac:spMk id="167" creationId="{AC0DC857-A866-234E-1EE2-7CF1A2B0F74A}"/>
          </ac:spMkLst>
        </pc:spChg>
        <pc:spChg chg="add mod ord">
          <ac:chgData name="Murilo Rocha Lemes" userId="7700fe1c617f09cb" providerId="LiveId" clId="{C548D5B6-D5F3-453F-8CC3-C5DF8477DFE9}" dt="2025-04-27T03:06:24.195" v="25779" actId="14100"/>
          <ac:spMkLst>
            <pc:docMk/>
            <pc:sldMk cId="4003346424" sldId="273"/>
            <ac:spMk id="168" creationId="{1BF14273-6603-CFEA-AC28-C294FB03BCCB}"/>
          </ac:spMkLst>
        </pc:spChg>
        <pc:spChg chg="add mod">
          <ac:chgData name="Murilo Rocha Lemes" userId="7700fe1c617f09cb" providerId="LiveId" clId="{C548D5B6-D5F3-453F-8CC3-C5DF8477DFE9}" dt="2025-04-27T01:21:44.612" v="23605" actId="403"/>
          <ac:spMkLst>
            <pc:docMk/>
            <pc:sldMk cId="4003346424" sldId="273"/>
            <ac:spMk id="174" creationId="{E47A08CC-E93E-2128-6606-3A697951F4C1}"/>
          </ac:spMkLst>
        </pc:spChg>
        <pc:spChg chg="add mod">
          <ac:chgData name="Murilo Rocha Lemes" userId="7700fe1c617f09cb" providerId="LiveId" clId="{C548D5B6-D5F3-453F-8CC3-C5DF8477DFE9}" dt="2025-04-27T01:17:13.666" v="23460" actId="1036"/>
          <ac:spMkLst>
            <pc:docMk/>
            <pc:sldMk cId="4003346424" sldId="273"/>
            <ac:spMk id="196" creationId="{1CFE2B80-1071-BFA9-29D6-F68A6E9B3D30}"/>
          </ac:spMkLst>
        </pc:spChg>
        <pc:spChg chg="add mod ord">
          <ac:chgData name="Murilo Rocha Lemes" userId="7700fe1c617f09cb" providerId="LiveId" clId="{C548D5B6-D5F3-453F-8CC3-C5DF8477DFE9}" dt="2025-04-27T03:06:14.121" v="25778" actId="14100"/>
          <ac:spMkLst>
            <pc:docMk/>
            <pc:sldMk cId="4003346424" sldId="273"/>
            <ac:spMk id="197" creationId="{9DC726AB-54EA-AFE5-E561-CFA0E4AD0726}"/>
          </ac:spMkLst>
        </pc:spChg>
        <pc:spChg chg="add del mod">
          <ac:chgData name="Murilo Rocha Lemes" userId="7700fe1c617f09cb" providerId="LiveId" clId="{C548D5B6-D5F3-453F-8CC3-C5DF8477DFE9}" dt="2025-04-28T19:59:47.564" v="27833" actId="478"/>
          <ac:spMkLst>
            <pc:docMk/>
            <pc:sldMk cId="4003346424" sldId="273"/>
            <ac:spMk id="205" creationId="{873926A3-55C5-AA63-86D0-393032EE3D76}"/>
          </ac:spMkLst>
        </pc:spChg>
        <pc:spChg chg="add del mod">
          <ac:chgData name="Murilo Rocha Lemes" userId="7700fe1c617f09cb" providerId="LiveId" clId="{C548D5B6-D5F3-453F-8CC3-C5DF8477DFE9}" dt="2025-04-28T20:01:31.293" v="27920" actId="478"/>
          <ac:spMkLst>
            <pc:docMk/>
            <pc:sldMk cId="4003346424" sldId="273"/>
            <ac:spMk id="206" creationId="{496A0E64-924D-CC9D-61A1-5994B24C3B5D}"/>
          </ac:spMkLst>
        </pc:spChg>
        <pc:spChg chg="mod">
          <ac:chgData name="Murilo Rocha Lemes" userId="7700fe1c617f09cb" providerId="LiveId" clId="{C548D5B6-D5F3-453F-8CC3-C5DF8477DFE9}" dt="2025-04-27T00:26:46.308" v="22005" actId="14100"/>
          <ac:spMkLst>
            <pc:docMk/>
            <pc:sldMk cId="4003346424" sldId="273"/>
            <ac:spMk id="216" creationId="{38E3FD3A-9636-E32C-D45B-B7CF19656B60}"/>
          </ac:spMkLst>
        </pc:spChg>
        <pc:spChg chg="mod">
          <ac:chgData name="Murilo Rocha Lemes" userId="7700fe1c617f09cb" providerId="LiveId" clId="{C548D5B6-D5F3-453F-8CC3-C5DF8477DFE9}" dt="2025-04-27T01:21:13.863" v="23598" actId="1035"/>
          <ac:spMkLst>
            <pc:docMk/>
            <pc:sldMk cId="4003346424" sldId="273"/>
            <ac:spMk id="217" creationId="{EDB72F9A-326A-D2FF-51C2-D3B52B3B53EC}"/>
          </ac:spMkLst>
        </pc:spChg>
        <pc:spChg chg="add mod">
          <ac:chgData name="Murilo Rocha Lemes" userId="7700fe1c617f09cb" providerId="LiveId" clId="{C548D5B6-D5F3-453F-8CC3-C5DF8477DFE9}" dt="2025-04-28T20:04:15.429" v="28107" actId="14100"/>
          <ac:spMkLst>
            <pc:docMk/>
            <pc:sldMk cId="4003346424" sldId="273"/>
            <ac:spMk id="227" creationId="{9AB92FBB-4A8E-C81E-E4DE-A5AD0B198BD7}"/>
          </ac:spMkLst>
        </pc:spChg>
        <pc:spChg chg="add del mod">
          <ac:chgData name="Murilo Rocha Lemes" userId="7700fe1c617f09cb" providerId="LiveId" clId="{C548D5B6-D5F3-453F-8CC3-C5DF8477DFE9}" dt="2025-04-27T00:41:10.070" v="22592" actId="478"/>
          <ac:spMkLst>
            <pc:docMk/>
            <pc:sldMk cId="4003346424" sldId="273"/>
            <ac:spMk id="228" creationId="{EC96729A-4F94-4136-3C2F-0036DA0AA1C8}"/>
          </ac:spMkLst>
        </pc:spChg>
        <pc:spChg chg="add mod">
          <ac:chgData name="Murilo Rocha Lemes" userId="7700fe1c617f09cb" providerId="LiveId" clId="{C548D5B6-D5F3-453F-8CC3-C5DF8477DFE9}" dt="2025-04-28T20:01:25.460" v="27919" actId="20577"/>
          <ac:spMkLst>
            <pc:docMk/>
            <pc:sldMk cId="4003346424" sldId="273"/>
            <ac:spMk id="229" creationId="{906AB47E-B9E3-2E13-B958-1CD1E5E033AA}"/>
          </ac:spMkLst>
        </pc:spChg>
        <pc:spChg chg="add del mod">
          <ac:chgData name="Murilo Rocha Lemes" userId="7700fe1c617f09cb" providerId="LiveId" clId="{C548D5B6-D5F3-453F-8CC3-C5DF8477DFE9}" dt="2025-04-27T00:53:27.193" v="22884" actId="478"/>
          <ac:spMkLst>
            <pc:docMk/>
            <pc:sldMk cId="4003346424" sldId="273"/>
            <ac:spMk id="232" creationId="{58448341-F547-6343-8B1D-1E181B41CA34}"/>
          </ac:spMkLst>
        </pc:spChg>
        <pc:spChg chg="add del mod">
          <ac:chgData name="Murilo Rocha Lemes" userId="7700fe1c617f09cb" providerId="LiveId" clId="{C548D5B6-D5F3-453F-8CC3-C5DF8477DFE9}" dt="2025-04-27T00:54:08.248" v="22900" actId="478"/>
          <ac:spMkLst>
            <pc:docMk/>
            <pc:sldMk cId="4003346424" sldId="273"/>
            <ac:spMk id="234" creationId="{2BCDFD14-F3C6-B435-E3CA-3A866D436ABE}"/>
          </ac:spMkLst>
        </pc:spChg>
        <pc:spChg chg="add mod">
          <ac:chgData name="Murilo Rocha Lemes" userId="7700fe1c617f09cb" providerId="LiveId" clId="{C548D5B6-D5F3-453F-8CC3-C5DF8477DFE9}" dt="2025-04-27T01:20:48.932" v="23593" actId="1035"/>
          <ac:spMkLst>
            <pc:docMk/>
            <pc:sldMk cId="4003346424" sldId="273"/>
            <ac:spMk id="238" creationId="{6FE30D22-54D6-95B1-47F6-434099044EED}"/>
          </ac:spMkLst>
        </pc:spChg>
        <pc:grpChg chg="add mod">
          <ac:chgData name="Murilo Rocha Lemes" userId="7700fe1c617f09cb" providerId="LiveId" clId="{C548D5B6-D5F3-453F-8CC3-C5DF8477DFE9}" dt="2025-04-26T18:34:45.674" v="18186" actId="164"/>
          <ac:grpSpMkLst>
            <pc:docMk/>
            <pc:sldMk cId="4003346424" sldId="273"/>
            <ac:grpSpMk id="21" creationId="{87764E52-4796-196E-3794-C83A105F8DCA}"/>
          </ac:grpSpMkLst>
        </pc:grpChg>
        <pc:grpChg chg="add mod">
          <ac:chgData name="Murilo Rocha Lemes" userId="7700fe1c617f09cb" providerId="LiveId" clId="{C548D5B6-D5F3-453F-8CC3-C5DF8477DFE9}" dt="2025-04-27T00:11:02.553" v="21040" actId="1037"/>
          <ac:grpSpMkLst>
            <pc:docMk/>
            <pc:sldMk cId="4003346424" sldId="273"/>
            <ac:grpSpMk id="27" creationId="{C79EC2E7-4D39-1EE6-71DF-3F81E080437A}"/>
          </ac:grpSpMkLst>
        </pc:grpChg>
        <pc:grpChg chg="mod topLvl">
          <ac:chgData name="Murilo Rocha Lemes" userId="7700fe1c617f09cb" providerId="LiveId" clId="{C548D5B6-D5F3-453F-8CC3-C5DF8477DFE9}" dt="2025-04-27T00:10:47.126" v="21004" actId="1038"/>
          <ac:grpSpMkLst>
            <pc:docMk/>
            <pc:sldMk cId="4003346424" sldId="273"/>
            <ac:grpSpMk id="49" creationId="{F76B3E31-054D-E479-C07A-8FCBB253B07A}"/>
          </ac:grpSpMkLst>
        </pc:grpChg>
        <pc:grpChg chg="add del mod">
          <ac:chgData name="Murilo Rocha Lemes" userId="7700fe1c617f09cb" providerId="LiveId" clId="{C548D5B6-D5F3-453F-8CC3-C5DF8477DFE9}" dt="2025-04-27T00:17:50.431" v="21596" actId="1035"/>
          <ac:grpSpMkLst>
            <pc:docMk/>
            <pc:sldMk cId="4003346424" sldId="273"/>
            <ac:grpSpMk id="126" creationId="{6E84D940-07D5-5134-2AEE-44D303F16AC7}"/>
          </ac:grpSpMkLst>
        </pc:grpChg>
        <pc:grpChg chg="mod">
          <ac:chgData name="Murilo Rocha Lemes" userId="7700fe1c617f09cb" providerId="LiveId" clId="{C548D5B6-D5F3-453F-8CC3-C5DF8477DFE9}" dt="2025-04-26T23:35:30.228" v="20173" actId="1035"/>
          <ac:grpSpMkLst>
            <pc:docMk/>
            <pc:sldMk cId="4003346424" sldId="273"/>
            <ac:grpSpMk id="143" creationId="{F9F6DFB2-F721-36A6-68E2-6B0CA5945D2A}"/>
          </ac:grpSpMkLst>
        </pc:grpChg>
        <pc:grpChg chg="add del mod">
          <ac:chgData name="Murilo Rocha Lemes" userId="7700fe1c617f09cb" providerId="LiveId" clId="{C548D5B6-D5F3-453F-8CC3-C5DF8477DFE9}" dt="2025-04-27T00:25:36.260" v="21973" actId="478"/>
          <ac:grpSpMkLst>
            <pc:docMk/>
            <pc:sldMk cId="4003346424" sldId="273"/>
            <ac:grpSpMk id="213" creationId="{97817AF3-BD1A-EE72-A468-E04D378E1078}"/>
          </ac:grpSpMkLst>
        </pc:grpChg>
        <pc:grpChg chg="mod topLvl">
          <ac:chgData name="Murilo Rocha Lemes" userId="7700fe1c617f09cb" providerId="LiveId" clId="{C548D5B6-D5F3-453F-8CC3-C5DF8477DFE9}" dt="2025-04-27T01:21:08.790" v="23594" actId="164"/>
          <ac:grpSpMkLst>
            <pc:docMk/>
            <pc:sldMk cId="4003346424" sldId="273"/>
            <ac:grpSpMk id="214" creationId="{46134A2A-1FB3-F99C-069C-3D936287B87B}"/>
          </ac:grpSpMkLst>
        </pc:grpChg>
        <pc:grpChg chg="add mod">
          <ac:chgData name="Murilo Rocha Lemes" userId="7700fe1c617f09cb" providerId="LiveId" clId="{C548D5B6-D5F3-453F-8CC3-C5DF8477DFE9}" dt="2025-04-27T01:21:19.202" v="23604" actId="1035"/>
          <ac:grpSpMkLst>
            <pc:docMk/>
            <pc:sldMk cId="4003346424" sldId="273"/>
            <ac:grpSpMk id="240" creationId="{4A899BAF-1585-9643-FBDC-F6AECE8B1F3D}"/>
          </ac:grpSpMkLst>
        </pc:grpChg>
        <pc:graphicFrameChg chg="add mod modGraphic">
          <ac:chgData name="Murilo Rocha Lemes" userId="7700fe1c617f09cb" providerId="LiveId" clId="{C548D5B6-D5F3-453F-8CC3-C5DF8477DFE9}" dt="2025-04-27T03:08:15.158" v="25800" actId="1035"/>
          <ac:graphicFrameMkLst>
            <pc:docMk/>
            <pc:sldMk cId="4003346424" sldId="273"/>
            <ac:graphicFrameMk id="54" creationId="{3509CE4B-AE82-E596-A77D-24A5CDF1C61F}"/>
          </ac:graphicFrameMkLst>
        </pc:graphicFrameChg>
        <pc:graphicFrameChg chg="add mod modGraphic">
          <ac:chgData name="Murilo Rocha Lemes" userId="7700fe1c617f09cb" providerId="LiveId" clId="{C548D5B6-D5F3-453F-8CC3-C5DF8477DFE9}" dt="2025-04-28T20:00:19.431" v="27896" actId="1076"/>
          <ac:graphicFrameMkLst>
            <pc:docMk/>
            <pc:sldMk cId="4003346424" sldId="273"/>
            <ac:graphicFrameMk id="235" creationId="{5E966465-CF1B-63AA-2AC9-90F840BA2473}"/>
          </ac:graphicFrameMkLst>
        </pc:graphicFrameChg>
        <pc:picChg chg="add mod">
          <ac:chgData name="Murilo Rocha Lemes" userId="7700fe1c617f09cb" providerId="LiveId" clId="{C548D5B6-D5F3-453F-8CC3-C5DF8477DFE9}" dt="2025-04-26T18:34:45.674" v="18186" actId="164"/>
          <ac:picMkLst>
            <pc:docMk/>
            <pc:sldMk cId="4003346424" sldId="273"/>
            <ac:picMk id="26" creationId="{9BF074D7-AA6A-E016-704E-16632AEA91B4}"/>
          </ac:picMkLst>
        </pc:picChg>
        <pc:picChg chg="add mod">
          <ac:chgData name="Murilo Rocha Lemes" userId="7700fe1c617f09cb" providerId="LiveId" clId="{C548D5B6-D5F3-453F-8CC3-C5DF8477DFE9}" dt="2025-04-27T00:10:47.126" v="21004" actId="1038"/>
          <ac:picMkLst>
            <pc:docMk/>
            <pc:sldMk cId="4003346424" sldId="273"/>
            <ac:picMk id="61" creationId="{CD69EC6D-F33D-D358-CE26-69C0DAE74D91}"/>
          </ac:picMkLst>
        </pc:picChg>
        <pc:picChg chg="mod">
          <ac:chgData name="Murilo Rocha Lemes" userId="7700fe1c617f09cb" providerId="LiveId" clId="{C548D5B6-D5F3-453F-8CC3-C5DF8477DFE9}" dt="2025-04-26T19:44:06.754" v="19915"/>
          <ac:picMkLst>
            <pc:docMk/>
            <pc:sldMk cId="4003346424" sldId="273"/>
            <ac:picMk id="152" creationId="{F1D649DA-B1F8-EFCA-D71D-40F5215B1411}"/>
          </ac:picMkLst>
        </pc:picChg>
        <pc:picChg chg="add mod">
          <ac:chgData name="Murilo Rocha Lemes" userId="7700fe1c617f09cb" providerId="LiveId" clId="{C548D5B6-D5F3-453F-8CC3-C5DF8477DFE9}" dt="2025-04-27T00:17:50.431" v="21596" actId="1035"/>
          <ac:picMkLst>
            <pc:docMk/>
            <pc:sldMk cId="4003346424" sldId="273"/>
            <ac:picMk id="169" creationId="{152278DC-CE20-3D8C-8D25-4A8E589B8FEC}"/>
          </ac:picMkLst>
        </pc:picChg>
        <pc:picChg chg="add mod">
          <ac:chgData name="Murilo Rocha Lemes" userId="7700fe1c617f09cb" providerId="LiveId" clId="{C548D5B6-D5F3-453F-8CC3-C5DF8477DFE9}" dt="2025-04-27T00:17:50.431" v="21596" actId="1035"/>
          <ac:picMkLst>
            <pc:docMk/>
            <pc:sldMk cId="4003346424" sldId="273"/>
            <ac:picMk id="170" creationId="{2F112832-8F5A-6609-55AD-2C9E3A812C1F}"/>
          </ac:picMkLst>
        </pc:picChg>
        <pc:picChg chg="del mod topLvl">
          <ac:chgData name="Murilo Rocha Lemes" userId="7700fe1c617f09cb" providerId="LiveId" clId="{C548D5B6-D5F3-453F-8CC3-C5DF8477DFE9}" dt="2025-04-27T00:25:36.260" v="21973" actId="478"/>
          <ac:picMkLst>
            <pc:docMk/>
            <pc:sldMk cId="4003346424" sldId="273"/>
            <ac:picMk id="215" creationId="{BCB16DAD-CF10-5875-C1B6-2DF090EDB105}"/>
          </ac:picMkLst>
        </pc:picChg>
        <pc:picChg chg="add mod">
          <ac:chgData name="Murilo Rocha Lemes" userId="7700fe1c617f09cb" providerId="LiveId" clId="{C548D5B6-D5F3-453F-8CC3-C5DF8477DFE9}" dt="2025-04-27T01:21:08.790" v="23594" actId="164"/>
          <ac:picMkLst>
            <pc:docMk/>
            <pc:sldMk cId="4003346424" sldId="273"/>
            <ac:picMk id="223" creationId="{B7E9B5FF-03B7-0CB3-2E18-47F8826EF7A9}"/>
          </ac:picMkLst>
        </pc:picChg>
        <pc:cxnChg chg="add del mod">
          <ac:chgData name="Murilo Rocha Lemes" userId="7700fe1c617f09cb" providerId="LiveId" clId="{C548D5B6-D5F3-453F-8CC3-C5DF8477DFE9}" dt="2025-04-27T00:28:09.659" v="22037" actId="478"/>
          <ac:cxnSpMkLst>
            <pc:docMk/>
            <pc:sldMk cId="4003346424" sldId="273"/>
            <ac:cxnSpMk id="13" creationId="{EB1F65F9-1804-D5B0-659B-9B1FA3099966}"/>
          </ac:cxnSpMkLst>
        </pc:cxnChg>
        <pc:cxnChg chg="add mod">
          <ac:chgData name="Murilo Rocha Lemes" userId="7700fe1c617f09cb" providerId="LiveId" clId="{C548D5B6-D5F3-453F-8CC3-C5DF8477DFE9}" dt="2025-04-27T00:16:28.331" v="21415" actId="1038"/>
          <ac:cxnSpMkLst>
            <pc:docMk/>
            <pc:sldMk cId="4003346424" sldId="273"/>
            <ac:cxnSpMk id="15" creationId="{7D9D8436-4A40-726D-6DE3-4F6B91AD73BA}"/>
          </ac:cxnSpMkLst>
        </pc:cxnChg>
        <pc:cxnChg chg="add mod">
          <ac:chgData name="Murilo Rocha Lemes" userId="7700fe1c617f09cb" providerId="LiveId" clId="{C548D5B6-D5F3-453F-8CC3-C5DF8477DFE9}" dt="2025-04-27T00:17:11.593" v="21563" actId="1036"/>
          <ac:cxnSpMkLst>
            <pc:docMk/>
            <pc:sldMk cId="4003346424" sldId="273"/>
            <ac:cxnSpMk id="17" creationId="{127E9454-0F19-74DC-F769-8640CF59688F}"/>
          </ac:cxnSpMkLst>
        </pc:cxnChg>
        <pc:cxnChg chg="add mod">
          <ac:chgData name="Murilo Rocha Lemes" userId="7700fe1c617f09cb" providerId="LiveId" clId="{C548D5B6-D5F3-453F-8CC3-C5DF8477DFE9}" dt="2025-04-27T00:16:28.331" v="21415" actId="1038"/>
          <ac:cxnSpMkLst>
            <pc:docMk/>
            <pc:sldMk cId="4003346424" sldId="273"/>
            <ac:cxnSpMk id="18" creationId="{953BFC95-D789-24F1-B7FA-53093896E00B}"/>
          </ac:cxnSpMkLst>
        </pc:cxnChg>
        <pc:cxnChg chg="add mod">
          <ac:chgData name="Murilo Rocha Lemes" userId="7700fe1c617f09cb" providerId="LiveId" clId="{C548D5B6-D5F3-453F-8CC3-C5DF8477DFE9}" dt="2025-04-27T00:16:28.331" v="21415" actId="1038"/>
          <ac:cxnSpMkLst>
            <pc:docMk/>
            <pc:sldMk cId="4003346424" sldId="273"/>
            <ac:cxnSpMk id="19" creationId="{3A34402F-0BD4-8D0D-1490-52A08C59E854}"/>
          </ac:cxnSpMkLst>
        </pc:cxnChg>
        <pc:cxnChg chg="add mod">
          <ac:chgData name="Murilo Rocha Lemes" userId="7700fe1c617f09cb" providerId="LiveId" clId="{C548D5B6-D5F3-453F-8CC3-C5DF8477DFE9}" dt="2025-04-27T00:17:22.751" v="21581" actId="1035"/>
          <ac:cxnSpMkLst>
            <pc:docMk/>
            <pc:sldMk cId="4003346424" sldId="273"/>
            <ac:cxnSpMk id="20" creationId="{35542029-7D00-FACE-0835-D15B46FBE5F5}"/>
          </ac:cxnSpMkLst>
        </pc:cxnChg>
        <pc:cxnChg chg="add mod">
          <ac:chgData name="Murilo Rocha Lemes" userId="7700fe1c617f09cb" providerId="LiveId" clId="{C548D5B6-D5F3-453F-8CC3-C5DF8477DFE9}" dt="2025-04-27T00:15:52.323" v="21413" actId="14100"/>
          <ac:cxnSpMkLst>
            <pc:docMk/>
            <pc:sldMk cId="4003346424" sldId="273"/>
            <ac:cxnSpMk id="42" creationId="{FA345FCF-883F-9E8D-91B7-3A57EB1C69C8}"/>
          </ac:cxnSpMkLst>
        </pc:cxnChg>
        <pc:cxnChg chg="add mod">
          <ac:chgData name="Murilo Rocha Lemes" userId="7700fe1c617f09cb" providerId="LiveId" clId="{C548D5B6-D5F3-453F-8CC3-C5DF8477DFE9}" dt="2025-04-26T19:13:26.265" v="18976" actId="1076"/>
          <ac:cxnSpMkLst>
            <pc:docMk/>
            <pc:sldMk cId="4003346424" sldId="273"/>
            <ac:cxnSpMk id="43" creationId="{FE2E5BA1-BF61-6BEB-3BE2-50920FBD0973}"/>
          </ac:cxnSpMkLst>
        </pc:cxnChg>
        <pc:cxnChg chg="add mod">
          <ac:chgData name="Murilo Rocha Lemes" userId="7700fe1c617f09cb" providerId="LiveId" clId="{C548D5B6-D5F3-453F-8CC3-C5DF8477DFE9}" dt="2025-04-27T00:18:08.016" v="21619" actId="1036"/>
          <ac:cxnSpMkLst>
            <pc:docMk/>
            <pc:sldMk cId="4003346424" sldId="273"/>
            <ac:cxnSpMk id="44" creationId="{EF8145FD-22D1-66D5-089E-4BDCDB4502FE}"/>
          </ac:cxnSpMkLst>
        </pc:cxnChg>
        <pc:cxnChg chg="add mod">
          <ac:chgData name="Murilo Rocha Lemes" userId="7700fe1c617f09cb" providerId="LiveId" clId="{C548D5B6-D5F3-453F-8CC3-C5DF8477DFE9}" dt="2025-04-27T00:18:37.234" v="21650" actId="1038"/>
          <ac:cxnSpMkLst>
            <pc:docMk/>
            <pc:sldMk cId="4003346424" sldId="273"/>
            <ac:cxnSpMk id="45" creationId="{58DAC421-6C67-5F43-3F83-211647120FBC}"/>
          </ac:cxnSpMkLst>
        </pc:cxnChg>
        <pc:cxnChg chg="mod">
          <ac:chgData name="Murilo Rocha Lemes" userId="7700fe1c617f09cb" providerId="LiveId" clId="{C548D5B6-D5F3-453F-8CC3-C5DF8477DFE9}" dt="2025-04-27T00:18:37.234" v="21650" actId="1038"/>
          <ac:cxnSpMkLst>
            <pc:docMk/>
            <pc:sldMk cId="4003346424" sldId="273"/>
            <ac:cxnSpMk id="46" creationId="{82205401-7551-F2E9-F460-DF171B705A2E}"/>
          </ac:cxnSpMkLst>
        </pc:cxnChg>
        <pc:cxnChg chg="add mod">
          <ac:chgData name="Murilo Rocha Lemes" userId="7700fe1c617f09cb" providerId="LiveId" clId="{C548D5B6-D5F3-453F-8CC3-C5DF8477DFE9}" dt="2025-04-27T00:18:37.234" v="21650" actId="1038"/>
          <ac:cxnSpMkLst>
            <pc:docMk/>
            <pc:sldMk cId="4003346424" sldId="273"/>
            <ac:cxnSpMk id="47" creationId="{9697716D-5757-5BED-0710-61BA46E4E4B3}"/>
          </ac:cxnSpMkLst>
        </pc:cxnChg>
        <pc:cxnChg chg="add mod">
          <ac:chgData name="Murilo Rocha Lemes" userId="7700fe1c617f09cb" providerId="LiveId" clId="{C548D5B6-D5F3-453F-8CC3-C5DF8477DFE9}" dt="2025-04-27T00:16:49.821" v="21449" actId="1036"/>
          <ac:cxnSpMkLst>
            <pc:docMk/>
            <pc:sldMk cId="4003346424" sldId="273"/>
            <ac:cxnSpMk id="57" creationId="{69110BD5-EFF7-8A6D-A515-A9C1D251BAE6}"/>
          </ac:cxnSpMkLst>
        </pc:cxnChg>
        <pc:cxnChg chg="add mod ord">
          <ac:chgData name="Murilo Rocha Lemes" userId="7700fe1c617f09cb" providerId="LiveId" clId="{C548D5B6-D5F3-453F-8CC3-C5DF8477DFE9}" dt="2025-04-26T23:54:19.601" v="20533" actId="1037"/>
          <ac:cxnSpMkLst>
            <pc:docMk/>
            <pc:sldMk cId="4003346424" sldId="273"/>
            <ac:cxnSpMk id="96" creationId="{5D9E9393-4E25-9BB2-C2FA-5CD72FE1EC05}"/>
          </ac:cxnSpMkLst>
        </pc:cxnChg>
        <pc:cxnChg chg="ord">
          <ac:chgData name="Murilo Rocha Lemes" userId="7700fe1c617f09cb" providerId="LiveId" clId="{C548D5B6-D5F3-453F-8CC3-C5DF8477DFE9}" dt="2025-04-26T23:56:57.376" v="20624" actId="167"/>
          <ac:cxnSpMkLst>
            <pc:docMk/>
            <pc:sldMk cId="4003346424" sldId="273"/>
            <ac:cxnSpMk id="156" creationId="{93D2710F-F477-C48D-312F-666D5A7F49A9}"/>
          </ac:cxnSpMkLst>
        </pc:cxnChg>
        <pc:cxnChg chg="add mod">
          <ac:chgData name="Murilo Rocha Lemes" userId="7700fe1c617f09cb" providerId="LiveId" clId="{C548D5B6-D5F3-453F-8CC3-C5DF8477DFE9}" dt="2025-04-27T00:17:41.363" v="21587" actId="14100"/>
          <ac:cxnSpMkLst>
            <pc:docMk/>
            <pc:sldMk cId="4003346424" sldId="273"/>
            <ac:cxnSpMk id="160" creationId="{90188DD9-5C63-A716-A143-0C634E185BC6}"/>
          </ac:cxnSpMkLst>
        </pc:cxnChg>
        <pc:cxnChg chg="add mod">
          <ac:chgData name="Murilo Rocha Lemes" userId="7700fe1c617f09cb" providerId="LiveId" clId="{C548D5B6-D5F3-453F-8CC3-C5DF8477DFE9}" dt="2025-04-27T00:17:37.333" v="21586" actId="14100"/>
          <ac:cxnSpMkLst>
            <pc:docMk/>
            <pc:sldMk cId="4003346424" sldId="273"/>
            <ac:cxnSpMk id="163" creationId="{4138629C-5AE7-CCB8-0C75-8591AE8909B9}"/>
          </ac:cxnSpMkLst>
        </pc:cxnChg>
        <pc:cxnChg chg="add mod">
          <ac:chgData name="Murilo Rocha Lemes" userId="7700fe1c617f09cb" providerId="LiveId" clId="{C548D5B6-D5F3-453F-8CC3-C5DF8477DFE9}" dt="2025-04-26T23:52:20.051" v="20521" actId="1076"/>
          <ac:cxnSpMkLst>
            <pc:docMk/>
            <pc:sldMk cId="4003346424" sldId="273"/>
            <ac:cxnSpMk id="191" creationId="{F3DC080E-696E-3AB8-E8B6-3F91F5204F16}"/>
          </ac:cxnSpMkLst>
        </pc:cxnChg>
        <pc:cxnChg chg="add mod">
          <ac:chgData name="Murilo Rocha Lemes" userId="7700fe1c617f09cb" providerId="LiveId" clId="{C548D5B6-D5F3-453F-8CC3-C5DF8477DFE9}" dt="2025-04-26T23:52:20.051" v="20521" actId="1076"/>
          <ac:cxnSpMkLst>
            <pc:docMk/>
            <pc:sldMk cId="4003346424" sldId="273"/>
            <ac:cxnSpMk id="192" creationId="{887F12F9-16AB-6697-8527-7A5D9B32633C}"/>
          </ac:cxnSpMkLst>
        </pc:cxnChg>
        <pc:cxnChg chg="add mod ord">
          <ac:chgData name="Murilo Rocha Lemes" userId="7700fe1c617f09cb" providerId="LiveId" clId="{C548D5B6-D5F3-453F-8CC3-C5DF8477DFE9}" dt="2025-04-26T23:57:06.421" v="20627" actId="14100"/>
          <ac:cxnSpMkLst>
            <pc:docMk/>
            <pc:sldMk cId="4003346424" sldId="273"/>
            <ac:cxnSpMk id="198" creationId="{4F91447E-564E-F66F-8080-A9ED23C56461}"/>
          </ac:cxnSpMkLst>
        </pc:cxnChg>
        <pc:cxnChg chg="add del mod">
          <ac:chgData name="Murilo Rocha Lemes" userId="7700fe1c617f09cb" providerId="LiveId" clId="{C548D5B6-D5F3-453F-8CC3-C5DF8477DFE9}" dt="2025-04-27T00:28:04.376" v="22035" actId="478"/>
          <ac:cxnSpMkLst>
            <pc:docMk/>
            <pc:sldMk cId="4003346424" sldId="273"/>
            <ac:cxnSpMk id="208" creationId="{B3314C71-D066-44F2-B24B-9B3AD903F908}"/>
          </ac:cxnSpMkLst>
        </pc:cxnChg>
        <pc:cxnChg chg="add del mod">
          <ac:chgData name="Murilo Rocha Lemes" userId="7700fe1c617f09cb" providerId="LiveId" clId="{C548D5B6-D5F3-453F-8CC3-C5DF8477DFE9}" dt="2025-04-27T00:28:05.689" v="22036" actId="478"/>
          <ac:cxnSpMkLst>
            <pc:docMk/>
            <pc:sldMk cId="4003346424" sldId="273"/>
            <ac:cxnSpMk id="209" creationId="{4421E174-105B-ADB1-A57C-4790C034E4EE}"/>
          </ac:cxnSpMkLst>
        </pc:cxnChg>
        <pc:cxnChg chg="add mod">
          <ac:chgData name="Murilo Rocha Lemes" userId="7700fe1c617f09cb" providerId="LiveId" clId="{C548D5B6-D5F3-453F-8CC3-C5DF8477DFE9}" dt="2025-04-27T00:17:03.304" v="21544" actId="1035"/>
          <ac:cxnSpMkLst>
            <pc:docMk/>
            <pc:sldMk cId="4003346424" sldId="273"/>
            <ac:cxnSpMk id="210" creationId="{D84733D0-997F-1BB0-4105-DFBB4A93A387}"/>
          </ac:cxnSpMkLst>
        </pc:cxnChg>
        <pc:cxnChg chg="add del mod">
          <ac:chgData name="Murilo Rocha Lemes" userId="7700fe1c617f09cb" providerId="LiveId" clId="{C548D5B6-D5F3-453F-8CC3-C5DF8477DFE9}" dt="2025-04-27T00:21:57.873" v="21923" actId="478"/>
          <ac:cxnSpMkLst>
            <pc:docMk/>
            <pc:sldMk cId="4003346424" sldId="273"/>
            <ac:cxnSpMk id="218" creationId="{DCD6E6E4-2E38-9C88-0A30-2512C32CB468}"/>
          </ac:cxnSpMkLst>
        </pc:cxnChg>
        <pc:cxnChg chg="add del mod">
          <ac:chgData name="Murilo Rocha Lemes" userId="7700fe1c617f09cb" providerId="LiveId" clId="{C548D5B6-D5F3-453F-8CC3-C5DF8477DFE9}" dt="2025-04-27T01:06:57.752" v="23050" actId="478"/>
          <ac:cxnSpMkLst>
            <pc:docMk/>
            <pc:sldMk cId="4003346424" sldId="273"/>
            <ac:cxnSpMk id="219" creationId="{273247E2-3B08-E104-FE93-FA1E134288BB}"/>
          </ac:cxnSpMkLst>
        </pc:cxnChg>
        <pc:cxnChg chg="add mod">
          <ac:chgData name="Murilo Rocha Lemes" userId="7700fe1c617f09cb" providerId="LiveId" clId="{C548D5B6-D5F3-453F-8CC3-C5DF8477DFE9}" dt="2025-04-27T01:12:33.847" v="23265" actId="1035"/>
          <ac:cxnSpMkLst>
            <pc:docMk/>
            <pc:sldMk cId="4003346424" sldId="273"/>
            <ac:cxnSpMk id="220" creationId="{45C05515-BF11-959A-F971-E2F62CA63F06}"/>
          </ac:cxnSpMkLst>
        </pc:cxnChg>
        <pc:cxnChg chg="add mod">
          <ac:chgData name="Murilo Rocha Lemes" userId="7700fe1c617f09cb" providerId="LiveId" clId="{C548D5B6-D5F3-453F-8CC3-C5DF8477DFE9}" dt="2025-04-27T00:28:34.355" v="22086" actId="1036"/>
          <ac:cxnSpMkLst>
            <pc:docMk/>
            <pc:sldMk cId="4003346424" sldId="273"/>
            <ac:cxnSpMk id="221" creationId="{4B77F47C-3B48-5AB7-B756-CC2C6E12021B}"/>
          </ac:cxnSpMkLst>
        </pc:cxnChg>
        <pc:cxnChg chg="add del mod">
          <ac:chgData name="Murilo Rocha Lemes" userId="7700fe1c617f09cb" providerId="LiveId" clId="{C548D5B6-D5F3-453F-8CC3-C5DF8477DFE9}" dt="2025-04-27T01:13:15.067" v="23311" actId="478"/>
          <ac:cxnSpMkLst>
            <pc:docMk/>
            <pc:sldMk cId="4003346424" sldId="273"/>
            <ac:cxnSpMk id="224" creationId="{D9DF06A7-5C1E-5DAA-8229-CD5B2992B38E}"/>
          </ac:cxnSpMkLst>
        </pc:cxnChg>
        <pc:cxnChg chg="add mod">
          <ac:chgData name="Murilo Rocha Lemes" userId="7700fe1c617f09cb" providerId="LiveId" clId="{C548D5B6-D5F3-453F-8CC3-C5DF8477DFE9}" dt="2025-04-27T01:13:55.430" v="23341" actId="1036"/>
          <ac:cxnSpMkLst>
            <pc:docMk/>
            <pc:sldMk cId="4003346424" sldId="273"/>
            <ac:cxnSpMk id="225" creationId="{E9E3FF60-422A-2227-3599-665573E99603}"/>
          </ac:cxnSpMkLst>
        </pc:cxnChg>
        <pc:cxnChg chg="add mod">
          <ac:chgData name="Murilo Rocha Lemes" userId="7700fe1c617f09cb" providerId="LiveId" clId="{C548D5B6-D5F3-453F-8CC3-C5DF8477DFE9}" dt="2025-04-27T00:37:16.960" v="22509" actId="1037"/>
          <ac:cxnSpMkLst>
            <pc:docMk/>
            <pc:sldMk cId="4003346424" sldId="273"/>
            <ac:cxnSpMk id="226" creationId="{2547BAC1-84AA-AF8B-3740-A6EE0CDC49A4}"/>
          </ac:cxnSpMkLst>
        </pc:cxnChg>
        <pc:cxnChg chg="add mod">
          <ac:chgData name="Murilo Rocha Lemes" userId="7700fe1c617f09cb" providerId="LiveId" clId="{C548D5B6-D5F3-453F-8CC3-C5DF8477DFE9}" dt="2025-04-28T20:00:48.957" v="27911" actId="1076"/>
          <ac:cxnSpMkLst>
            <pc:docMk/>
            <pc:sldMk cId="4003346424" sldId="273"/>
            <ac:cxnSpMk id="230" creationId="{2DDCD629-C270-3915-FE45-6B296D2BFF2D}"/>
          </ac:cxnSpMkLst>
        </pc:cxnChg>
        <pc:cxnChg chg="add mod">
          <ac:chgData name="Murilo Rocha Lemes" userId="7700fe1c617f09cb" providerId="LiveId" clId="{C548D5B6-D5F3-453F-8CC3-C5DF8477DFE9}" dt="2025-04-27T01:13:03.859" v="23310" actId="1036"/>
          <ac:cxnSpMkLst>
            <pc:docMk/>
            <pc:sldMk cId="4003346424" sldId="273"/>
            <ac:cxnSpMk id="236" creationId="{1871C865-AF41-EB20-7BD9-249E4D4D2FA1}"/>
          </ac:cxnSpMkLst>
        </pc:cxnChg>
        <pc:cxnChg chg="add mod">
          <ac:chgData name="Murilo Rocha Lemes" userId="7700fe1c617f09cb" providerId="LiveId" clId="{C548D5B6-D5F3-453F-8CC3-C5DF8477DFE9}" dt="2025-04-28T20:00:34.713" v="27902" actId="1076"/>
          <ac:cxnSpMkLst>
            <pc:docMk/>
            <pc:sldMk cId="4003346424" sldId="273"/>
            <ac:cxnSpMk id="237" creationId="{FF9A2A54-82EC-AF4B-8359-84591A3B47CA}"/>
          </ac:cxnSpMkLst>
        </pc:cxnChg>
        <pc:cxnChg chg="add mod">
          <ac:chgData name="Murilo Rocha Lemes" userId="7700fe1c617f09cb" providerId="LiveId" clId="{C548D5B6-D5F3-453F-8CC3-C5DF8477DFE9}" dt="2025-04-27T01:19:38.392" v="23584" actId="1035"/>
          <ac:cxnSpMkLst>
            <pc:docMk/>
            <pc:sldMk cId="4003346424" sldId="273"/>
            <ac:cxnSpMk id="239" creationId="{85F9D76C-F3F2-B033-F4C8-2C81757415EC}"/>
          </ac:cxnSpMkLst>
        </pc:cxnChg>
      </pc:sldChg>
      <pc:sldChg chg="addSp delSp modSp add mod ord modAnim">
        <pc:chgData name="Murilo Rocha Lemes" userId="7700fe1c617f09cb" providerId="LiveId" clId="{C548D5B6-D5F3-453F-8CC3-C5DF8477DFE9}" dt="2025-04-28T02:17:58.572" v="27594" actId="2"/>
        <pc:sldMkLst>
          <pc:docMk/>
          <pc:sldMk cId="2829293019" sldId="274"/>
        </pc:sldMkLst>
        <pc:spChg chg="mod">
          <ac:chgData name="Murilo Rocha Lemes" userId="7700fe1c617f09cb" providerId="LiveId" clId="{C548D5B6-D5F3-453F-8CC3-C5DF8477DFE9}" dt="2025-04-26T03:38:01.169" v="17475" actId="164"/>
          <ac:spMkLst>
            <pc:docMk/>
            <pc:sldMk cId="2829293019" sldId="274"/>
            <ac:spMk id="5" creationId="{FEC11F68-CC72-E505-1BC9-C37EBB08E681}"/>
          </ac:spMkLst>
        </pc:spChg>
        <pc:spChg chg="mod">
          <ac:chgData name="Murilo Rocha Lemes" userId="7700fe1c617f09cb" providerId="LiveId" clId="{C548D5B6-D5F3-453F-8CC3-C5DF8477DFE9}" dt="2025-04-26T03:38:01.169" v="17475" actId="164"/>
          <ac:spMkLst>
            <pc:docMk/>
            <pc:sldMk cId="2829293019" sldId="274"/>
            <ac:spMk id="7" creationId="{A4AD0C7B-AA12-01F9-D89C-2984AA32E60E}"/>
          </ac:spMkLst>
        </pc:spChg>
        <pc:spChg chg="add mod">
          <ac:chgData name="Murilo Rocha Lemes" userId="7700fe1c617f09cb" providerId="LiveId" clId="{C548D5B6-D5F3-453F-8CC3-C5DF8477DFE9}" dt="2025-04-26T03:38:01.169" v="17475" actId="164"/>
          <ac:spMkLst>
            <pc:docMk/>
            <pc:sldMk cId="2829293019" sldId="274"/>
            <ac:spMk id="14" creationId="{24A68C11-4F1A-BA05-2756-B8B9E8B6D874}"/>
          </ac:spMkLst>
        </pc:spChg>
        <pc:spChg chg="add mod ord topLvl">
          <ac:chgData name="Murilo Rocha Lemes" userId="7700fe1c617f09cb" providerId="LiveId" clId="{C548D5B6-D5F3-453F-8CC3-C5DF8477DFE9}" dt="2025-04-26T03:45:10.346" v="17556" actId="164"/>
          <ac:spMkLst>
            <pc:docMk/>
            <pc:sldMk cId="2829293019" sldId="274"/>
            <ac:spMk id="15" creationId="{A96D9DB5-3339-C7D9-21F7-87564BA2804C}"/>
          </ac:spMkLst>
        </pc:spChg>
        <pc:spChg chg="mod">
          <ac:chgData name="Murilo Rocha Lemes" userId="7700fe1c617f09cb" providerId="LiveId" clId="{C548D5B6-D5F3-453F-8CC3-C5DF8477DFE9}" dt="2025-04-27T02:05:35.396" v="24638" actId="20577"/>
          <ac:spMkLst>
            <pc:docMk/>
            <pc:sldMk cId="2829293019" sldId="274"/>
            <ac:spMk id="16" creationId="{7D0822D2-AD5C-930B-A4E0-2DB89DB5D0EB}"/>
          </ac:spMkLst>
        </pc:spChg>
        <pc:spChg chg="add del mod topLvl">
          <ac:chgData name="Murilo Rocha Lemes" userId="7700fe1c617f09cb" providerId="LiveId" clId="{C548D5B6-D5F3-453F-8CC3-C5DF8477DFE9}" dt="2025-04-26T02:34:05.324" v="16502" actId="404"/>
          <ac:spMkLst>
            <pc:docMk/>
            <pc:sldMk cId="2829293019" sldId="274"/>
            <ac:spMk id="17" creationId="{BA8A8CD5-BE01-5627-84DE-E8D8801C2CEE}"/>
          </ac:spMkLst>
        </pc:spChg>
        <pc:spChg chg="mod ord topLvl">
          <ac:chgData name="Murilo Rocha Lemes" userId="7700fe1c617f09cb" providerId="LiveId" clId="{C548D5B6-D5F3-453F-8CC3-C5DF8477DFE9}" dt="2025-04-26T02:33:51.509" v="16498" actId="207"/>
          <ac:spMkLst>
            <pc:docMk/>
            <pc:sldMk cId="2829293019" sldId="274"/>
            <ac:spMk id="18" creationId="{5FA6F67F-E75A-A883-FE10-119F4799795C}"/>
          </ac:spMkLst>
        </pc:spChg>
        <pc:spChg chg="mod ord topLvl">
          <ac:chgData name="Murilo Rocha Lemes" userId="7700fe1c617f09cb" providerId="LiveId" clId="{C548D5B6-D5F3-453F-8CC3-C5DF8477DFE9}" dt="2025-04-26T03:45:10.346" v="17556" actId="164"/>
          <ac:spMkLst>
            <pc:docMk/>
            <pc:sldMk cId="2829293019" sldId="274"/>
            <ac:spMk id="21" creationId="{87EC911F-38AA-1F40-D1B7-AD36BC6BA809}"/>
          </ac:spMkLst>
        </pc:spChg>
        <pc:spChg chg="mod ord topLvl">
          <ac:chgData name="Murilo Rocha Lemes" userId="7700fe1c617f09cb" providerId="LiveId" clId="{C548D5B6-D5F3-453F-8CC3-C5DF8477DFE9}" dt="2025-04-26T02:33:51.509" v="16498" actId="207"/>
          <ac:spMkLst>
            <pc:docMk/>
            <pc:sldMk cId="2829293019" sldId="274"/>
            <ac:spMk id="22" creationId="{47764EA2-E35B-C38D-D435-D8CBA8B402CA}"/>
          </ac:spMkLst>
        </pc:spChg>
        <pc:spChg chg="add mod ord topLvl">
          <ac:chgData name="Murilo Rocha Lemes" userId="7700fe1c617f09cb" providerId="LiveId" clId="{C548D5B6-D5F3-453F-8CC3-C5DF8477DFE9}" dt="2025-04-26T03:45:10.346" v="17556" actId="164"/>
          <ac:spMkLst>
            <pc:docMk/>
            <pc:sldMk cId="2829293019" sldId="274"/>
            <ac:spMk id="23" creationId="{C6398B87-C655-FDB6-DD34-F45452461C9B}"/>
          </ac:spMkLst>
        </pc:spChg>
        <pc:spChg chg="add mod ord">
          <ac:chgData name="Murilo Rocha Lemes" userId="7700fe1c617f09cb" providerId="LiveId" clId="{C548D5B6-D5F3-453F-8CC3-C5DF8477DFE9}" dt="2025-04-26T02:33:51.509" v="16498" actId="207"/>
          <ac:spMkLst>
            <pc:docMk/>
            <pc:sldMk cId="2829293019" sldId="274"/>
            <ac:spMk id="24" creationId="{D67A3980-0E24-80C0-4609-FE7229041072}"/>
          </ac:spMkLst>
        </pc:spChg>
        <pc:spChg chg="add mod ord topLvl">
          <ac:chgData name="Murilo Rocha Lemes" userId="7700fe1c617f09cb" providerId="LiveId" clId="{C548D5B6-D5F3-453F-8CC3-C5DF8477DFE9}" dt="2025-04-26T03:45:10.346" v="17556" actId="164"/>
          <ac:spMkLst>
            <pc:docMk/>
            <pc:sldMk cId="2829293019" sldId="274"/>
            <ac:spMk id="25" creationId="{442A3BE7-8035-D431-C453-1055127475BD}"/>
          </ac:spMkLst>
        </pc:spChg>
        <pc:spChg chg="add mod ord topLvl">
          <ac:chgData name="Murilo Rocha Lemes" userId="7700fe1c617f09cb" providerId="LiveId" clId="{C548D5B6-D5F3-453F-8CC3-C5DF8477DFE9}" dt="2025-04-26T03:45:10.346" v="17556" actId="164"/>
          <ac:spMkLst>
            <pc:docMk/>
            <pc:sldMk cId="2829293019" sldId="274"/>
            <ac:spMk id="27" creationId="{E420F98C-5D57-664A-89B7-0DDC01FEC9F2}"/>
          </ac:spMkLst>
        </pc:spChg>
        <pc:spChg chg="add mod ord topLvl">
          <ac:chgData name="Murilo Rocha Lemes" userId="7700fe1c617f09cb" providerId="LiveId" clId="{C548D5B6-D5F3-453F-8CC3-C5DF8477DFE9}" dt="2025-04-26T03:45:10.346" v="17556" actId="164"/>
          <ac:spMkLst>
            <pc:docMk/>
            <pc:sldMk cId="2829293019" sldId="274"/>
            <ac:spMk id="35" creationId="{3573F108-A344-F8E5-131B-A8D739B6B3AD}"/>
          </ac:spMkLst>
        </pc:spChg>
        <pc:spChg chg="add mod topLvl">
          <ac:chgData name="Murilo Rocha Lemes" userId="7700fe1c617f09cb" providerId="LiveId" clId="{C548D5B6-D5F3-453F-8CC3-C5DF8477DFE9}" dt="2025-04-26T03:45:10.346" v="17556" actId="164"/>
          <ac:spMkLst>
            <pc:docMk/>
            <pc:sldMk cId="2829293019" sldId="274"/>
            <ac:spMk id="45" creationId="{D3B4A566-B79E-EDE8-946B-2A508ED1D216}"/>
          </ac:spMkLst>
        </pc:spChg>
        <pc:spChg chg="add mod ord">
          <ac:chgData name="Murilo Rocha Lemes" userId="7700fe1c617f09cb" providerId="LiveId" clId="{C548D5B6-D5F3-453F-8CC3-C5DF8477DFE9}" dt="2025-04-26T03:38:01.169" v="17475" actId="164"/>
          <ac:spMkLst>
            <pc:docMk/>
            <pc:sldMk cId="2829293019" sldId="274"/>
            <ac:spMk id="55" creationId="{D05DC002-EE09-DB5C-4D55-8DB7EA07866C}"/>
          </ac:spMkLst>
        </pc:spChg>
        <pc:spChg chg="add mod">
          <ac:chgData name="Murilo Rocha Lemes" userId="7700fe1c617f09cb" providerId="LiveId" clId="{C548D5B6-D5F3-453F-8CC3-C5DF8477DFE9}" dt="2025-04-27T02:20:47.729" v="25337" actId="20577"/>
          <ac:spMkLst>
            <pc:docMk/>
            <pc:sldMk cId="2829293019" sldId="274"/>
            <ac:spMk id="62" creationId="{E5519E51-C55B-849B-27B5-40F06A3A23FB}"/>
          </ac:spMkLst>
        </pc:spChg>
        <pc:spChg chg="add mod">
          <ac:chgData name="Murilo Rocha Lemes" userId="7700fe1c617f09cb" providerId="LiveId" clId="{C548D5B6-D5F3-453F-8CC3-C5DF8477DFE9}" dt="2025-04-26T03:39:12.089" v="17481" actId="164"/>
          <ac:spMkLst>
            <pc:docMk/>
            <pc:sldMk cId="2829293019" sldId="274"/>
            <ac:spMk id="63" creationId="{266DBB3E-D968-867C-7443-25D2C7D5DC29}"/>
          </ac:spMkLst>
        </pc:spChg>
        <pc:spChg chg="add mod">
          <ac:chgData name="Murilo Rocha Lemes" userId="7700fe1c617f09cb" providerId="LiveId" clId="{C548D5B6-D5F3-453F-8CC3-C5DF8477DFE9}" dt="2025-04-26T03:45:10.346" v="17556" actId="164"/>
          <ac:spMkLst>
            <pc:docMk/>
            <pc:sldMk cId="2829293019" sldId="274"/>
            <ac:spMk id="67" creationId="{5160BED0-9EF0-48E4-1032-C21792432319}"/>
          </ac:spMkLst>
        </pc:spChg>
        <pc:spChg chg="mod">
          <ac:chgData name="Murilo Rocha Lemes" userId="7700fe1c617f09cb" providerId="LiveId" clId="{C548D5B6-D5F3-453F-8CC3-C5DF8477DFE9}" dt="2025-04-26T03:38:01.169" v="17475" actId="164"/>
          <ac:spMkLst>
            <pc:docMk/>
            <pc:sldMk cId="2829293019" sldId="274"/>
            <ac:spMk id="84" creationId="{B3802A61-865D-8E04-291F-B46240CE92E2}"/>
          </ac:spMkLst>
        </pc:spChg>
        <pc:spChg chg="mod ord">
          <ac:chgData name="Murilo Rocha Lemes" userId="7700fe1c617f09cb" providerId="LiveId" clId="{C548D5B6-D5F3-453F-8CC3-C5DF8477DFE9}" dt="2025-04-26T03:38:01.169" v="17475" actId="164"/>
          <ac:spMkLst>
            <pc:docMk/>
            <pc:sldMk cId="2829293019" sldId="274"/>
            <ac:spMk id="85" creationId="{772092FA-F237-1303-ADC8-F22175CA5298}"/>
          </ac:spMkLst>
        </pc:spChg>
        <pc:spChg chg="add mod">
          <ac:chgData name="Murilo Rocha Lemes" userId="7700fe1c617f09cb" providerId="LiveId" clId="{C548D5B6-D5F3-453F-8CC3-C5DF8477DFE9}" dt="2025-04-26T03:46:09.634" v="17564" actId="1076"/>
          <ac:spMkLst>
            <pc:docMk/>
            <pc:sldMk cId="2829293019" sldId="274"/>
            <ac:spMk id="94" creationId="{65EA0794-B952-30D0-B204-0AB179B22F60}"/>
          </ac:spMkLst>
        </pc:spChg>
        <pc:spChg chg="add mod">
          <ac:chgData name="Murilo Rocha Lemes" userId="7700fe1c617f09cb" providerId="LiveId" clId="{C548D5B6-D5F3-453F-8CC3-C5DF8477DFE9}" dt="2025-04-26T03:46:09.634" v="17564" actId="1076"/>
          <ac:spMkLst>
            <pc:docMk/>
            <pc:sldMk cId="2829293019" sldId="274"/>
            <ac:spMk id="104" creationId="{3DB44C03-7502-95BB-C757-D5DB712CAE8E}"/>
          </ac:spMkLst>
        </pc:spChg>
        <pc:spChg chg="add mod">
          <ac:chgData name="Murilo Rocha Lemes" userId="7700fe1c617f09cb" providerId="LiveId" clId="{C548D5B6-D5F3-453F-8CC3-C5DF8477DFE9}" dt="2025-04-26T03:46:09.634" v="17564" actId="1076"/>
          <ac:spMkLst>
            <pc:docMk/>
            <pc:sldMk cId="2829293019" sldId="274"/>
            <ac:spMk id="106" creationId="{990565A6-04A0-B038-0B7D-ABB005BD0AC2}"/>
          </ac:spMkLst>
        </pc:spChg>
        <pc:spChg chg="mod">
          <ac:chgData name="Murilo Rocha Lemes" userId="7700fe1c617f09cb" providerId="LiveId" clId="{C548D5B6-D5F3-453F-8CC3-C5DF8477DFE9}" dt="2025-04-26T03:38:45.953" v="17480" actId="1076"/>
          <ac:spMkLst>
            <pc:docMk/>
            <pc:sldMk cId="2829293019" sldId="274"/>
            <ac:spMk id="111" creationId="{20BEFE55-4211-9579-EDC0-B27F341895F0}"/>
          </ac:spMkLst>
        </pc:spChg>
        <pc:spChg chg="add mod">
          <ac:chgData name="Murilo Rocha Lemes" userId="7700fe1c617f09cb" providerId="LiveId" clId="{C548D5B6-D5F3-453F-8CC3-C5DF8477DFE9}" dt="2025-04-26T03:46:09.634" v="17564" actId="1076"/>
          <ac:spMkLst>
            <pc:docMk/>
            <pc:sldMk cId="2829293019" sldId="274"/>
            <ac:spMk id="120" creationId="{7D12FF89-36F7-C1A7-B8EA-71A92AD91C2E}"/>
          </ac:spMkLst>
        </pc:spChg>
        <pc:spChg chg="add mod">
          <ac:chgData name="Murilo Rocha Lemes" userId="7700fe1c617f09cb" providerId="LiveId" clId="{C548D5B6-D5F3-453F-8CC3-C5DF8477DFE9}" dt="2025-04-26T03:46:09.634" v="17564" actId="1076"/>
          <ac:spMkLst>
            <pc:docMk/>
            <pc:sldMk cId="2829293019" sldId="274"/>
            <ac:spMk id="121" creationId="{280F6D77-20F5-B42C-6BE1-7C905DECDD20}"/>
          </ac:spMkLst>
        </pc:spChg>
        <pc:spChg chg="add mod">
          <ac:chgData name="Murilo Rocha Lemes" userId="7700fe1c617f09cb" providerId="LiveId" clId="{C548D5B6-D5F3-453F-8CC3-C5DF8477DFE9}" dt="2025-04-26T03:46:09.634" v="17564" actId="1076"/>
          <ac:spMkLst>
            <pc:docMk/>
            <pc:sldMk cId="2829293019" sldId="274"/>
            <ac:spMk id="122" creationId="{B4DDE3E3-3E82-1FFB-314C-036B70778950}"/>
          </ac:spMkLst>
        </pc:spChg>
        <pc:spChg chg="add mod">
          <ac:chgData name="Murilo Rocha Lemes" userId="7700fe1c617f09cb" providerId="LiveId" clId="{C548D5B6-D5F3-453F-8CC3-C5DF8477DFE9}" dt="2025-04-26T03:46:09.634" v="17564" actId="1076"/>
          <ac:spMkLst>
            <pc:docMk/>
            <pc:sldMk cId="2829293019" sldId="274"/>
            <ac:spMk id="123" creationId="{F2D67CCA-E30C-C346-6BFF-4637E0008226}"/>
          </ac:spMkLst>
        </pc:spChg>
        <pc:spChg chg="mod">
          <ac:chgData name="Murilo Rocha Lemes" userId="7700fe1c617f09cb" providerId="LiveId" clId="{C548D5B6-D5F3-453F-8CC3-C5DF8477DFE9}" dt="2025-04-26T02:06:22.861" v="15907" actId="1037"/>
          <ac:spMkLst>
            <pc:docMk/>
            <pc:sldMk cId="2829293019" sldId="274"/>
            <ac:spMk id="124" creationId="{248D7D71-575E-FE36-14A0-491DF7DFD72E}"/>
          </ac:spMkLst>
        </pc:spChg>
        <pc:spChg chg="mod">
          <ac:chgData name="Murilo Rocha Lemes" userId="7700fe1c617f09cb" providerId="LiveId" clId="{C548D5B6-D5F3-453F-8CC3-C5DF8477DFE9}" dt="2025-04-26T02:18:38.510" v="16359" actId="2"/>
          <ac:spMkLst>
            <pc:docMk/>
            <pc:sldMk cId="2829293019" sldId="274"/>
            <ac:spMk id="125" creationId="{5D2944B2-5F0B-E1AE-6475-F74D38079F9E}"/>
          </ac:spMkLst>
        </pc:spChg>
        <pc:spChg chg="mod">
          <ac:chgData name="Murilo Rocha Lemes" userId="7700fe1c617f09cb" providerId="LiveId" clId="{C548D5B6-D5F3-453F-8CC3-C5DF8477DFE9}" dt="2025-04-26T02:31:17.270" v="16485" actId="1036"/>
          <ac:spMkLst>
            <pc:docMk/>
            <pc:sldMk cId="2829293019" sldId="274"/>
            <ac:spMk id="126" creationId="{3AC13AAA-E6AC-1427-867F-28E35B86C7C8}"/>
          </ac:spMkLst>
        </pc:spChg>
        <pc:spChg chg="add mod">
          <ac:chgData name="Murilo Rocha Lemes" userId="7700fe1c617f09cb" providerId="LiveId" clId="{C548D5B6-D5F3-453F-8CC3-C5DF8477DFE9}" dt="2025-04-26T03:46:09.634" v="17564" actId="1076"/>
          <ac:spMkLst>
            <pc:docMk/>
            <pc:sldMk cId="2829293019" sldId="274"/>
            <ac:spMk id="127" creationId="{B27F8B65-DB75-0EFD-652E-1D5D6129AE89}"/>
          </ac:spMkLst>
        </pc:spChg>
        <pc:spChg chg="add mod">
          <ac:chgData name="Murilo Rocha Lemes" userId="7700fe1c617f09cb" providerId="LiveId" clId="{C548D5B6-D5F3-453F-8CC3-C5DF8477DFE9}" dt="2025-04-26T03:46:09.634" v="17564" actId="1076"/>
          <ac:spMkLst>
            <pc:docMk/>
            <pc:sldMk cId="2829293019" sldId="274"/>
            <ac:spMk id="2048" creationId="{F85FFAC5-989F-BB26-EBBE-18CE384E28D7}"/>
          </ac:spMkLst>
        </pc:spChg>
        <pc:spChg chg="mod">
          <ac:chgData name="Murilo Rocha Lemes" userId="7700fe1c617f09cb" providerId="LiveId" clId="{C548D5B6-D5F3-453F-8CC3-C5DF8477DFE9}" dt="2025-04-26T02:18:40.848" v="16372" actId="2"/>
          <ac:spMkLst>
            <pc:docMk/>
            <pc:sldMk cId="2829293019" sldId="274"/>
            <ac:spMk id="2049" creationId="{ADF9CCA5-1CC4-C8C7-E991-5E2B612A4893}"/>
          </ac:spMkLst>
        </pc:spChg>
        <pc:spChg chg="add mod">
          <ac:chgData name="Murilo Rocha Lemes" userId="7700fe1c617f09cb" providerId="LiveId" clId="{C548D5B6-D5F3-453F-8CC3-C5DF8477DFE9}" dt="2025-04-26T03:46:09.634" v="17564" actId="1076"/>
          <ac:spMkLst>
            <pc:docMk/>
            <pc:sldMk cId="2829293019" sldId="274"/>
            <ac:spMk id="2050" creationId="{E5B375BC-8EBD-78D9-22BB-82C07466FC8F}"/>
          </ac:spMkLst>
        </pc:spChg>
        <pc:spChg chg="add mod">
          <ac:chgData name="Murilo Rocha Lemes" userId="7700fe1c617f09cb" providerId="LiveId" clId="{C548D5B6-D5F3-453F-8CC3-C5DF8477DFE9}" dt="2025-04-26T03:41:52.594" v="17499" actId="164"/>
          <ac:spMkLst>
            <pc:docMk/>
            <pc:sldMk cId="2829293019" sldId="274"/>
            <ac:spMk id="2059" creationId="{534C31A6-37AC-2133-7FD6-B610CC3C87C3}"/>
          </ac:spMkLst>
        </pc:spChg>
        <pc:spChg chg="add del mod ord">
          <ac:chgData name="Murilo Rocha Lemes" userId="7700fe1c617f09cb" providerId="LiveId" clId="{C548D5B6-D5F3-453F-8CC3-C5DF8477DFE9}" dt="2025-04-26T18:19:42.108" v="17692" actId="1038"/>
          <ac:spMkLst>
            <pc:docMk/>
            <pc:sldMk cId="2829293019" sldId="274"/>
            <ac:spMk id="2096" creationId="{8DB9348F-4D4F-DCDD-EC28-7D6C4790B7F9}"/>
          </ac:spMkLst>
        </pc:spChg>
        <pc:spChg chg="add del mod">
          <ac:chgData name="Murilo Rocha Lemes" userId="7700fe1c617f09cb" providerId="LiveId" clId="{C548D5B6-D5F3-453F-8CC3-C5DF8477DFE9}" dt="2025-04-26T03:41:58.040" v="17500" actId="164"/>
          <ac:spMkLst>
            <pc:docMk/>
            <pc:sldMk cId="2829293019" sldId="274"/>
            <ac:spMk id="2098" creationId="{0DDBE2DF-E44C-254D-B300-5B557F41E1D5}"/>
          </ac:spMkLst>
        </pc:spChg>
        <pc:spChg chg="add mod">
          <ac:chgData name="Murilo Rocha Lemes" userId="7700fe1c617f09cb" providerId="LiveId" clId="{C548D5B6-D5F3-453F-8CC3-C5DF8477DFE9}" dt="2025-04-26T03:45:19.171" v="17557" actId="164"/>
          <ac:spMkLst>
            <pc:docMk/>
            <pc:sldMk cId="2829293019" sldId="274"/>
            <ac:spMk id="2107" creationId="{8582CDEF-0B34-73EA-962B-B586647C6FB4}"/>
          </ac:spMkLst>
        </pc:spChg>
        <pc:spChg chg="add mod">
          <ac:chgData name="Murilo Rocha Lemes" userId="7700fe1c617f09cb" providerId="LiveId" clId="{C548D5B6-D5F3-453F-8CC3-C5DF8477DFE9}" dt="2025-04-28T02:17:58.572" v="27594" actId="2"/>
          <ac:spMkLst>
            <pc:docMk/>
            <pc:sldMk cId="2829293019" sldId="274"/>
            <ac:spMk id="2108" creationId="{36438F82-03F5-6AD9-8985-2539EC74D263}"/>
          </ac:spMkLst>
        </pc:spChg>
        <pc:grpChg chg="mod">
          <ac:chgData name="Murilo Rocha Lemes" userId="7700fe1c617f09cb" providerId="LiveId" clId="{C548D5B6-D5F3-453F-8CC3-C5DF8477DFE9}" dt="2025-04-26T03:38:35.514" v="17477" actId="164"/>
          <ac:grpSpMkLst>
            <pc:docMk/>
            <pc:sldMk cId="2829293019" sldId="274"/>
            <ac:grpSpMk id="48" creationId="{C79B9F51-D7DB-BFC8-8A1A-88562A44621A}"/>
          </ac:grpSpMkLst>
        </pc:grpChg>
        <pc:grpChg chg="add mod">
          <ac:chgData name="Murilo Rocha Lemes" userId="7700fe1c617f09cb" providerId="LiveId" clId="{C548D5B6-D5F3-453F-8CC3-C5DF8477DFE9}" dt="2025-04-26T03:38:01.169" v="17475" actId="164"/>
          <ac:grpSpMkLst>
            <pc:docMk/>
            <pc:sldMk cId="2829293019" sldId="274"/>
            <ac:grpSpMk id="53" creationId="{8210B829-F057-5A02-23AB-8639DDA83737}"/>
          </ac:grpSpMkLst>
        </pc:grpChg>
        <pc:grpChg chg="mod">
          <ac:chgData name="Murilo Rocha Lemes" userId="7700fe1c617f09cb" providerId="LiveId" clId="{C548D5B6-D5F3-453F-8CC3-C5DF8477DFE9}" dt="2025-04-26T03:40:05.684" v="17489" actId="164"/>
          <ac:grpSpMkLst>
            <pc:docMk/>
            <pc:sldMk cId="2829293019" sldId="274"/>
            <ac:grpSpMk id="2055" creationId="{84459F6F-C548-04EF-23B4-1A7B5822B9E1}"/>
          </ac:grpSpMkLst>
        </pc:grpChg>
        <pc:grpChg chg="add mod">
          <ac:chgData name="Murilo Rocha Lemes" userId="7700fe1c617f09cb" providerId="LiveId" clId="{C548D5B6-D5F3-453F-8CC3-C5DF8477DFE9}" dt="2025-04-26T03:38:01.169" v="17475" actId="164"/>
          <ac:grpSpMkLst>
            <pc:docMk/>
            <pc:sldMk cId="2829293019" sldId="274"/>
            <ac:grpSpMk id="2101" creationId="{C470293F-9FEE-7B56-0C26-98AD210116A3}"/>
          </ac:grpSpMkLst>
        </pc:grpChg>
        <pc:grpChg chg="add mod">
          <ac:chgData name="Murilo Rocha Lemes" userId="7700fe1c617f09cb" providerId="LiveId" clId="{C548D5B6-D5F3-453F-8CC3-C5DF8477DFE9}" dt="2025-04-26T03:45:44.218" v="17558" actId="164"/>
          <ac:grpSpMkLst>
            <pc:docMk/>
            <pc:sldMk cId="2829293019" sldId="274"/>
            <ac:grpSpMk id="2102" creationId="{8622B9BA-24A8-0B78-4685-D210D8C9A1BB}"/>
          </ac:grpSpMkLst>
        </pc:grpChg>
        <pc:grpChg chg="add mod">
          <ac:chgData name="Murilo Rocha Lemes" userId="7700fe1c617f09cb" providerId="LiveId" clId="{C548D5B6-D5F3-453F-8CC3-C5DF8477DFE9}" dt="2025-04-26T03:45:19.171" v="17557" actId="164"/>
          <ac:grpSpMkLst>
            <pc:docMk/>
            <pc:sldMk cId="2829293019" sldId="274"/>
            <ac:grpSpMk id="2103" creationId="{21AAE2CD-6C4F-C505-6C1C-D93349AA79D4}"/>
          </ac:grpSpMkLst>
        </pc:grpChg>
        <pc:grpChg chg="add mod">
          <ac:chgData name="Murilo Rocha Lemes" userId="7700fe1c617f09cb" providerId="LiveId" clId="{C548D5B6-D5F3-453F-8CC3-C5DF8477DFE9}" dt="2025-04-26T03:40:05.684" v="17489" actId="164"/>
          <ac:grpSpMkLst>
            <pc:docMk/>
            <pc:sldMk cId="2829293019" sldId="274"/>
            <ac:grpSpMk id="2104" creationId="{3B0250A8-5558-ABC0-CABB-57EA187D0804}"/>
          </ac:grpSpMkLst>
        </pc:grpChg>
        <pc:grpChg chg="add mod">
          <ac:chgData name="Murilo Rocha Lemes" userId="7700fe1c617f09cb" providerId="LiveId" clId="{C548D5B6-D5F3-453F-8CC3-C5DF8477DFE9}" dt="2025-04-26T03:41:52.594" v="17499" actId="164"/>
          <ac:grpSpMkLst>
            <pc:docMk/>
            <pc:sldMk cId="2829293019" sldId="274"/>
            <ac:grpSpMk id="2105" creationId="{B0A934B0-F157-FE22-6EFC-40055342075D}"/>
          </ac:grpSpMkLst>
        </pc:grpChg>
        <pc:grpChg chg="add mod">
          <ac:chgData name="Murilo Rocha Lemes" userId="7700fe1c617f09cb" providerId="LiveId" clId="{C548D5B6-D5F3-453F-8CC3-C5DF8477DFE9}" dt="2025-04-26T03:41:58.040" v="17500" actId="164"/>
          <ac:grpSpMkLst>
            <pc:docMk/>
            <pc:sldMk cId="2829293019" sldId="274"/>
            <ac:grpSpMk id="2106" creationId="{C34B189D-9490-FA62-DCA0-E641BA493820}"/>
          </ac:grpSpMkLst>
        </pc:grpChg>
        <pc:grpChg chg="add mod">
          <ac:chgData name="Murilo Rocha Lemes" userId="7700fe1c617f09cb" providerId="LiveId" clId="{C548D5B6-D5F3-453F-8CC3-C5DF8477DFE9}" dt="2025-04-26T03:45:19.171" v="17557" actId="164"/>
          <ac:grpSpMkLst>
            <pc:docMk/>
            <pc:sldMk cId="2829293019" sldId="274"/>
            <ac:grpSpMk id="2110" creationId="{CB8F9CE3-0FE1-282D-5289-340F4E60DCEE}"/>
          </ac:grpSpMkLst>
        </pc:grpChg>
        <pc:grpChg chg="add mod">
          <ac:chgData name="Murilo Rocha Lemes" userId="7700fe1c617f09cb" providerId="LiveId" clId="{C548D5B6-D5F3-453F-8CC3-C5DF8477DFE9}" dt="2025-04-26T03:45:44.218" v="17558" actId="164"/>
          <ac:grpSpMkLst>
            <pc:docMk/>
            <pc:sldMk cId="2829293019" sldId="274"/>
            <ac:grpSpMk id="2111" creationId="{E5795EC5-F8BF-C810-6B62-02E23B09F28C}"/>
          </ac:grpSpMkLst>
        </pc:grpChg>
        <pc:picChg chg="add mod">
          <ac:chgData name="Murilo Rocha Lemes" userId="7700fe1c617f09cb" providerId="LiveId" clId="{C548D5B6-D5F3-453F-8CC3-C5DF8477DFE9}" dt="2025-04-26T03:38:01.169" v="17475" actId="164"/>
          <ac:picMkLst>
            <pc:docMk/>
            <pc:sldMk cId="2829293019" sldId="274"/>
            <ac:picMk id="3" creationId="{BD9336C2-B38B-6646-5AC4-61B8379DCDAA}"/>
          </ac:picMkLst>
        </pc:picChg>
        <pc:picChg chg="mod">
          <ac:chgData name="Murilo Rocha Lemes" userId="7700fe1c617f09cb" providerId="LiveId" clId="{C548D5B6-D5F3-453F-8CC3-C5DF8477DFE9}" dt="2025-04-26T01:39:51.242" v="15416" actId="164"/>
          <ac:picMkLst>
            <pc:docMk/>
            <pc:sldMk cId="2829293019" sldId="274"/>
            <ac:picMk id="6" creationId="{7E922E68-1008-7E37-F1D6-861FE3BF9134}"/>
          </ac:picMkLst>
        </pc:picChg>
        <pc:picChg chg="mod">
          <ac:chgData name="Murilo Rocha Lemes" userId="7700fe1c617f09cb" providerId="LiveId" clId="{C548D5B6-D5F3-453F-8CC3-C5DF8477DFE9}" dt="2025-04-26T01:39:51.242" v="15416" actId="164"/>
          <ac:picMkLst>
            <pc:docMk/>
            <pc:sldMk cId="2829293019" sldId="274"/>
            <ac:picMk id="9" creationId="{57A906F4-5AA7-FC21-0D2E-0A89A484F82B}"/>
          </ac:picMkLst>
        </pc:picChg>
        <pc:picChg chg="add mod ord">
          <ac:chgData name="Murilo Rocha Lemes" userId="7700fe1c617f09cb" providerId="LiveId" clId="{C548D5B6-D5F3-453F-8CC3-C5DF8477DFE9}" dt="2025-04-26T03:39:12.089" v="17481" actId="164"/>
          <ac:picMkLst>
            <pc:docMk/>
            <pc:sldMk cId="2829293019" sldId="274"/>
            <ac:picMk id="47" creationId="{E4DEF46E-D1A2-B3D0-65EC-4645E00940E4}"/>
          </ac:picMkLst>
        </pc:picChg>
        <pc:picChg chg="mod">
          <ac:chgData name="Murilo Rocha Lemes" userId="7700fe1c617f09cb" providerId="LiveId" clId="{C548D5B6-D5F3-453F-8CC3-C5DF8477DFE9}" dt="2025-04-26T01:39:51.242" v="15416" actId="164"/>
          <ac:picMkLst>
            <pc:docMk/>
            <pc:sldMk cId="2829293019" sldId="274"/>
            <ac:picMk id="114" creationId="{D5E56633-B201-3008-C70B-414DEB1F3E88}"/>
          </ac:picMkLst>
        </pc:picChg>
        <pc:picChg chg="add mod">
          <ac:chgData name="Murilo Rocha Lemes" userId="7700fe1c617f09cb" providerId="LiveId" clId="{C548D5B6-D5F3-453F-8CC3-C5DF8477DFE9}" dt="2025-04-26T18:19:34.293" v="17690" actId="1038"/>
          <ac:picMkLst>
            <pc:docMk/>
            <pc:sldMk cId="2829293019" sldId="274"/>
            <ac:picMk id="2100" creationId="{3FA0950B-C645-A8C8-D0A6-96AA97978FEB}"/>
          </ac:picMkLst>
        </pc:picChg>
        <pc:cxnChg chg="mod ord">
          <ac:chgData name="Murilo Rocha Lemes" userId="7700fe1c617f09cb" providerId="LiveId" clId="{C548D5B6-D5F3-453F-8CC3-C5DF8477DFE9}" dt="2025-04-26T03:38:01.169" v="17475" actId="164"/>
          <ac:cxnSpMkLst>
            <pc:docMk/>
            <pc:sldMk cId="2829293019" sldId="274"/>
            <ac:cxnSpMk id="13" creationId="{0718AFC6-2E71-806D-7312-4ED4671C9444}"/>
          </ac:cxnSpMkLst>
        </pc:cxnChg>
        <pc:cxnChg chg="add mod">
          <ac:chgData name="Murilo Rocha Lemes" userId="7700fe1c617f09cb" providerId="LiveId" clId="{C548D5B6-D5F3-453F-8CC3-C5DF8477DFE9}" dt="2025-04-26T01:47:21.806" v="15547" actId="1076"/>
          <ac:cxnSpMkLst>
            <pc:docMk/>
            <pc:sldMk cId="2829293019" sldId="274"/>
            <ac:cxnSpMk id="65" creationId="{375EB9E8-1E33-E37F-B8BE-0E94EA54B10A}"/>
          </ac:cxnSpMkLst>
        </pc:cxnChg>
        <pc:cxnChg chg="add mod">
          <ac:chgData name="Murilo Rocha Lemes" userId="7700fe1c617f09cb" providerId="LiveId" clId="{C548D5B6-D5F3-453F-8CC3-C5DF8477DFE9}" dt="2025-04-26T03:39:12.089" v="17481" actId="164"/>
          <ac:cxnSpMkLst>
            <pc:docMk/>
            <pc:sldMk cId="2829293019" sldId="274"/>
            <ac:cxnSpMk id="66" creationId="{96EC953B-0AB4-E849-7A4E-563BA0193A6D}"/>
          </ac:cxnSpMkLst>
        </pc:cxnChg>
        <pc:cxnChg chg="add mod">
          <ac:chgData name="Murilo Rocha Lemes" userId="7700fe1c617f09cb" providerId="LiveId" clId="{C548D5B6-D5F3-453F-8CC3-C5DF8477DFE9}" dt="2025-04-26T03:44:42.692" v="17554" actId="1038"/>
          <ac:cxnSpMkLst>
            <pc:docMk/>
            <pc:sldMk cId="2829293019" sldId="274"/>
            <ac:cxnSpMk id="74" creationId="{56CB0494-387A-8A49-13F5-32BA0BB1FA6C}"/>
          </ac:cxnSpMkLst>
        </pc:cxnChg>
        <pc:cxnChg chg="add mod">
          <ac:chgData name="Murilo Rocha Lemes" userId="7700fe1c617f09cb" providerId="LiveId" clId="{C548D5B6-D5F3-453F-8CC3-C5DF8477DFE9}" dt="2025-04-26T03:38:35.514" v="17477" actId="164"/>
          <ac:cxnSpMkLst>
            <pc:docMk/>
            <pc:sldMk cId="2829293019" sldId="274"/>
            <ac:cxnSpMk id="75" creationId="{053D8A77-09C9-C150-0CB1-82F1F5D0515A}"/>
          </ac:cxnSpMkLst>
        </pc:cxnChg>
        <pc:cxnChg chg="add mod">
          <ac:chgData name="Murilo Rocha Lemes" userId="7700fe1c617f09cb" providerId="LiveId" clId="{C548D5B6-D5F3-453F-8CC3-C5DF8477DFE9}" dt="2025-04-26T03:45:44.218" v="17558" actId="164"/>
          <ac:cxnSpMkLst>
            <pc:docMk/>
            <pc:sldMk cId="2829293019" sldId="274"/>
            <ac:cxnSpMk id="76" creationId="{C24BD1D3-E921-D8D0-1C45-C7E6B4C1DC85}"/>
          </ac:cxnSpMkLst>
        </pc:cxnChg>
        <pc:cxnChg chg="add mod">
          <ac:chgData name="Murilo Rocha Lemes" userId="7700fe1c617f09cb" providerId="LiveId" clId="{C548D5B6-D5F3-453F-8CC3-C5DF8477DFE9}" dt="2025-04-26T03:44:30.573" v="17552" actId="1036"/>
          <ac:cxnSpMkLst>
            <pc:docMk/>
            <pc:sldMk cId="2829293019" sldId="274"/>
            <ac:cxnSpMk id="77" creationId="{4F5303C1-0944-6AB1-30C0-4270241E003B}"/>
          </ac:cxnSpMkLst>
        </pc:cxnChg>
        <pc:cxnChg chg="add mod">
          <ac:chgData name="Murilo Rocha Lemes" userId="7700fe1c617f09cb" providerId="LiveId" clId="{C548D5B6-D5F3-453F-8CC3-C5DF8477DFE9}" dt="2025-04-26T03:06:43.188" v="17023" actId="1036"/>
          <ac:cxnSpMkLst>
            <pc:docMk/>
            <pc:sldMk cId="2829293019" sldId="274"/>
            <ac:cxnSpMk id="79" creationId="{565DF823-0F4F-A921-DC75-A231E02DCB38}"/>
          </ac:cxnSpMkLst>
        </pc:cxnChg>
        <pc:cxnChg chg="add mod">
          <ac:chgData name="Murilo Rocha Lemes" userId="7700fe1c617f09cb" providerId="LiveId" clId="{C548D5B6-D5F3-453F-8CC3-C5DF8477DFE9}" dt="2025-04-26T03:41:52.594" v="17499" actId="164"/>
          <ac:cxnSpMkLst>
            <pc:docMk/>
            <pc:sldMk cId="2829293019" sldId="274"/>
            <ac:cxnSpMk id="86" creationId="{06C629DF-6D50-BF88-013B-F67C77B98849}"/>
          </ac:cxnSpMkLst>
        </pc:cxnChg>
        <pc:cxnChg chg="add mod">
          <ac:chgData name="Murilo Rocha Lemes" userId="7700fe1c617f09cb" providerId="LiveId" clId="{C548D5B6-D5F3-453F-8CC3-C5DF8477DFE9}" dt="2025-04-26T03:41:52.594" v="17499" actId="164"/>
          <ac:cxnSpMkLst>
            <pc:docMk/>
            <pc:sldMk cId="2829293019" sldId="274"/>
            <ac:cxnSpMk id="92" creationId="{7460F59A-F3BE-A734-02D6-60BF6F007D89}"/>
          </ac:cxnSpMkLst>
        </pc:cxnChg>
        <pc:cxnChg chg="mod">
          <ac:chgData name="Murilo Rocha Lemes" userId="7700fe1c617f09cb" providerId="LiveId" clId="{C548D5B6-D5F3-453F-8CC3-C5DF8477DFE9}" dt="2025-04-26T03:38:35.514" v="17477" actId="164"/>
          <ac:cxnSpMkLst>
            <pc:docMk/>
            <pc:sldMk cId="2829293019" sldId="274"/>
            <ac:cxnSpMk id="101" creationId="{AD7CB89C-8AF7-6B5E-DE55-F9510778BFB1}"/>
          </ac:cxnSpMkLst>
        </pc:cxnChg>
        <pc:cxnChg chg="mod">
          <ac:chgData name="Murilo Rocha Lemes" userId="7700fe1c617f09cb" providerId="LiveId" clId="{C548D5B6-D5F3-453F-8CC3-C5DF8477DFE9}" dt="2025-04-26T03:38:35.514" v="17477" actId="164"/>
          <ac:cxnSpMkLst>
            <pc:docMk/>
            <pc:sldMk cId="2829293019" sldId="274"/>
            <ac:cxnSpMk id="102" creationId="{59AA693E-8687-7EF7-FE2A-B15204BA0C00}"/>
          </ac:cxnSpMkLst>
        </pc:cxnChg>
        <pc:cxnChg chg="add mod">
          <ac:chgData name="Murilo Rocha Lemes" userId="7700fe1c617f09cb" providerId="LiveId" clId="{C548D5B6-D5F3-453F-8CC3-C5DF8477DFE9}" dt="2025-04-26T03:04:24.351" v="16964" actId="1036"/>
          <ac:cxnSpMkLst>
            <pc:docMk/>
            <pc:sldMk cId="2829293019" sldId="274"/>
            <ac:cxnSpMk id="2087" creationId="{E5BB64EE-B968-A8C3-B036-6DEB30DD7BBC}"/>
          </ac:cxnSpMkLst>
        </pc:cxnChg>
        <pc:cxnChg chg="add mod">
          <ac:chgData name="Murilo Rocha Lemes" userId="7700fe1c617f09cb" providerId="LiveId" clId="{C548D5B6-D5F3-453F-8CC3-C5DF8477DFE9}" dt="2025-04-26T03:40:05.684" v="17489" actId="164"/>
          <ac:cxnSpMkLst>
            <pc:docMk/>
            <pc:sldMk cId="2829293019" sldId="274"/>
            <ac:cxnSpMk id="2090" creationId="{492E383D-BB87-DF06-D5A3-0DC91EDD5F78}"/>
          </ac:cxnSpMkLst>
        </pc:cxnChg>
        <pc:cxnChg chg="add mod">
          <ac:chgData name="Murilo Rocha Lemes" userId="7700fe1c617f09cb" providerId="LiveId" clId="{C548D5B6-D5F3-453F-8CC3-C5DF8477DFE9}" dt="2025-04-26T03:40:05.684" v="17489" actId="164"/>
          <ac:cxnSpMkLst>
            <pc:docMk/>
            <pc:sldMk cId="2829293019" sldId="274"/>
            <ac:cxnSpMk id="2091" creationId="{FF570B76-3F6C-2BE9-35A5-46C7C027CFAC}"/>
          </ac:cxnSpMkLst>
        </pc:cxnChg>
        <pc:cxnChg chg="add mod">
          <ac:chgData name="Murilo Rocha Lemes" userId="7700fe1c617f09cb" providerId="LiveId" clId="{C548D5B6-D5F3-453F-8CC3-C5DF8477DFE9}" dt="2025-04-26T03:40:05.684" v="17489" actId="164"/>
          <ac:cxnSpMkLst>
            <pc:docMk/>
            <pc:sldMk cId="2829293019" sldId="274"/>
            <ac:cxnSpMk id="2092" creationId="{4DB1CDBA-8E17-F1DF-D891-50E359679236}"/>
          </ac:cxnSpMkLst>
        </pc:cxnChg>
        <pc:cxnChg chg="add mod">
          <ac:chgData name="Murilo Rocha Lemes" userId="7700fe1c617f09cb" providerId="LiveId" clId="{C548D5B6-D5F3-453F-8CC3-C5DF8477DFE9}" dt="2025-04-26T03:40:05.684" v="17489" actId="164"/>
          <ac:cxnSpMkLst>
            <pc:docMk/>
            <pc:sldMk cId="2829293019" sldId="274"/>
            <ac:cxnSpMk id="2093" creationId="{8E1FA1D8-985D-64F2-6995-106D3C233CC9}"/>
          </ac:cxnSpMkLst>
        </pc:cxnChg>
        <pc:cxnChg chg="add mod">
          <ac:chgData name="Murilo Rocha Lemes" userId="7700fe1c617f09cb" providerId="LiveId" clId="{C548D5B6-D5F3-453F-8CC3-C5DF8477DFE9}" dt="2025-04-26T03:40:05.684" v="17489" actId="164"/>
          <ac:cxnSpMkLst>
            <pc:docMk/>
            <pc:sldMk cId="2829293019" sldId="274"/>
            <ac:cxnSpMk id="2094" creationId="{152E0991-5061-C087-FDB2-F050A5F8177A}"/>
          </ac:cxnSpMkLst>
        </pc:cxnChg>
        <pc:cxnChg chg="add mod">
          <ac:chgData name="Murilo Rocha Lemes" userId="7700fe1c617f09cb" providerId="LiveId" clId="{C548D5B6-D5F3-453F-8CC3-C5DF8477DFE9}" dt="2025-04-26T03:40:05.684" v="17489" actId="164"/>
          <ac:cxnSpMkLst>
            <pc:docMk/>
            <pc:sldMk cId="2829293019" sldId="274"/>
            <ac:cxnSpMk id="2095" creationId="{B667BC4D-9D41-C000-5DA0-3417678E6217}"/>
          </ac:cxnSpMkLst>
        </pc:cxnChg>
      </pc:sldChg>
      <pc:sldChg chg="add del ord">
        <pc:chgData name="Murilo Rocha Lemes" userId="7700fe1c617f09cb" providerId="LiveId" clId="{C548D5B6-D5F3-453F-8CC3-C5DF8477DFE9}" dt="2025-04-27T01:22:45.267" v="23613" actId="47"/>
        <pc:sldMkLst>
          <pc:docMk/>
          <pc:sldMk cId="1019005334" sldId="275"/>
        </pc:sldMkLst>
      </pc:sldChg>
      <pc:sldChg chg="addSp delSp modSp add mod ord">
        <pc:chgData name="Murilo Rocha Lemes" userId="7700fe1c617f09cb" providerId="LiveId" clId="{C548D5B6-D5F3-453F-8CC3-C5DF8477DFE9}" dt="2025-04-28T20:14:25.015" v="28139" actId="20577"/>
        <pc:sldMkLst>
          <pc:docMk/>
          <pc:sldMk cId="2076998043" sldId="275"/>
        </pc:sldMkLst>
        <pc:spChg chg="mod">
          <ac:chgData name="Murilo Rocha Lemes" userId="7700fe1c617f09cb" providerId="LiveId" clId="{C548D5B6-D5F3-453F-8CC3-C5DF8477DFE9}" dt="2025-04-27T02:20:40.987" v="25327" actId="20577"/>
          <ac:spMkLst>
            <pc:docMk/>
            <pc:sldMk cId="2076998043" sldId="275"/>
            <ac:spMk id="4" creationId="{D791F7F3-AED6-402C-141F-6EDA5513C1D2}"/>
          </ac:spMkLst>
        </pc:spChg>
        <pc:spChg chg="add mod ord">
          <ac:chgData name="Murilo Rocha Lemes" userId="7700fe1c617f09cb" providerId="LiveId" clId="{C548D5B6-D5F3-453F-8CC3-C5DF8477DFE9}" dt="2025-04-27T03:05:43.523" v="25776" actId="1037"/>
          <ac:spMkLst>
            <pc:docMk/>
            <pc:sldMk cId="2076998043" sldId="275"/>
            <ac:spMk id="5" creationId="{70C400F7-93AB-94B7-54A9-E2A15B621634}"/>
          </ac:spMkLst>
        </pc:spChg>
        <pc:spChg chg="add">
          <ac:chgData name="Murilo Rocha Lemes" userId="7700fe1c617f09cb" providerId="LiveId" clId="{C548D5B6-D5F3-453F-8CC3-C5DF8477DFE9}" dt="2025-04-28T19:46:27.143" v="27818"/>
          <ac:spMkLst>
            <pc:docMk/>
            <pc:sldMk cId="2076998043" sldId="275"/>
            <ac:spMk id="6" creationId="{949FF8E9-938D-E6C4-C2B7-F448278C334A}"/>
          </ac:spMkLst>
        </pc:spChg>
        <pc:spChg chg="mod">
          <ac:chgData name="Murilo Rocha Lemes" userId="7700fe1c617f09cb" providerId="LiveId" clId="{C548D5B6-D5F3-453F-8CC3-C5DF8477DFE9}" dt="2025-04-27T02:05:42.007" v="24642" actId="20577"/>
          <ac:spMkLst>
            <pc:docMk/>
            <pc:sldMk cId="2076998043" sldId="275"/>
            <ac:spMk id="16" creationId="{B8A0CCF3-F108-DBFA-C737-73BE6480BF22}"/>
          </ac:spMkLst>
        </pc:spChg>
        <pc:spChg chg="mod">
          <ac:chgData name="Murilo Rocha Lemes" userId="7700fe1c617f09cb" providerId="LiveId" clId="{C548D5B6-D5F3-453F-8CC3-C5DF8477DFE9}" dt="2025-04-27T03:08:02.480" v="25790" actId="2"/>
          <ac:spMkLst>
            <pc:docMk/>
            <pc:sldMk cId="2076998043" sldId="275"/>
            <ac:spMk id="55" creationId="{119C9B2A-A783-A83F-6063-C7F20D298E5A}"/>
          </ac:spMkLst>
        </pc:spChg>
        <pc:spChg chg="mod">
          <ac:chgData name="Murilo Rocha Lemes" userId="7700fe1c617f09cb" providerId="LiveId" clId="{C548D5B6-D5F3-453F-8CC3-C5DF8477DFE9}" dt="2025-04-27T02:03:37.929" v="24593" actId="1036"/>
          <ac:spMkLst>
            <pc:docMk/>
            <pc:sldMk cId="2076998043" sldId="275"/>
            <ac:spMk id="59" creationId="{D378032E-C41F-7C2C-3284-3E3F5AAD56DE}"/>
          </ac:spMkLst>
        </pc:spChg>
        <pc:spChg chg="mod">
          <ac:chgData name="Murilo Rocha Lemes" userId="7700fe1c617f09cb" providerId="LiveId" clId="{C548D5B6-D5F3-453F-8CC3-C5DF8477DFE9}" dt="2025-04-27T01:23:07.583" v="23624" actId="20577"/>
          <ac:spMkLst>
            <pc:docMk/>
            <pc:sldMk cId="2076998043" sldId="275"/>
            <ac:spMk id="147" creationId="{9F6CEE3B-7C0B-4AFA-1C73-2DE79DFA2012}"/>
          </ac:spMkLst>
        </pc:spChg>
        <pc:spChg chg="mod">
          <ac:chgData name="Murilo Rocha Lemes" userId="7700fe1c617f09cb" providerId="LiveId" clId="{C548D5B6-D5F3-453F-8CC3-C5DF8477DFE9}" dt="2025-04-27T01:22:58.841" v="23618" actId="20577"/>
          <ac:spMkLst>
            <pc:docMk/>
            <pc:sldMk cId="2076998043" sldId="275"/>
            <ac:spMk id="148" creationId="{A065530C-B9B6-933B-350C-66AC97148AAA}"/>
          </ac:spMkLst>
        </pc:spChg>
        <pc:spChg chg="mod">
          <ac:chgData name="Murilo Rocha Lemes" userId="7700fe1c617f09cb" providerId="LiveId" clId="{C548D5B6-D5F3-453F-8CC3-C5DF8477DFE9}" dt="2025-04-27T01:23:11.977" v="23628" actId="20577"/>
          <ac:spMkLst>
            <pc:docMk/>
            <pc:sldMk cId="2076998043" sldId="275"/>
            <ac:spMk id="155" creationId="{79DDBF73-87C4-7CA0-B209-877540364027}"/>
          </ac:spMkLst>
        </pc:spChg>
        <pc:spChg chg="del">
          <ac:chgData name="Murilo Rocha Lemes" userId="7700fe1c617f09cb" providerId="LiveId" clId="{C548D5B6-D5F3-453F-8CC3-C5DF8477DFE9}" dt="2025-04-27T03:05:16.283" v="25745" actId="478"/>
          <ac:spMkLst>
            <pc:docMk/>
            <pc:sldMk cId="2076998043" sldId="275"/>
            <ac:spMk id="168" creationId="{E863F21B-37C0-A301-AF2B-59A75FA8A030}"/>
          </ac:spMkLst>
        </pc:spChg>
        <pc:spChg chg="mod">
          <ac:chgData name="Murilo Rocha Lemes" userId="7700fe1c617f09cb" providerId="LiveId" clId="{C548D5B6-D5F3-453F-8CC3-C5DF8477DFE9}" dt="2025-04-27T03:06:38.889" v="25780" actId="2"/>
          <ac:spMkLst>
            <pc:docMk/>
            <pc:sldMk cId="2076998043" sldId="275"/>
            <ac:spMk id="174" creationId="{1BE09F64-7E2E-BA0A-45A1-9AAC56C4B0D9}"/>
          </ac:spMkLst>
        </pc:spChg>
        <pc:spChg chg="mod">
          <ac:chgData name="Murilo Rocha Lemes" userId="7700fe1c617f09cb" providerId="LiveId" clId="{C548D5B6-D5F3-453F-8CC3-C5DF8477DFE9}" dt="2025-04-27T03:03:13.816" v="25612" actId="1037"/>
          <ac:spMkLst>
            <pc:docMk/>
            <pc:sldMk cId="2076998043" sldId="275"/>
            <ac:spMk id="197" creationId="{4A54D3FE-5D50-C2EA-5AFA-DD344E15CE0E}"/>
          </ac:spMkLst>
        </pc:spChg>
        <pc:spChg chg="del">
          <ac:chgData name="Murilo Rocha Lemes" userId="7700fe1c617f09cb" providerId="LiveId" clId="{C548D5B6-D5F3-453F-8CC3-C5DF8477DFE9}" dt="2025-04-28T19:59:13.114" v="27828" actId="478"/>
          <ac:spMkLst>
            <pc:docMk/>
            <pc:sldMk cId="2076998043" sldId="275"/>
            <ac:spMk id="205" creationId="{49901973-3731-2BFE-04D9-BDDB1827FA38}"/>
          </ac:spMkLst>
        </pc:spChg>
        <pc:spChg chg="add del mod">
          <ac:chgData name="Murilo Rocha Lemes" userId="7700fe1c617f09cb" providerId="LiveId" clId="{C548D5B6-D5F3-453F-8CC3-C5DF8477DFE9}" dt="2025-04-28T19:59:36.064" v="27832" actId="478"/>
          <ac:spMkLst>
            <pc:docMk/>
            <pc:sldMk cId="2076998043" sldId="275"/>
            <ac:spMk id="206" creationId="{9B209919-676E-C53F-092F-FD3BE7C58696}"/>
          </ac:spMkLst>
        </pc:spChg>
        <pc:spChg chg="mod">
          <ac:chgData name="Murilo Rocha Lemes" userId="7700fe1c617f09cb" providerId="LiveId" clId="{C548D5B6-D5F3-453F-8CC3-C5DF8477DFE9}" dt="2025-04-28T20:14:25.015" v="28139" actId="20577"/>
          <ac:spMkLst>
            <pc:docMk/>
            <pc:sldMk cId="2076998043" sldId="275"/>
            <ac:spMk id="227" creationId="{5FBE9759-CD8C-2E2D-E493-22A8463E8944}"/>
          </ac:spMkLst>
        </pc:spChg>
        <pc:spChg chg="mod">
          <ac:chgData name="Murilo Rocha Lemes" userId="7700fe1c617f09cb" providerId="LiveId" clId="{C548D5B6-D5F3-453F-8CC3-C5DF8477DFE9}" dt="2025-04-27T03:03:42.078" v="25614" actId="20577"/>
          <ac:spMkLst>
            <pc:docMk/>
            <pc:sldMk cId="2076998043" sldId="275"/>
            <ac:spMk id="229" creationId="{0423E897-733D-8552-EE1E-FB686300D7EA}"/>
          </ac:spMkLst>
        </pc:spChg>
        <pc:spChg chg="mod">
          <ac:chgData name="Murilo Rocha Lemes" userId="7700fe1c617f09cb" providerId="LiveId" clId="{C548D5B6-D5F3-453F-8CC3-C5DF8477DFE9}" dt="2025-04-27T01:23:03.617" v="23622" actId="20577"/>
          <ac:spMkLst>
            <pc:docMk/>
            <pc:sldMk cId="2076998043" sldId="275"/>
            <ac:spMk id="238" creationId="{8C662ED5-8678-D99A-B542-C84958FA8A7A}"/>
          </ac:spMkLst>
        </pc:spChg>
        <pc:graphicFrameChg chg="add mod modGraphic">
          <ac:chgData name="Murilo Rocha Lemes" userId="7700fe1c617f09cb" providerId="LiveId" clId="{C548D5B6-D5F3-453F-8CC3-C5DF8477DFE9}" dt="2025-04-27T03:01:39.342" v="25601" actId="20577"/>
          <ac:graphicFrameMkLst>
            <pc:docMk/>
            <pc:sldMk cId="2076998043" sldId="275"/>
            <ac:graphicFrameMk id="2" creationId="{06717BE3-78A9-3BBA-C8A8-7D0DF5524A81}"/>
          </ac:graphicFrameMkLst>
        </pc:graphicFrameChg>
        <pc:graphicFrameChg chg="del mod modGraphic">
          <ac:chgData name="Murilo Rocha Lemes" userId="7700fe1c617f09cb" providerId="LiveId" clId="{C548D5B6-D5F3-453F-8CC3-C5DF8477DFE9}" dt="2025-04-27T01:44:18.666" v="24001" actId="478"/>
          <ac:graphicFrameMkLst>
            <pc:docMk/>
            <pc:sldMk cId="2076998043" sldId="275"/>
            <ac:graphicFrameMk id="54" creationId="{33E20387-C59B-EEF7-9F91-C3FA788A6177}"/>
          </ac:graphicFrameMkLst>
        </pc:graphicFrameChg>
        <pc:graphicFrameChg chg="mod modGraphic">
          <ac:chgData name="Murilo Rocha Lemes" userId="7700fe1c617f09cb" providerId="LiveId" clId="{C548D5B6-D5F3-453F-8CC3-C5DF8477DFE9}" dt="2025-04-27T02:00:40.440" v="24453" actId="1035"/>
          <ac:graphicFrameMkLst>
            <pc:docMk/>
            <pc:sldMk cId="2076998043" sldId="275"/>
            <ac:graphicFrameMk id="235" creationId="{2ECDCE3E-5274-C4B6-AD61-79578F2BF049}"/>
          </ac:graphicFrameMkLst>
        </pc:graphicFrameChg>
        <pc:picChg chg="add mod">
          <ac:chgData name="Murilo Rocha Lemes" userId="7700fe1c617f09cb" providerId="LiveId" clId="{C548D5B6-D5F3-453F-8CC3-C5DF8477DFE9}" dt="2025-04-27T03:04:20.471" v="25692" actId="1035"/>
          <ac:picMkLst>
            <pc:docMk/>
            <pc:sldMk cId="2076998043" sldId="275"/>
            <ac:picMk id="3" creationId="{33DB1605-DAEA-E2D3-C60C-0E95EC837857}"/>
          </ac:picMkLst>
        </pc:picChg>
        <pc:cxnChg chg="mod">
          <ac:chgData name="Murilo Rocha Lemes" userId="7700fe1c617f09cb" providerId="LiveId" clId="{C548D5B6-D5F3-453F-8CC3-C5DF8477DFE9}" dt="2025-04-27T01:33:08.719" v="23765" actId="1035"/>
          <ac:cxnSpMkLst>
            <pc:docMk/>
            <pc:sldMk cId="2076998043" sldId="275"/>
            <ac:cxnSpMk id="19" creationId="{7B295809-FDEE-D604-565E-A4D77DDD2BB4}"/>
          </ac:cxnSpMkLst>
        </pc:cxnChg>
        <pc:cxnChg chg="mod">
          <ac:chgData name="Murilo Rocha Lemes" userId="7700fe1c617f09cb" providerId="LiveId" clId="{C548D5B6-D5F3-453F-8CC3-C5DF8477DFE9}" dt="2025-04-27T01:54:24.660" v="24335" actId="1035"/>
          <ac:cxnSpMkLst>
            <pc:docMk/>
            <pc:sldMk cId="2076998043" sldId="275"/>
            <ac:cxnSpMk id="57" creationId="{C70DC0A8-C552-5EDE-3DEB-BCC86C39E421}"/>
          </ac:cxnSpMkLst>
        </pc:cxnChg>
        <pc:cxnChg chg="mod">
          <ac:chgData name="Murilo Rocha Lemes" userId="7700fe1c617f09cb" providerId="LiveId" clId="{C548D5B6-D5F3-453F-8CC3-C5DF8477DFE9}" dt="2025-04-28T20:04:50.226" v="28126" actId="1035"/>
          <ac:cxnSpMkLst>
            <pc:docMk/>
            <pc:sldMk cId="2076998043" sldId="275"/>
            <ac:cxnSpMk id="230" creationId="{98998429-C0F8-A8DF-67B1-BBC3DAA92CC8}"/>
          </ac:cxnSpMkLst>
        </pc:cxnChg>
      </pc:sldChg>
      <pc:sldChg chg="add del">
        <pc:chgData name="Murilo Rocha Lemes" userId="7700fe1c617f09cb" providerId="LiveId" clId="{C548D5B6-D5F3-453F-8CC3-C5DF8477DFE9}" dt="2025-04-27T00:55:12.181" v="22901" actId="47"/>
        <pc:sldMkLst>
          <pc:docMk/>
          <pc:sldMk cId="2171040840" sldId="275"/>
        </pc:sldMkLst>
      </pc:sldChg>
      <pc:sldChg chg="add del">
        <pc:chgData name="Murilo Rocha Lemes" userId="7700fe1c617f09cb" providerId="LiveId" clId="{C548D5B6-D5F3-453F-8CC3-C5DF8477DFE9}" dt="2025-04-26T18:21:50.195" v="17720"/>
        <pc:sldMkLst>
          <pc:docMk/>
          <pc:sldMk cId="3744017418" sldId="275"/>
        </pc:sldMkLst>
      </pc:sldChg>
      <pc:sldChg chg="add del">
        <pc:chgData name="Murilo Rocha Lemes" userId="7700fe1c617f09cb" providerId="LiveId" clId="{C548D5B6-D5F3-453F-8CC3-C5DF8477DFE9}" dt="2025-04-26T18:30:04.551" v="18023"/>
        <pc:sldMkLst>
          <pc:docMk/>
          <pc:sldMk cId="0" sldId="276"/>
        </pc:sldMkLst>
      </pc:sldChg>
      <pc:sldChg chg="addSp modSp add mod">
        <pc:chgData name="Murilo Rocha Lemes" userId="7700fe1c617f09cb" providerId="LiveId" clId="{C548D5B6-D5F3-453F-8CC3-C5DF8477DFE9}" dt="2025-04-28T20:28:29.269" v="28146" actId="403"/>
        <pc:sldMkLst>
          <pc:docMk/>
          <pc:sldMk cId="808145141" sldId="276"/>
        </pc:sldMkLst>
        <pc:spChg chg="add mod">
          <ac:chgData name="Murilo Rocha Lemes" userId="7700fe1c617f09cb" providerId="LiveId" clId="{C548D5B6-D5F3-453F-8CC3-C5DF8477DFE9}" dt="2025-04-28T20:27:50.066" v="28143" actId="1076"/>
          <ac:spMkLst>
            <pc:docMk/>
            <pc:sldMk cId="808145141" sldId="276"/>
            <ac:spMk id="4" creationId="{51D739B6-B54C-C94C-DE68-1CC2E6AC1A7C}"/>
          </ac:spMkLst>
        </pc:spChg>
        <pc:spChg chg="mod ord">
          <ac:chgData name="Murilo Rocha Lemes" userId="7700fe1c617f09cb" providerId="LiveId" clId="{C548D5B6-D5F3-453F-8CC3-C5DF8477DFE9}" dt="2025-04-28T20:28:29.269" v="28146" actId="403"/>
          <ac:spMkLst>
            <pc:docMk/>
            <pc:sldMk cId="808145141" sldId="276"/>
            <ac:spMk id="1945" creationId="{AEF75B53-56A9-849D-B92E-41ECB2409DFC}"/>
          </ac:spMkLst>
        </pc:spChg>
        <pc:picChg chg="add mod">
          <ac:chgData name="Murilo Rocha Lemes" userId="7700fe1c617f09cb" providerId="LiveId" clId="{C548D5B6-D5F3-453F-8CC3-C5DF8477DFE9}" dt="2025-04-28T20:27:58.799" v="28145" actId="1076"/>
          <ac:picMkLst>
            <pc:docMk/>
            <pc:sldMk cId="808145141" sldId="276"/>
            <ac:picMk id="3" creationId="{B55E914B-C892-709E-D473-5753A1618348}"/>
          </ac:picMkLst>
        </pc:picChg>
      </pc:sldChg>
      <pc:sldChg chg="addSp delSp modSp add mod modClrScheme chgLayout">
        <pc:chgData name="Murilo Rocha Lemes" userId="7700fe1c617f09cb" providerId="LiveId" clId="{C548D5B6-D5F3-453F-8CC3-C5DF8477DFE9}" dt="2025-04-28T03:17:57.135" v="27597" actId="20577"/>
        <pc:sldMkLst>
          <pc:docMk/>
          <pc:sldMk cId="801733828" sldId="277"/>
        </pc:sldMkLst>
        <pc:spChg chg="add mod">
          <ac:chgData name="Murilo Rocha Lemes" userId="7700fe1c617f09cb" providerId="LiveId" clId="{C548D5B6-D5F3-453F-8CC3-C5DF8477DFE9}" dt="2025-04-28T03:17:57.135" v="27597" actId="20577"/>
          <ac:spMkLst>
            <pc:docMk/>
            <pc:sldMk cId="801733828" sldId="277"/>
            <ac:spMk id="2" creationId="{13A2273C-414D-DD7F-EDD5-C9CCE27DA79B}"/>
          </ac:spMkLst>
        </pc:spChg>
        <pc:spChg chg="del">
          <ac:chgData name="Murilo Rocha Lemes" userId="7700fe1c617f09cb" providerId="LiveId" clId="{C548D5B6-D5F3-453F-8CC3-C5DF8477DFE9}" dt="2025-04-28T01:32:17.820" v="26056" actId="478"/>
          <ac:spMkLst>
            <pc:docMk/>
            <pc:sldMk cId="801733828" sldId="277"/>
            <ac:spMk id="2" creationId="{D3648315-D17B-9BDC-C293-BB9270185B15}"/>
          </ac:spMkLst>
        </pc:spChg>
        <pc:spChg chg="add del mod ord">
          <ac:chgData name="Murilo Rocha Lemes" userId="7700fe1c617f09cb" providerId="LiveId" clId="{C548D5B6-D5F3-453F-8CC3-C5DF8477DFE9}" dt="2025-04-28T01:32:25.539" v="26057" actId="478"/>
          <ac:spMkLst>
            <pc:docMk/>
            <pc:sldMk cId="801733828" sldId="277"/>
            <ac:spMk id="3" creationId="{E51D1C26-4E91-07BA-7100-53261401F023}"/>
          </ac:spMkLst>
        </pc:spChg>
        <pc:spChg chg="add del mod">
          <ac:chgData name="Murilo Rocha Lemes" userId="7700fe1c617f09cb" providerId="LiveId" clId="{C548D5B6-D5F3-453F-8CC3-C5DF8477DFE9}" dt="2025-04-28T01:43:51.086" v="26273" actId="478"/>
          <ac:spMkLst>
            <pc:docMk/>
            <pc:sldMk cId="801733828" sldId="277"/>
            <ac:spMk id="4" creationId="{7E5C2AAF-9DF8-8D39-4084-88C62954E5E2}"/>
          </ac:spMkLst>
        </pc:spChg>
        <pc:spChg chg="add del mod">
          <ac:chgData name="Murilo Rocha Lemes" userId="7700fe1c617f09cb" providerId="LiveId" clId="{C548D5B6-D5F3-453F-8CC3-C5DF8477DFE9}" dt="2025-04-28T01:32:30.278" v="26059" actId="478"/>
          <ac:spMkLst>
            <pc:docMk/>
            <pc:sldMk cId="801733828" sldId="277"/>
            <ac:spMk id="5" creationId="{ECC7D78D-7519-A3EE-A69C-11018FFFF4B2}"/>
          </ac:spMkLst>
        </pc:spChg>
        <pc:spChg chg="add del mod">
          <ac:chgData name="Murilo Rocha Lemes" userId="7700fe1c617f09cb" providerId="LiveId" clId="{C548D5B6-D5F3-453F-8CC3-C5DF8477DFE9}" dt="2025-04-28T01:32:32.645" v="26060" actId="478"/>
          <ac:spMkLst>
            <pc:docMk/>
            <pc:sldMk cId="801733828" sldId="277"/>
            <ac:spMk id="6" creationId="{8AAA4395-B872-28AB-7CD2-C0E8A6E1CDAC}"/>
          </ac:spMkLst>
        </pc:spChg>
        <pc:spChg chg="add del mod">
          <ac:chgData name="Murilo Rocha Lemes" userId="7700fe1c617f09cb" providerId="LiveId" clId="{C548D5B6-D5F3-453F-8CC3-C5DF8477DFE9}" dt="2025-04-28T01:32:27.843" v="26058" actId="478"/>
          <ac:spMkLst>
            <pc:docMk/>
            <pc:sldMk cId="801733828" sldId="277"/>
            <ac:spMk id="7" creationId="{B59E4399-2175-1D63-B588-DC7D6C3111E6}"/>
          </ac:spMkLst>
        </pc:spChg>
        <pc:spChg chg="add del mod ord">
          <ac:chgData name="Murilo Rocha Lemes" userId="7700fe1c617f09cb" providerId="LiveId" clId="{C548D5B6-D5F3-453F-8CC3-C5DF8477DFE9}" dt="2025-04-28T01:46:19.420" v="26404" actId="478"/>
          <ac:spMkLst>
            <pc:docMk/>
            <pc:sldMk cId="801733828" sldId="277"/>
            <ac:spMk id="8" creationId="{61EE1C6F-30C1-AB9A-5507-4057A5EDF91C}"/>
          </ac:spMkLst>
        </pc:spChg>
        <pc:spChg chg="add del mod ord">
          <ac:chgData name="Murilo Rocha Lemes" userId="7700fe1c617f09cb" providerId="LiveId" clId="{C548D5B6-D5F3-453F-8CC3-C5DF8477DFE9}" dt="2025-04-28T01:29:44.340" v="26001" actId="478"/>
          <ac:spMkLst>
            <pc:docMk/>
            <pc:sldMk cId="801733828" sldId="277"/>
            <ac:spMk id="9" creationId="{099EEB84-B28A-CB59-4C26-CEE3662C8153}"/>
          </ac:spMkLst>
        </pc:spChg>
        <pc:spChg chg="add del mod">
          <ac:chgData name="Murilo Rocha Lemes" userId="7700fe1c617f09cb" providerId="LiveId" clId="{C548D5B6-D5F3-453F-8CC3-C5DF8477DFE9}" dt="2025-04-28T01:29:47.658" v="26002" actId="478"/>
          <ac:spMkLst>
            <pc:docMk/>
            <pc:sldMk cId="801733828" sldId="277"/>
            <ac:spMk id="10" creationId="{702D7DA1-9BC3-ACC3-1EDE-E7808909DA3E}"/>
          </ac:spMkLst>
        </pc:spChg>
        <pc:spChg chg="add del mod">
          <ac:chgData name="Murilo Rocha Lemes" userId="7700fe1c617f09cb" providerId="LiveId" clId="{C548D5B6-D5F3-453F-8CC3-C5DF8477DFE9}" dt="2025-04-28T01:31:53.589" v="26032" actId="478"/>
          <ac:spMkLst>
            <pc:docMk/>
            <pc:sldMk cId="801733828" sldId="277"/>
            <ac:spMk id="14" creationId="{6B2B56A9-7854-E04F-F735-C9ABDF351F82}"/>
          </ac:spMkLst>
        </pc:spChg>
        <pc:spChg chg="add del mod">
          <ac:chgData name="Murilo Rocha Lemes" userId="7700fe1c617f09cb" providerId="LiveId" clId="{C548D5B6-D5F3-453F-8CC3-C5DF8477DFE9}" dt="2025-04-28T01:38:21.005" v="26182" actId="478"/>
          <ac:spMkLst>
            <pc:docMk/>
            <pc:sldMk cId="801733828" sldId="277"/>
            <ac:spMk id="19" creationId="{B62D1C9B-E28C-B8BE-5C3D-4DE54830D875}"/>
          </ac:spMkLst>
        </pc:spChg>
        <pc:spChg chg="add del mod">
          <ac:chgData name="Murilo Rocha Lemes" userId="7700fe1c617f09cb" providerId="LiveId" clId="{C548D5B6-D5F3-453F-8CC3-C5DF8477DFE9}" dt="2025-04-28T01:41:57.067" v="26242" actId="478"/>
          <ac:spMkLst>
            <pc:docMk/>
            <pc:sldMk cId="801733828" sldId="277"/>
            <ac:spMk id="20" creationId="{479F9F66-C18B-E09B-BF32-A6622B8FBCD0}"/>
          </ac:spMkLst>
        </pc:spChg>
        <pc:spChg chg="add del mod">
          <ac:chgData name="Murilo Rocha Lemes" userId="7700fe1c617f09cb" providerId="LiveId" clId="{C548D5B6-D5F3-453F-8CC3-C5DF8477DFE9}" dt="2025-04-28T01:38:23.392" v="26183" actId="478"/>
          <ac:spMkLst>
            <pc:docMk/>
            <pc:sldMk cId="801733828" sldId="277"/>
            <ac:spMk id="22" creationId="{D1940063-1A37-A4C2-93DE-C3292F45BEA7}"/>
          </ac:spMkLst>
        </pc:spChg>
        <pc:spChg chg="add del mod">
          <ac:chgData name="Murilo Rocha Lemes" userId="7700fe1c617f09cb" providerId="LiveId" clId="{C548D5B6-D5F3-453F-8CC3-C5DF8477DFE9}" dt="2025-04-28T01:38:25.547" v="26185" actId="478"/>
          <ac:spMkLst>
            <pc:docMk/>
            <pc:sldMk cId="801733828" sldId="277"/>
            <ac:spMk id="24" creationId="{F6096C65-01C0-103E-387C-072C796EAA30}"/>
          </ac:spMkLst>
        </pc:spChg>
        <pc:spChg chg="add del mod ord">
          <ac:chgData name="Murilo Rocha Lemes" userId="7700fe1c617f09cb" providerId="LiveId" clId="{C548D5B6-D5F3-453F-8CC3-C5DF8477DFE9}" dt="2025-04-28T01:46:31.292" v="26413" actId="478"/>
          <ac:spMkLst>
            <pc:docMk/>
            <pc:sldMk cId="801733828" sldId="277"/>
            <ac:spMk id="25" creationId="{9D218B0D-EE74-D916-8F19-8F2DB0D214F2}"/>
          </ac:spMkLst>
        </pc:spChg>
        <pc:spChg chg="add del mod">
          <ac:chgData name="Murilo Rocha Lemes" userId="7700fe1c617f09cb" providerId="LiveId" clId="{C548D5B6-D5F3-453F-8CC3-C5DF8477DFE9}" dt="2025-04-28T01:35:40.851" v="26164" actId="478"/>
          <ac:spMkLst>
            <pc:docMk/>
            <pc:sldMk cId="801733828" sldId="277"/>
            <ac:spMk id="26" creationId="{93BFAD56-254D-0D4D-45BE-B494869492B7}"/>
          </ac:spMkLst>
        </pc:spChg>
        <pc:spChg chg="add del mod ord">
          <ac:chgData name="Murilo Rocha Lemes" userId="7700fe1c617f09cb" providerId="LiveId" clId="{C548D5B6-D5F3-453F-8CC3-C5DF8477DFE9}" dt="2025-04-28T01:48:24.972" v="26623" actId="478"/>
          <ac:spMkLst>
            <pc:docMk/>
            <pc:sldMk cId="801733828" sldId="277"/>
            <ac:spMk id="28" creationId="{B3872EF9-F75F-FDDF-1224-2294E783DE8F}"/>
          </ac:spMkLst>
        </pc:spChg>
        <pc:spChg chg="add mod">
          <ac:chgData name="Murilo Rocha Lemes" userId="7700fe1c617f09cb" providerId="LiveId" clId="{C548D5B6-D5F3-453F-8CC3-C5DF8477DFE9}" dt="2025-04-28T01:41:53.536" v="26241" actId="1076"/>
          <ac:spMkLst>
            <pc:docMk/>
            <pc:sldMk cId="801733828" sldId="277"/>
            <ac:spMk id="29" creationId="{B04316C0-C8A7-64C8-EBDD-282B23FADE5B}"/>
          </ac:spMkLst>
        </pc:spChg>
        <pc:spChg chg="add mod">
          <ac:chgData name="Murilo Rocha Lemes" userId="7700fe1c617f09cb" providerId="LiveId" clId="{C548D5B6-D5F3-453F-8CC3-C5DF8477DFE9}" dt="2025-04-28T01:41:53.536" v="26241" actId="1076"/>
          <ac:spMkLst>
            <pc:docMk/>
            <pc:sldMk cId="801733828" sldId="277"/>
            <ac:spMk id="31" creationId="{AC90836C-F84C-C841-3E98-385F562C1DFF}"/>
          </ac:spMkLst>
        </pc:spChg>
        <pc:spChg chg="add del mod ord">
          <ac:chgData name="Murilo Rocha Lemes" userId="7700fe1c617f09cb" providerId="LiveId" clId="{C548D5B6-D5F3-453F-8CC3-C5DF8477DFE9}" dt="2025-04-28T01:46:32.708" v="26414" actId="478"/>
          <ac:spMkLst>
            <pc:docMk/>
            <pc:sldMk cId="801733828" sldId="277"/>
            <ac:spMk id="32" creationId="{E434563C-D386-C9FC-5E02-6E49F4D7DF43}"/>
          </ac:spMkLst>
        </pc:spChg>
        <pc:spChg chg="add del mod ord">
          <ac:chgData name="Murilo Rocha Lemes" userId="7700fe1c617f09cb" providerId="LiveId" clId="{C548D5B6-D5F3-453F-8CC3-C5DF8477DFE9}" dt="2025-04-28T01:48:24.972" v="26623" actId="478"/>
          <ac:spMkLst>
            <pc:docMk/>
            <pc:sldMk cId="801733828" sldId="277"/>
            <ac:spMk id="34" creationId="{9B8A6630-CED9-E707-10A3-7FF1B36E1C0D}"/>
          </ac:spMkLst>
        </pc:spChg>
        <pc:spChg chg="add del mod ord">
          <ac:chgData name="Murilo Rocha Lemes" userId="7700fe1c617f09cb" providerId="LiveId" clId="{C548D5B6-D5F3-453F-8CC3-C5DF8477DFE9}" dt="2025-04-28T01:46:34.469" v="26415" actId="478"/>
          <ac:spMkLst>
            <pc:docMk/>
            <pc:sldMk cId="801733828" sldId="277"/>
            <ac:spMk id="35" creationId="{F31FBD2D-66A1-1E35-58A4-5F83BD61FEDF}"/>
          </ac:spMkLst>
        </pc:spChg>
        <pc:spChg chg="add del mod ord">
          <ac:chgData name="Murilo Rocha Lemes" userId="7700fe1c617f09cb" providerId="LiveId" clId="{C548D5B6-D5F3-453F-8CC3-C5DF8477DFE9}" dt="2025-04-28T01:48:28.245" v="26625" actId="478"/>
          <ac:spMkLst>
            <pc:docMk/>
            <pc:sldMk cId="801733828" sldId="277"/>
            <ac:spMk id="37" creationId="{E0E3164C-D726-857D-D885-614FAEAECC01}"/>
          </ac:spMkLst>
        </pc:spChg>
        <pc:spChg chg="add del mod ord">
          <ac:chgData name="Murilo Rocha Lemes" userId="7700fe1c617f09cb" providerId="LiveId" clId="{C548D5B6-D5F3-453F-8CC3-C5DF8477DFE9}" dt="2025-04-28T01:46:35.789" v="26416" actId="478"/>
          <ac:spMkLst>
            <pc:docMk/>
            <pc:sldMk cId="801733828" sldId="277"/>
            <ac:spMk id="38" creationId="{2B470F23-090E-A77A-EAF9-AD9B3547E086}"/>
          </ac:spMkLst>
        </pc:spChg>
        <pc:spChg chg="add del mod ord">
          <ac:chgData name="Murilo Rocha Lemes" userId="7700fe1c617f09cb" providerId="LiveId" clId="{C548D5B6-D5F3-453F-8CC3-C5DF8477DFE9}" dt="2025-04-28T01:48:30.654" v="26627" actId="478"/>
          <ac:spMkLst>
            <pc:docMk/>
            <pc:sldMk cId="801733828" sldId="277"/>
            <ac:spMk id="40" creationId="{8F444078-EA7D-DE8C-61D6-0651C701E3E4}"/>
          </ac:spMkLst>
        </pc:spChg>
        <pc:spChg chg="add del mod ord">
          <ac:chgData name="Murilo Rocha Lemes" userId="7700fe1c617f09cb" providerId="LiveId" clId="{C548D5B6-D5F3-453F-8CC3-C5DF8477DFE9}" dt="2025-04-28T01:43:46.156" v="26270" actId="700"/>
          <ac:spMkLst>
            <pc:docMk/>
            <pc:sldMk cId="801733828" sldId="277"/>
            <ac:spMk id="41" creationId="{93D0C41B-7D4A-AFFA-76AF-D564E928DB2D}"/>
          </ac:spMkLst>
        </pc:spChg>
        <pc:spChg chg="add del mod">
          <ac:chgData name="Murilo Rocha Lemes" userId="7700fe1c617f09cb" providerId="LiveId" clId="{C548D5B6-D5F3-453F-8CC3-C5DF8477DFE9}" dt="2025-04-28T01:43:46.156" v="26270" actId="700"/>
          <ac:spMkLst>
            <pc:docMk/>
            <pc:sldMk cId="801733828" sldId="277"/>
            <ac:spMk id="42" creationId="{2D6B5CA2-23FF-8C5B-1DA1-11D3B8629FE3}"/>
          </ac:spMkLst>
        </pc:spChg>
        <pc:spChg chg="add mod ord">
          <ac:chgData name="Murilo Rocha Lemes" userId="7700fe1c617f09cb" providerId="LiveId" clId="{C548D5B6-D5F3-453F-8CC3-C5DF8477DFE9}" dt="2025-04-28T01:48:20.839" v="26622" actId="1076"/>
          <ac:spMkLst>
            <pc:docMk/>
            <pc:sldMk cId="801733828" sldId="277"/>
            <ac:spMk id="43" creationId="{9BE7436C-64BE-2B98-5AE0-23AA982A3256}"/>
          </ac:spMkLst>
        </pc:spChg>
        <pc:spChg chg="add mod">
          <ac:chgData name="Murilo Rocha Lemes" userId="7700fe1c617f09cb" providerId="LiveId" clId="{C548D5B6-D5F3-453F-8CC3-C5DF8477DFE9}" dt="2025-04-28T02:07:16.829" v="27418" actId="1036"/>
          <ac:spMkLst>
            <pc:docMk/>
            <pc:sldMk cId="801733828" sldId="277"/>
            <ac:spMk id="44" creationId="{A816730E-6E87-0E12-ADE6-23E2C578E80B}"/>
          </ac:spMkLst>
        </pc:spChg>
        <pc:spChg chg="add mod">
          <ac:chgData name="Murilo Rocha Lemes" userId="7700fe1c617f09cb" providerId="LiveId" clId="{C548D5B6-D5F3-453F-8CC3-C5DF8477DFE9}" dt="2025-04-28T01:46:27.316" v="26412" actId="20577"/>
          <ac:spMkLst>
            <pc:docMk/>
            <pc:sldMk cId="801733828" sldId="277"/>
            <ac:spMk id="45" creationId="{62E358B6-15F2-15D5-78C2-35B54D7A4B01}"/>
          </ac:spMkLst>
        </pc:spChg>
        <pc:spChg chg="add del mod">
          <ac:chgData name="Murilo Rocha Lemes" userId="7700fe1c617f09cb" providerId="LiveId" clId="{C548D5B6-D5F3-453F-8CC3-C5DF8477DFE9}" dt="2025-04-28T01:50:01.444" v="26650" actId="478"/>
          <ac:spMkLst>
            <pc:docMk/>
            <pc:sldMk cId="801733828" sldId="277"/>
            <ac:spMk id="46" creationId="{95819E7F-5ED6-413C-F53B-0A865A2007C8}"/>
          </ac:spMkLst>
        </pc:spChg>
        <pc:spChg chg="add del mod">
          <ac:chgData name="Murilo Rocha Lemes" userId="7700fe1c617f09cb" providerId="LiveId" clId="{C548D5B6-D5F3-453F-8CC3-C5DF8477DFE9}" dt="2025-04-28T01:49:14.414" v="26636" actId="478"/>
          <ac:spMkLst>
            <pc:docMk/>
            <pc:sldMk cId="801733828" sldId="277"/>
            <ac:spMk id="47" creationId="{5016C9BD-0EBF-55D8-8189-5B110C6DC098}"/>
          </ac:spMkLst>
        </pc:spChg>
        <pc:spChg chg="add mod">
          <ac:chgData name="Murilo Rocha Lemes" userId="7700fe1c617f09cb" providerId="LiveId" clId="{C548D5B6-D5F3-453F-8CC3-C5DF8477DFE9}" dt="2025-04-28T02:16:24.933" v="27583" actId="1037"/>
          <ac:spMkLst>
            <pc:docMk/>
            <pc:sldMk cId="801733828" sldId="277"/>
            <ac:spMk id="52" creationId="{91FBDF90-B4A8-B378-B9FD-7399F1761EEF}"/>
          </ac:spMkLst>
        </pc:spChg>
        <pc:spChg chg="add mod">
          <ac:chgData name="Murilo Rocha Lemes" userId="7700fe1c617f09cb" providerId="LiveId" clId="{C548D5B6-D5F3-453F-8CC3-C5DF8477DFE9}" dt="2025-04-28T02:08:06.195" v="27423" actId="1076"/>
          <ac:spMkLst>
            <pc:docMk/>
            <pc:sldMk cId="801733828" sldId="277"/>
            <ac:spMk id="53" creationId="{365ECE3E-8119-7289-0CBD-E0B5B85AF218}"/>
          </ac:spMkLst>
        </pc:spChg>
        <pc:spChg chg="add del mod">
          <ac:chgData name="Murilo Rocha Lemes" userId="7700fe1c617f09cb" providerId="LiveId" clId="{C548D5B6-D5F3-453F-8CC3-C5DF8477DFE9}" dt="2025-04-28T02:04:29.427" v="27293" actId="478"/>
          <ac:spMkLst>
            <pc:docMk/>
            <pc:sldMk cId="801733828" sldId="277"/>
            <ac:spMk id="54" creationId="{59D154A5-C060-1B32-71EB-086C4F123CE4}"/>
          </ac:spMkLst>
        </pc:spChg>
        <pc:spChg chg="add del mod">
          <ac:chgData name="Murilo Rocha Lemes" userId="7700fe1c617f09cb" providerId="LiveId" clId="{C548D5B6-D5F3-453F-8CC3-C5DF8477DFE9}" dt="2025-04-28T02:02:40.397" v="27193" actId="478"/>
          <ac:spMkLst>
            <pc:docMk/>
            <pc:sldMk cId="801733828" sldId="277"/>
            <ac:spMk id="55" creationId="{1DFF835A-7EF5-BB6E-4A4F-EB1B0A254EE1}"/>
          </ac:spMkLst>
        </pc:spChg>
        <pc:spChg chg="add mod">
          <ac:chgData name="Murilo Rocha Lemes" userId="7700fe1c617f09cb" providerId="LiveId" clId="{C548D5B6-D5F3-453F-8CC3-C5DF8477DFE9}" dt="2025-04-28T02:16:24.933" v="27583" actId="1037"/>
          <ac:spMkLst>
            <pc:docMk/>
            <pc:sldMk cId="801733828" sldId="277"/>
            <ac:spMk id="59" creationId="{76C9458E-DB80-11F7-CC11-704E8B9CD62A}"/>
          </ac:spMkLst>
        </pc:spChg>
        <pc:spChg chg="add del mod">
          <ac:chgData name="Murilo Rocha Lemes" userId="7700fe1c617f09cb" providerId="LiveId" clId="{C548D5B6-D5F3-453F-8CC3-C5DF8477DFE9}" dt="2025-04-28T02:04:33.293" v="27294" actId="478"/>
          <ac:spMkLst>
            <pc:docMk/>
            <pc:sldMk cId="801733828" sldId="277"/>
            <ac:spMk id="60" creationId="{14D3A472-7C86-730C-3E78-E2E4DABA6F7D}"/>
          </ac:spMkLst>
        </pc:spChg>
        <pc:spChg chg="add mod">
          <ac:chgData name="Murilo Rocha Lemes" userId="7700fe1c617f09cb" providerId="LiveId" clId="{C548D5B6-D5F3-453F-8CC3-C5DF8477DFE9}" dt="2025-04-28T02:17:58.227" v="27592" actId="2"/>
          <ac:spMkLst>
            <pc:docMk/>
            <pc:sldMk cId="801733828" sldId="277"/>
            <ac:spMk id="61" creationId="{C424CCEB-CA5C-BBB7-E135-4CF60C5804CC}"/>
          </ac:spMkLst>
        </pc:spChg>
        <pc:spChg chg="add del mod">
          <ac:chgData name="Murilo Rocha Lemes" userId="7700fe1c617f09cb" providerId="LiveId" clId="{C548D5B6-D5F3-453F-8CC3-C5DF8477DFE9}" dt="2025-04-28T02:01:08.349" v="27127" actId="478"/>
          <ac:spMkLst>
            <pc:docMk/>
            <pc:sldMk cId="801733828" sldId="277"/>
            <ac:spMk id="62" creationId="{F1F2F155-81AD-FD63-410F-4E47784FB451}"/>
          </ac:spMkLst>
        </pc:spChg>
        <pc:spChg chg="add del mod">
          <ac:chgData name="Murilo Rocha Lemes" userId="7700fe1c617f09cb" providerId="LiveId" clId="{C548D5B6-D5F3-453F-8CC3-C5DF8477DFE9}" dt="2025-04-28T02:02:38.331" v="27192" actId="478"/>
          <ac:spMkLst>
            <pc:docMk/>
            <pc:sldMk cId="801733828" sldId="277"/>
            <ac:spMk id="63" creationId="{489C9ADD-6C3A-E563-AA27-69926A3D8213}"/>
          </ac:spMkLst>
        </pc:spChg>
        <pc:spChg chg="add del mod">
          <ac:chgData name="Murilo Rocha Lemes" userId="7700fe1c617f09cb" providerId="LiveId" clId="{C548D5B6-D5F3-453F-8CC3-C5DF8477DFE9}" dt="2025-04-28T02:11:49.949" v="27497" actId="478"/>
          <ac:spMkLst>
            <pc:docMk/>
            <pc:sldMk cId="801733828" sldId="277"/>
            <ac:spMk id="1925" creationId="{5668ADD8-20DD-55FF-BCA9-E03F468C365A}"/>
          </ac:spMkLst>
        </pc:spChg>
        <pc:spChg chg="add del mod">
          <ac:chgData name="Murilo Rocha Lemes" userId="7700fe1c617f09cb" providerId="LiveId" clId="{C548D5B6-D5F3-453F-8CC3-C5DF8477DFE9}" dt="2025-04-28T02:11:50.827" v="27498" actId="478"/>
          <ac:spMkLst>
            <pc:docMk/>
            <pc:sldMk cId="801733828" sldId="277"/>
            <ac:spMk id="1926" creationId="{93BF1D9B-75CC-1063-014E-E4B9B0AA5A4C}"/>
          </ac:spMkLst>
        </pc:spChg>
        <pc:spChg chg="add del mod ord">
          <ac:chgData name="Murilo Rocha Lemes" userId="7700fe1c617f09cb" providerId="LiveId" clId="{C548D5B6-D5F3-453F-8CC3-C5DF8477DFE9}" dt="2025-04-28T02:14:53.780" v="27559" actId="478"/>
          <ac:spMkLst>
            <pc:docMk/>
            <pc:sldMk cId="801733828" sldId="277"/>
            <ac:spMk id="1927" creationId="{6472B17A-9600-CC77-863F-9DA11BD5AF75}"/>
          </ac:spMkLst>
        </pc:spChg>
        <pc:spChg chg="add mod">
          <ac:chgData name="Murilo Rocha Lemes" userId="7700fe1c617f09cb" providerId="LiveId" clId="{C548D5B6-D5F3-453F-8CC3-C5DF8477DFE9}" dt="2025-04-28T02:14:50.576" v="27556" actId="1076"/>
          <ac:spMkLst>
            <pc:docMk/>
            <pc:sldMk cId="801733828" sldId="277"/>
            <ac:spMk id="1928" creationId="{D619CECB-1F7A-A863-686C-4EB0680F3162}"/>
          </ac:spMkLst>
        </pc:spChg>
        <pc:spChg chg="add del mod">
          <ac:chgData name="Murilo Rocha Lemes" userId="7700fe1c617f09cb" providerId="LiveId" clId="{C548D5B6-D5F3-453F-8CC3-C5DF8477DFE9}" dt="2025-04-28T02:17:25.409" v="27591" actId="11529"/>
          <ac:spMkLst>
            <pc:docMk/>
            <pc:sldMk cId="801733828" sldId="277"/>
            <ac:spMk id="1929" creationId="{E4A28378-1204-33FC-9823-CB37E5A406C1}"/>
          </ac:spMkLst>
        </pc:spChg>
        <pc:spChg chg="del mod">
          <ac:chgData name="Murilo Rocha Lemes" userId="7700fe1c617f09cb" providerId="LiveId" clId="{C548D5B6-D5F3-453F-8CC3-C5DF8477DFE9}" dt="2025-04-28T01:28:35.611" v="25991" actId="478"/>
          <ac:spMkLst>
            <pc:docMk/>
            <pc:sldMk cId="801733828" sldId="277"/>
            <ac:spMk id="1944" creationId="{5621912B-4534-16B2-22E4-1DDD10E5FAF6}"/>
          </ac:spMkLst>
        </pc:spChg>
        <pc:spChg chg="del">
          <ac:chgData name="Murilo Rocha Lemes" userId="7700fe1c617f09cb" providerId="LiveId" clId="{C548D5B6-D5F3-453F-8CC3-C5DF8477DFE9}" dt="2025-04-28T01:24:29.408" v="25968" actId="478"/>
          <ac:spMkLst>
            <pc:docMk/>
            <pc:sldMk cId="801733828" sldId="277"/>
            <ac:spMk id="1945" creationId="{6772F7A3-3528-B2AB-12FC-85F5E31628CD}"/>
          </ac:spMkLst>
        </pc:spChg>
        <pc:cxnChg chg="add del mod">
          <ac:chgData name="Murilo Rocha Lemes" userId="7700fe1c617f09cb" providerId="LiveId" clId="{C548D5B6-D5F3-453F-8CC3-C5DF8477DFE9}" dt="2025-04-28T01:44:13.172" v="26276" actId="478"/>
          <ac:cxnSpMkLst>
            <pc:docMk/>
            <pc:sldMk cId="801733828" sldId="277"/>
            <ac:cxnSpMk id="11" creationId="{265F2F14-2CB4-7E5D-2073-535B7C12231A}"/>
          </ac:cxnSpMkLst>
        </pc:cxnChg>
        <pc:cxnChg chg="add del mod">
          <ac:chgData name="Murilo Rocha Lemes" userId="7700fe1c617f09cb" providerId="LiveId" clId="{C548D5B6-D5F3-453F-8CC3-C5DF8477DFE9}" dt="2025-04-28T01:38:53.484" v="26196" actId="478"/>
          <ac:cxnSpMkLst>
            <pc:docMk/>
            <pc:sldMk cId="801733828" sldId="277"/>
            <ac:cxnSpMk id="15" creationId="{4144CB43-142A-0D5E-8638-8C48E8C786C1}"/>
          </ac:cxnSpMkLst>
        </pc:cxnChg>
        <pc:cxnChg chg="add del mod">
          <ac:chgData name="Murilo Rocha Lemes" userId="7700fe1c617f09cb" providerId="LiveId" clId="{C548D5B6-D5F3-453F-8CC3-C5DF8477DFE9}" dt="2025-04-28T01:38:27.298" v="26187" actId="478"/>
          <ac:cxnSpMkLst>
            <pc:docMk/>
            <pc:sldMk cId="801733828" sldId="277"/>
            <ac:cxnSpMk id="18" creationId="{ECC770AB-B8AE-F452-2DA2-A0AD0E542D8D}"/>
          </ac:cxnSpMkLst>
        </pc:cxnChg>
        <pc:cxnChg chg="add del mod">
          <ac:chgData name="Murilo Rocha Lemes" userId="7700fe1c617f09cb" providerId="LiveId" clId="{C548D5B6-D5F3-453F-8CC3-C5DF8477DFE9}" dt="2025-04-28T01:38:24.275" v="26184" actId="478"/>
          <ac:cxnSpMkLst>
            <pc:docMk/>
            <pc:sldMk cId="801733828" sldId="277"/>
            <ac:cxnSpMk id="21" creationId="{6FFFFA2D-FC01-C49B-DA04-C1DFC375EA38}"/>
          </ac:cxnSpMkLst>
        </pc:cxnChg>
        <pc:cxnChg chg="add del mod">
          <ac:chgData name="Murilo Rocha Lemes" userId="7700fe1c617f09cb" providerId="LiveId" clId="{C548D5B6-D5F3-453F-8CC3-C5DF8477DFE9}" dt="2025-04-28T01:38:26.387" v="26186" actId="478"/>
          <ac:cxnSpMkLst>
            <pc:docMk/>
            <pc:sldMk cId="801733828" sldId="277"/>
            <ac:cxnSpMk id="23" creationId="{5022F2BF-D121-64BB-9742-DDEA503FE5B3}"/>
          </ac:cxnSpMkLst>
        </pc:cxnChg>
        <pc:cxnChg chg="add del mod ord">
          <ac:chgData name="Murilo Rocha Lemes" userId="7700fe1c617f09cb" providerId="LiveId" clId="{C548D5B6-D5F3-453F-8CC3-C5DF8477DFE9}" dt="2025-04-28T01:48:24.972" v="26623" actId="478"/>
          <ac:cxnSpMkLst>
            <pc:docMk/>
            <pc:sldMk cId="801733828" sldId="277"/>
            <ac:cxnSpMk id="27" creationId="{D249510A-F40B-D2E2-5804-EBEC348B187F}"/>
          </ac:cxnSpMkLst>
        </pc:cxnChg>
        <pc:cxnChg chg="add mod">
          <ac:chgData name="Murilo Rocha Lemes" userId="7700fe1c617f09cb" providerId="LiveId" clId="{C548D5B6-D5F3-453F-8CC3-C5DF8477DFE9}" dt="2025-04-28T01:41:53.536" v="26241" actId="1076"/>
          <ac:cxnSpMkLst>
            <pc:docMk/>
            <pc:sldMk cId="801733828" sldId="277"/>
            <ac:cxnSpMk id="30" creationId="{C5A35F46-5BFB-3F52-347E-05BBA0F0757C}"/>
          </ac:cxnSpMkLst>
        </pc:cxnChg>
        <pc:cxnChg chg="add del mod ord">
          <ac:chgData name="Murilo Rocha Lemes" userId="7700fe1c617f09cb" providerId="LiveId" clId="{C548D5B6-D5F3-453F-8CC3-C5DF8477DFE9}" dt="2025-04-28T01:48:26.564" v="26624" actId="478"/>
          <ac:cxnSpMkLst>
            <pc:docMk/>
            <pc:sldMk cId="801733828" sldId="277"/>
            <ac:cxnSpMk id="33" creationId="{7195824F-AE1C-9B9A-F444-5724CA1A49BF}"/>
          </ac:cxnSpMkLst>
        </pc:cxnChg>
        <pc:cxnChg chg="add del mod ord">
          <ac:chgData name="Murilo Rocha Lemes" userId="7700fe1c617f09cb" providerId="LiveId" clId="{C548D5B6-D5F3-453F-8CC3-C5DF8477DFE9}" dt="2025-04-28T01:48:29.075" v="26626" actId="478"/>
          <ac:cxnSpMkLst>
            <pc:docMk/>
            <pc:sldMk cId="801733828" sldId="277"/>
            <ac:cxnSpMk id="36" creationId="{31DE0C0A-8E47-67E3-CA8A-CBE427DC80DE}"/>
          </ac:cxnSpMkLst>
        </pc:cxnChg>
        <pc:cxnChg chg="add del mod ord">
          <ac:chgData name="Murilo Rocha Lemes" userId="7700fe1c617f09cb" providerId="LiveId" clId="{C548D5B6-D5F3-453F-8CC3-C5DF8477DFE9}" dt="2025-04-28T01:48:32.051" v="26628" actId="478"/>
          <ac:cxnSpMkLst>
            <pc:docMk/>
            <pc:sldMk cId="801733828" sldId="277"/>
            <ac:cxnSpMk id="39" creationId="{2EEA2322-2350-68E5-912D-CFF485CD1C2F}"/>
          </ac:cxnSpMkLst>
        </pc:cxnChg>
        <pc:cxnChg chg="add mod">
          <ac:chgData name="Murilo Rocha Lemes" userId="7700fe1c617f09cb" providerId="LiveId" clId="{C548D5B6-D5F3-453F-8CC3-C5DF8477DFE9}" dt="2025-04-28T02:08:06.195" v="27423" actId="1076"/>
          <ac:cxnSpMkLst>
            <pc:docMk/>
            <pc:sldMk cId="801733828" sldId="277"/>
            <ac:cxnSpMk id="48" creationId="{7B3DFBB3-A371-883E-82A2-A2706FF4D793}"/>
          </ac:cxnSpMkLst>
        </pc:cxnChg>
        <pc:cxnChg chg="add mod">
          <ac:chgData name="Murilo Rocha Lemes" userId="7700fe1c617f09cb" providerId="LiveId" clId="{C548D5B6-D5F3-453F-8CC3-C5DF8477DFE9}" dt="2025-04-28T02:16:24.933" v="27583" actId="1037"/>
          <ac:cxnSpMkLst>
            <pc:docMk/>
            <pc:sldMk cId="801733828" sldId="277"/>
            <ac:cxnSpMk id="49" creationId="{53F97BB9-EA53-822C-35EC-1CD7C5D28663}"/>
          </ac:cxnSpMkLst>
        </pc:cxnChg>
        <pc:cxnChg chg="add del mod">
          <ac:chgData name="Murilo Rocha Lemes" userId="7700fe1c617f09cb" providerId="LiveId" clId="{C548D5B6-D5F3-453F-8CC3-C5DF8477DFE9}" dt="2025-04-28T02:06:02.431" v="27391" actId="478"/>
          <ac:cxnSpMkLst>
            <pc:docMk/>
            <pc:sldMk cId="801733828" sldId="277"/>
            <ac:cxnSpMk id="50" creationId="{921934DA-997E-2979-5E1B-096211F0AD94}"/>
          </ac:cxnSpMkLst>
        </pc:cxnChg>
        <pc:cxnChg chg="add del mod">
          <ac:chgData name="Murilo Rocha Lemes" userId="7700fe1c617f09cb" providerId="LiveId" clId="{C548D5B6-D5F3-453F-8CC3-C5DF8477DFE9}" dt="2025-04-28T02:02:41.180" v="27194" actId="478"/>
          <ac:cxnSpMkLst>
            <pc:docMk/>
            <pc:sldMk cId="801733828" sldId="277"/>
            <ac:cxnSpMk id="51" creationId="{36B8C44F-3425-6550-7F25-202B792A802A}"/>
          </ac:cxnSpMkLst>
        </pc:cxnChg>
        <pc:cxnChg chg="add del mod">
          <ac:chgData name="Murilo Rocha Lemes" userId="7700fe1c617f09cb" providerId="LiveId" clId="{C548D5B6-D5F3-453F-8CC3-C5DF8477DFE9}" dt="2025-04-28T01:57:02.424" v="26893" actId="478"/>
          <ac:cxnSpMkLst>
            <pc:docMk/>
            <pc:sldMk cId="801733828" sldId="277"/>
            <ac:cxnSpMk id="56" creationId="{DD12DD33-CB81-4264-E501-107DB0C18A86}"/>
          </ac:cxnSpMkLst>
        </pc:cxnChg>
        <pc:cxnChg chg="add del mod">
          <ac:chgData name="Murilo Rocha Lemes" userId="7700fe1c617f09cb" providerId="LiveId" clId="{C548D5B6-D5F3-453F-8CC3-C5DF8477DFE9}" dt="2025-04-28T01:57:11.515" v="26894" actId="478"/>
          <ac:cxnSpMkLst>
            <pc:docMk/>
            <pc:sldMk cId="801733828" sldId="277"/>
            <ac:cxnSpMk id="57" creationId="{B0CD0A25-15E5-4DE2-8FB0-73F511B6D267}"/>
          </ac:cxnSpMkLst>
        </pc:cxnChg>
        <pc:cxnChg chg="add del mod">
          <ac:chgData name="Murilo Rocha Lemes" userId="7700fe1c617f09cb" providerId="LiveId" clId="{C548D5B6-D5F3-453F-8CC3-C5DF8477DFE9}" dt="2025-04-28T01:57:12.262" v="26895" actId="478"/>
          <ac:cxnSpMkLst>
            <pc:docMk/>
            <pc:sldMk cId="801733828" sldId="277"/>
            <ac:cxnSpMk id="58" creationId="{B49794AB-5271-C5C1-E10E-75F7CA0E59DB}"/>
          </ac:cxnSpMkLst>
        </pc:cxnChg>
        <pc:cxnChg chg="add del mod">
          <ac:chgData name="Murilo Rocha Lemes" userId="7700fe1c617f09cb" providerId="LiveId" clId="{C548D5B6-D5F3-453F-8CC3-C5DF8477DFE9}" dt="2025-04-28T02:14:50.222" v="27555" actId="478"/>
          <ac:cxnSpMkLst>
            <pc:docMk/>
            <pc:sldMk cId="801733828" sldId="277"/>
            <ac:cxnSpMk id="1923" creationId="{C0831582-61BD-BCBF-39F2-FDD833D99954}"/>
          </ac:cxnSpMkLst>
        </pc:cxnChg>
      </pc:sldChg>
      <pc:sldMasterChg chg="modSp delSldLayout modSldLayout">
        <pc:chgData name="Murilo Rocha Lemes" userId="7700fe1c617f09cb" providerId="LiveId" clId="{C548D5B6-D5F3-453F-8CC3-C5DF8477DFE9}" dt="2025-04-22T02:07:42.913" v="7275" actId="47"/>
        <pc:sldMasterMkLst>
          <pc:docMk/>
          <pc:sldMasterMk cId="0" sldId="2147483648"/>
        </pc:sldMasterMkLst>
        <pc:spChg chg="mod">
          <ac:chgData name="Murilo Rocha Lemes" userId="7700fe1c617f09cb" providerId="LiveId" clId="{C548D5B6-D5F3-453F-8CC3-C5DF8477DFE9}" dt="2025-04-21T21:11:58.786" v="4118"/>
          <ac:spMkLst>
            <pc:docMk/>
            <pc:sldMasterMk cId="0" sldId="2147483648"/>
            <ac:spMk id="9" creationId="{00000000-0000-0000-0000-000000000000}"/>
          </ac:spMkLst>
        </pc:spChg>
        <pc:spChg chg="mod">
          <ac:chgData name="Murilo Rocha Lemes" userId="7700fe1c617f09cb" providerId="LiveId" clId="{C548D5B6-D5F3-453F-8CC3-C5DF8477DFE9}" dt="2025-04-21T21:11:58.786" v="4118"/>
          <ac:spMkLst>
            <pc:docMk/>
            <pc:sldMasterMk cId="0" sldId="2147483648"/>
            <ac:spMk id="14" creationId="{00000000-0000-0000-0000-000000000000}"/>
          </ac:spMkLst>
        </pc:spChg>
        <pc:spChg chg="mod">
          <ac:chgData name="Murilo Rocha Lemes" userId="7700fe1c617f09cb" providerId="LiveId" clId="{C548D5B6-D5F3-453F-8CC3-C5DF8477DFE9}" dt="2025-04-21T21:11:58.786" v="4118"/>
          <ac:spMkLst>
            <pc:docMk/>
            <pc:sldMasterMk cId="0" sldId="2147483648"/>
            <ac:spMk id="15" creationId="{00000000-0000-0000-0000-000000000000}"/>
          </ac:spMkLst>
        </pc:spChg>
        <pc:spChg chg="mod">
          <ac:chgData name="Murilo Rocha Lemes" userId="7700fe1c617f09cb" providerId="LiveId" clId="{C548D5B6-D5F3-453F-8CC3-C5DF8477DFE9}" dt="2025-04-21T21:11:58.786" v="4118"/>
          <ac:spMkLst>
            <pc:docMk/>
            <pc:sldMasterMk cId="0" sldId="2147483648"/>
            <ac:spMk id="18" creationId="{00000000-0000-0000-0000-000000000000}"/>
          </ac:spMkLst>
        </pc:spChg>
        <pc:spChg chg="mod">
          <ac:chgData name="Murilo Rocha Lemes" userId="7700fe1c617f09cb" providerId="LiveId" clId="{C548D5B6-D5F3-453F-8CC3-C5DF8477DFE9}" dt="2025-04-21T21:11:58.786" v="4118"/>
          <ac:spMkLst>
            <pc:docMk/>
            <pc:sldMasterMk cId="0" sldId="2147483648"/>
            <ac:spMk id="23" creationId="{00000000-0000-0000-0000-000000000000}"/>
          </ac:spMkLst>
        </pc:spChg>
        <pc:spChg chg="mod">
          <ac:chgData name="Murilo Rocha Lemes" userId="7700fe1c617f09cb" providerId="LiveId" clId="{C548D5B6-D5F3-453F-8CC3-C5DF8477DFE9}" dt="2025-04-21T21:11:58.786" v="4118"/>
          <ac:spMkLst>
            <pc:docMk/>
            <pc:sldMasterMk cId="0" sldId="2147483648"/>
            <ac:spMk id="24" creationId="{00000000-0000-0000-0000-000000000000}"/>
          </ac:spMkLst>
        </pc:spChg>
        <pc:spChg chg="mod">
          <ac:chgData name="Murilo Rocha Lemes" userId="7700fe1c617f09cb" providerId="LiveId" clId="{C548D5B6-D5F3-453F-8CC3-C5DF8477DFE9}" dt="2025-04-21T21:11:58.786" v="4118"/>
          <ac:spMkLst>
            <pc:docMk/>
            <pc:sldMasterMk cId="0" sldId="2147483648"/>
            <ac:spMk id="28" creationId="{00000000-0000-0000-0000-000000000000}"/>
          </ac:spMkLst>
        </pc:spChg>
        <pc:spChg chg="mod">
          <ac:chgData name="Murilo Rocha Lemes" userId="7700fe1c617f09cb" providerId="LiveId" clId="{C548D5B6-D5F3-453F-8CC3-C5DF8477DFE9}" dt="2025-04-21T21:11:58.786" v="4118"/>
          <ac:spMkLst>
            <pc:docMk/>
            <pc:sldMasterMk cId="0" sldId="2147483648"/>
            <ac:spMk id="29" creationId="{00000000-0000-0000-0000-000000000000}"/>
          </ac:spMkLst>
        </pc:spChg>
        <pc:spChg chg="mod">
          <ac:chgData name="Murilo Rocha Lemes" userId="7700fe1c617f09cb" providerId="LiveId" clId="{C548D5B6-D5F3-453F-8CC3-C5DF8477DFE9}" dt="2025-04-21T21:11:58.786" v="4118"/>
          <ac:spMkLst>
            <pc:docMk/>
            <pc:sldMasterMk cId="0" sldId="2147483648"/>
            <ac:spMk id="32" creationId="{00000000-0000-0000-0000-000000000000}"/>
          </ac:spMkLst>
        </pc:spChg>
        <pc:spChg chg="mod">
          <ac:chgData name="Murilo Rocha Lemes" userId="7700fe1c617f09cb" providerId="LiveId" clId="{C548D5B6-D5F3-453F-8CC3-C5DF8477DFE9}" dt="2025-04-21T21:11:58.786" v="4118"/>
          <ac:spMkLst>
            <pc:docMk/>
            <pc:sldMasterMk cId="0" sldId="2147483648"/>
            <ac:spMk id="34" creationId="{00000000-0000-0000-0000-000000000000}"/>
          </ac:spMkLst>
        </pc:spChg>
        <pc:sldLayoutChg chg="modSp">
          <pc:chgData name="Murilo Rocha Lemes" userId="7700fe1c617f09cb" providerId="LiveId" clId="{C548D5B6-D5F3-453F-8CC3-C5DF8477DFE9}" dt="2025-04-21T21:11:58.786" v="4118"/>
          <pc:sldLayoutMkLst>
            <pc:docMk/>
            <pc:sldMasterMk cId="0" sldId="2147483648"/>
            <pc:sldLayoutMk cId="0" sldId="2147483649"/>
          </pc:sldLayoutMkLst>
          <pc:spChg chg="mod">
            <ac:chgData name="Murilo Rocha Lemes" userId="7700fe1c617f09cb" providerId="LiveId" clId="{C548D5B6-D5F3-453F-8CC3-C5DF8477DFE9}" dt="2025-04-21T21:11:58.786" v="4118"/>
            <ac:spMkLst>
              <pc:docMk/>
              <pc:sldMasterMk cId="0" sldId="2147483648"/>
              <pc:sldLayoutMk cId="0" sldId="2147483649"/>
              <ac:spMk id="35" creationId="{00000000-0000-0000-0000-000000000000}"/>
            </ac:spMkLst>
          </pc:spChg>
          <pc:spChg chg="mod">
            <ac:chgData name="Murilo Rocha Lemes" userId="7700fe1c617f09cb" providerId="LiveId" clId="{C548D5B6-D5F3-453F-8CC3-C5DF8477DFE9}" dt="2025-04-21T21:11:58.786" v="4118"/>
            <ac:spMkLst>
              <pc:docMk/>
              <pc:sldMasterMk cId="0" sldId="2147483648"/>
              <pc:sldLayoutMk cId="0" sldId="2147483649"/>
              <ac:spMk id="36" creationId="{00000000-0000-0000-0000-000000000000}"/>
            </ac:spMkLst>
          </pc:spChg>
        </pc:sldLayoutChg>
        <pc:sldLayoutChg chg="del">
          <pc:chgData name="Murilo Rocha Lemes" userId="7700fe1c617f09cb" providerId="LiveId" clId="{C548D5B6-D5F3-453F-8CC3-C5DF8477DFE9}" dt="2025-04-22T02:07:42.913" v="7275" actId="47"/>
          <pc:sldLayoutMkLst>
            <pc:docMk/>
            <pc:sldMasterMk cId="0" sldId="2147483648"/>
            <pc:sldLayoutMk cId="1674686475" sldId="2147483694"/>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0"/>
        </pc:sldMasterMkLst>
        <pc:sldLayoutChg chg="del">
          <pc:chgData name="Murilo Rocha Lemes" userId="7700fe1c617f09cb" providerId="LiveId" clId="{C548D5B6-D5F3-453F-8CC3-C5DF8477DFE9}" dt="2025-04-21T03:24:57.266" v="17" actId="700"/>
          <pc:sldLayoutMkLst>
            <pc:docMk/>
            <pc:sldMasterMk cId="0" sldId="2147483650"/>
            <pc:sldLayoutMk cId="0" sldId="214748365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2"/>
        </pc:sldMasterMkLst>
        <pc:sldLayoutChg chg="del">
          <pc:chgData name="Murilo Rocha Lemes" userId="7700fe1c617f09cb" providerId="LiveId" clId="{C548D5B6-D5F3-453F-8CC3-C5DF8477DFE9}" dt="2025-04-21T03:24:57.266" v="17" actId="700"/>
          <pc:sldLayoutMkLst>
            <pc:docMk/>
            <pc:sldMasterMk cId="0" sldId="2147483652"/>
            <pc:sldLayoutMk cId="0" sldId="214748365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4"/>
        </pc:sldMasterMkLst>
        <pc:sldLayoutChg chg="del">
          <pc:chgData name="Murilo Rocha Lemes" userId="7700fe1c617f09cb" providerId="LiveId" clId="{C548D5B6-D5F3-453F-8CC3-C5DF8477DFE9}" dt="2025-04-21T03:24:57.266" v="17" actId="700"/>
          <pc:sldLayoutMkLst>
            <pc:docMk/>
            <pc:sldMasterMk cId="0" sldId="2147483654"/>
            <pc:sldLayoutMk cId="0" sldId="214748365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6"/>
        </pc:sldMasterMkLst>
        <pc:sldLayoutChg chg="del">
          <pc:chgData name="Murilo Rocha Lemes" userId="7700fe1c617f09cb" providerId="LiveId" clId="{C548D5B6-D5F3-453F-8CC3-C5DF8477DFE9}" dt="2025-04-21T03:24:57.266" v="17" actId="700"/>
          <pc:sldLayoutMkLst>
            <pc:docMk/>
            <pc:sldMasterMk cId="0" sldId="2147483656"/>
            <pc:sldLayoutMk cId="0" sldId="214748365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58"/>
        </pc:sldMasterMkLst>
        <pc:sldLayoutChg chg="del">
          <pc:chgData name="Murilo Rocha Lemes" userId="7700fe1c617f09cb" providerId="LiveId" clId="{C548D5B6-D5F3-453F-8CC3-C5DF8477DFE9}" dt="2025-04-21T03:24:57.266" v="17" actId="700"/>
          <pc:sldLayoutMkLst>
            <pc:docMk/>
            <pc:sldMasterMk cId="0" sldId="2147483658"/>
            <pc:sldLayoutMk cId="0" sldId="214748365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0"/>
        </pc:sldMasterMkLst>
        <pc:sldLayoutChg chg="del">
          <pc:chgData name="Murilo Rocha Lemes" userId="7700fe1c617f09cb" providerId="LiveId" clId="{C548D5B6-D5F3-453F-8CC3-C5DF8477DFE9}" dt="2025-04-21T03:24:57.266" v="17" actId="700"/>
          <pc:sldLayoutMkLst>
            <pc:docMk/>
            <pc:sldMasterMk cId="0" sldId="2147483660"/>
            <pc:sldLayoutMk cId="0" sldId="214748366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2"/>
        </pc:sldMasterMkLst>
        <pc:sldLayoutChg chg="del">
          <pc:chgData name="Murilo Rocha Lemes" userId="7700fe1c617f09cb" providerId="LiveId" clId="{C548D5B6-D5F3-453F-8CC3-C5DF8477DFE9}" dt="2025-04-21T03:24:57.266" v="17" actId="700"/>
          <pc:sldLayoutMkLst>
            <pc:docMk/>
            <pc:sldMasterMk cId="0" sldId="2147483662"/>
            <pc:sldLayoutMk cId="0" sldId="214748366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64"/>
        </pc:sldMasterMkLst>
        <pc:sldLayoutChg chg="del">
          <pc:chgData name="Murilo Rocha Lemes" userId="7700fe1c617f09cb" providerId="LiveId" clId="{C548D5B6-D5F3-453F-8CC3-C5DF8477DFE9}" dt="2025-04-21T03:24:57.266" v="17" actId="700"/>
          <pc:sldLayoutMkLst>
            <pc:docMk/>
            <pc:sldMasterMk cId="0" sldId="2147483664"/>
            <pc:sldLayoutMk cId="0" sldId="2147483665"/>
          </pc:sldLayoutMkLst>
        </pc:sldLayoutChg>
      </pc:sldMasterChg>
      <pc:sldMasterChg chg="modSp">
        <pc:chgData name="Murilo Rocha Lemes" userId="7700fe1c617f09cb" providerId="LiveId" clId="{C548D5B6-D5F3-453F-8CC3-C5DF8477DFE9}" dt="2025-04-21T21:11:58.786" v="4118"/>
        <pc:sldMasterMkLst>
          <pc:docMk/>
          <pc:sldMasterMk cId="0" sldId="2147483666"/>
        </pc:sldMasterMkLst>
        <pc:spChg chg="mod">
          <ac:chgData name="Murilo Rocha Lemes" userId="7700fe1c617f09cb" providerId="LiveId" clId="{C548D5B6-D5F3-453F-8CC3-C5DF8477DFE9}" dt="2025-04-21T21:11:58.786" v="4118"/>
          <ac:spMkLst>
            <pc:docMk/>
            <pc:sldMasterMk cId="0" sldId="2147483666"/>
            <ac:spMk id="365" creationId="{00000000-0000-0000-0000-000000000000}"/>
          </ac:spMkLst>
        </pc:spChg>
        <pc:spChg chg="mod">
          <ac:chgData name="Murilo Rocha Lemes" userId="7700fe1c617f09cb" providerId="LiveId" clId="{C548D5B6-D5F3-453F-8CC3-C5DF8477DFE9}" dt="2025-04-21T21:11:58.786" v="4118"/>
          <ac:spMkLst>
            <pc:docMk/>
            <pc:sldMasterMk cId="0" sldId="2147483666"/>
            <ac:spMk id="370" creationId="{00000000-0000-0000-0000-000000000000}"/>
          </ac:spMkLst>
        </pc:spChg>
        <pc:spChg chg="mod">
          <ac:chgData name="Murilo Rocha Lemes" userId="7700fe1c617f09cb" providerId="LiveId" clId="{C548D5B6-D5F3-453F-8CC3-C5DF8477DFE9}" dt="2025-04-21T21:11:58.786" v="4118"/>
          <ac:spMkLst>
            <pc:docMk/>
            <pc:sldMasterMk cId="0" sldId="2147483666"/>
            <ac:spMk id="375" creationId="{00000000-0000-0000-0000-000000000000}"/>
          </ac:spMkLst>
        </pc:spChg>
        <pc:spChg chg="mod">
          <ac:chgData name="Murilo Rocha Lemes" userId="7700fe1c617f09cb" providerId="LiveId" clId="{C548D5B6-D5F3-453F-8CC3-C5DF8477DFE9}" dt="2025-04-21T21:11:58.786" v="4118"/>
          <ac:spMkLst>
            <pc:docMk/>
            <pc:sldMasterMk cId="0" sldId="2147483666"/>
            <ac:spMk id="382" creationId="{00000000-0000-0000-0000-000000000000}"/>
          </ac:spMkLst>
        </pc:spChg>
        <pc:spChg chg="mod">
          <ac:chgData name="Murilo Rocha Lemes" userId="7700fe1c617f09cb" providerId="LiveId" clId="{C548D5B6-D5F3-453F-8CC3-C5DF8477DFE9}" dt="2025-04-21T21:11:58.786" v="4118"/>
          <ac:spMkLst>
            <pc:docMk/>
            <pc:sldMasterMk cId="0" sldId="2147483666"/>
            <ac:spMk id="385" creationId="{00000000-0000-0000-0000-000000000000}"/>
          </ac:spMkLst>
        </pc:spChg>
        <pc:spChg chg="mod">
          <ac:chgData name="Murilo Rocha Lemes" userId="7700fe1c617f09cb" providerId="LiveId" clId="{C548D5B6-D5F3-453F-8CC3-C5DF8477DFE9}" dt="2025-04-21T21:11:58.786" v="4118"/>
          <ac:spMkLst>
            <pc:docMk/>
            <pc:sldMasterMk cId="0" sldId="2147483666"/>
            <ac:spMk id="393" creationId="{00000000-0000-0000-0000-000000000000}"/>
          </ac:spMkLst>
        </pc:spChg>
        <pc:spChg chg="mod">
          <ac:chgData name="Murilo Rocha Lemes" userId="7700fe1c617f09cb" providerId="LiveId" clId="{C548D5B6-D5F3-453F-8CC3-C5DF8477DFE9}" dt="2025-04-21T21:11:58.786" v="4118"/>
          <ac:spMkLst>
            <pc:docMk/>
            <pc:sldMasterMk cId="0" sldId="2147483666"/>
            <ac:spMk id="400" creationId="{00000000-0000-0000-0000-000000000000}"/>
          </ac:spMkLst>
        </pc:spChg>
        <pc:spChg chg="mod">
          <ac:chgData name="Murilo Rocha Lemes" userId="7700fe1c617f09cb" providerId="LiveId" clId="{C548D5B6-D5F3-453F-8CC3-C5DF8477DFE9}" dt="2025-04-21T21:11:58.786" v="4118"/>
          <ac:spMkLst>
            <pc:docMk/>
            <pc:sldMasterMk cId="0" sldId="2147483666"/>
            <ac:spMk id="410" creationId="{00000000-0000-0000-0000-000000000000}"/>
          </ac:spMkLst>
        </pc:spChg>
        <pc:spChg chg="mod">
          <ac:chgData name="Murilo Rocha Lemes" userId="7700fe1c617f09cb" providerId="LiveId" clId="{C548D5B6-D5F3-453F-8CC3-C5DF8477DFE9}" dt="2025-04-21T21:11:58.786" v="4118"/>
          <ac:spMkLst>
            <pc:docMk/>
            <pc:sldMasterMk cId="0" sldId="2147483666"/>
            <ac:spMk id="414" creationId="{00000000-0000-0000-0000-000000000000}"/>
          </ac:spMkLst>
        </pc:spChg>
        <pc:spChg chg="mod">
          <ac:chgData name="Murilo Rocha Lemes" userId="7700fe1c617f09cb" providerId="LiveId" clId="{C548D5B6-D5F3-453F-8CC3-C5DF8477DFE9}" dt="2025-04-21T21:11:58.786" v="4118"/>
          <ac:spMkLst>
            <pc:docMk/>
            <pc:sldMasterMk cId="0" sldId="2147483666"/>
            <ac:spMk id="418" creationId="{00000000-0000-0000-0000-000000000000}"/>
          </ac:spMkLst>
        </pc:spChg>
      </pc:sldMasterChg>
      <pc:sldMasterChg chg="del delSldLayout">
        <pc:chgData name="Murilo Rocha Lemes" userId="7700fe1c617f09cb" providerId="LiveId" clId="{C548D5B6-D5F3-453F-8CC3-C5DF8477DFE9}" dt="2025-04-21T03:24:57.266" v="17" actId="700"/>
        <pc:sldMasterMkLst>
          <pc:docMk/>
          <pc:sldMasterMk cId="0" sldId="2147483668"/>
        </pc:sldMasterMkLst>
        <pc:sldLayoutChg chg="del">
          <pc:chgData name="Murilo Rocha Lemes" userId="7700fe1c617f09cb" providerId="LiveId" clId="{C548D5B6-D5F3-453F-8CC3-C5DF8477DFE9}" dt="2025-04-21T03:24:57.266" v="17" actId="700"/>
          <pc:sldLayoutMkLst>
            <pc:docMk/>
            <pc:sldMasterMk cId="0" sldId="2147483668"/>
            <pc:sldLayoutMk cId="0" sldId="2147483669"/>
          </pc:sldLayoutMkLst>
        </pc:sldLayoutChg>
      </pc:sldMasterChg>
      <pc:sldMasterChg chg="modSp">
        <pc:chgData name="Murilo Rocha Lemes" userId="7700fe1c617f09cb" providerId="LiveId" clId="{C548D5B6-D5F3-453F-8CC3-C5DF8477DFE9}" dt="2025-04-21T21:11:58.786" v="4118"/>
        <pc:sldMasterMkLst>
          <pc:docMk/>
          <pc:sldMasterMk cId="0" sldId="2147483670"/>
        </pc:sldMasterMkLst>
        <pc:spChg chg="mod">
          <ac:chgData name="Murilo Rocha Lemes" userId="7700fe1c617f09cb" providerId="LiveId" clId="{C548D5B6-D5F3-453F-8CC3-C5DF8477DFE9}" dt="2025-04-21T21:11:58.786" v="4118"/>
          <ac:spMkLst>
            <pc:docMk/>
            <pc:sldMasterMk cId="0" sldId="2147483670"/>
            <ac:spMk id="501" creationId="{00000000-0000-0000-0000-000000000000}"/>
          </ac:spMkLst>
        </pc:spChg>
        <pc:spChg chg="mod">
          <ac:chgData name="Murilo Rocha Lemes" userId="7700fe1c617f09cb" providerId="LiveId" clId="{C548D5B6-D5F3-453F-8CC3-C5DF8477DFE9}" dt="2025-04-21T21:11:58.786" v="4118"/>
          <ac:spMkLst>
            <pc:docMk/>
            <pc:sldMasterMk cId="0" sldId="2147483670"/>
            <ac:spMk id="512" creationId="{00000000-0000-0000-0000-000000000000}"/>
          </ac:spMkLst>
        </pc:spChg>
        <pc:spChg chg="mod">
          <ac:chgData name="Murilo Rocha Lemes" userId="7700fe1c617f09cb" providerId="LiveId" clId="{C548D5B6-D5F3-453F-8CC3-C5DF8477DFE9}" dt="2025-04-21T21:11:58.786" v="4118"/>
          <ac:spMkLst>
            <pc:docMk/>
            <pc:sldMasterMk cId="0" sldId="2147483670"/>
            <ac:spMk id="519" creationId="{00000000-0000-0000-0000-000000000000}"/>
          </ac:spMkLst>
        </pc:spChg>
        <pc:spChg chg="mod">
          <ac:chgData name="Murilo Rocha Lemes" userId="7700fe1c617f09cb" providerId="LiveId" clId="{C548D5B6-D5F3-453F-8CC3-C5DF8477DFE9}" dt="2025-04-21T21:11:58.786" v="4118"/>
          <ac:spMkLst>
            <pc:docMk/>
            <pc:sldMasterMk cId="0" sldId="2147483670"/>
            <ac:spMk id="521" creationId="{00000000-0000-0000-0000-000000000000}"/>
          </ac:spMkLst>
        </pc:spChg>
        <pc:spChg chg="mod">
          <ac:chgData name="Murilo Rocha Lemes" userId="7700fe1c617f09cb" providerId="LiveId" clId="{C548D5B6-D5F3-453F-8CC3-C5DF8477DFE9}" dt="2025-04-21T21:11:58.786" v="4118"/>
          <ac:spMkLst>
            <pc:docMk/>
            <pc:sldMasterMk cId="0" sldId="2147483670"/>
            <ac:spMk id="530" creationId="{00000000-0000-0000-0000-000000000000}"/>
          </ac:spMkLst>
        </pc:spChg>
        <pc:spChg chg="mod">
          <ac:chgData name="Murilo Rocha Lemes" userId="7700fe1c617f09cb" providerId="LiveId" clId="{C548D5B6-D5F3-453F-8CC3-C5DF8477DFE9}" dt="2025-04-21T21:11:58.786" v="4118"/>
          <ac:spMkLst>
            <pc:docMk/>
            <pc:sldMasterMk cId="0" sldId="2147483670"/>
            <ac:spMk id="535" creationId="{00000000-0000-0000-0000-000000000000}"/>
          </ac:spMkLst>
        </pc:spChg>
        <pc:spChg chg="mod">
          <ac:chgData name="Murilo Rocha Lemes" userId="7700fe1c617f09cb" providerId="LiveId" clId="{C548D5B6-D5F3-453F-8CC3-C5DF8477DFE9}" dt="2025-04-21T21:11:58.786" v="4118"/>
          <ac:spMkLst>
            <pc:docMk/>
            <pc:sldMasterMk cId="0" sldId="2147483670"/>
            <ac:spMk id="542" creationId="{00000000-0000-0000-0000-000000000000}"/>
          </ac:spMkLst>
        </pc:spChg>
        <pc:spChg chg="mod">
          <ac:chgData name="Murilo Rocha Lemes" userId="7700fe1c617f09cb" providerId="LiveId" clId="{C548D5B6-D5F3-453F-8CC3-C5DF8477DFE9}" dt="2025-04-21T21:11:58.786" v="4118"/>
          <ac:spMkLst>
            <pc:docMk/>
            <pc:sldMasterMk cId="0" sldId="2147483670"/>
            <ac:spMk id="544" creationId="{00000000-0000-0000-0000-000000000000}"/>
          </ac:spMkLst>
        </pc:spChg>
        <pc:spChg chg="mod">
          <ac:chgData name="Murilo Rocha Lemes" userId="7700fe1c617f09cb" providerId="LiveId" clId="{C548D5B6-D5F3-453F-8CC3-C5DF8477DFE9}" dt="2025-04-21T21:11:58.786" v="4118"/>
          <ac:spMkLst>
            <pc:docMk/>
            <pc:sldMasterMk cId="0" sldId="2147483670"/>
            <ac:spMk id="548" creationId="{00000000-0000-0000-0000-000000000000}"/>
          </ac:spMkLst>
        </pc:spChg>
        <pc:spChg chg="mod">
          <ac:chgData name="Murilo Rocha Lemes" userId="7700fe1c617f09cb" providerId="LiveId" clId="{C548D5B6-D5F3-453F-8CC3-C5DF8477DFE9}" dt="2025-04-21T21:11:58.786" v="4118"/>
          <ac:spMkLst>
            <pc:docMk/>
            <pc:sldMasterMk cId="0" sldId="2147483670"/>
            <ac:spMk id="563" creationId="{00000000-0000-0000-0000-000000000000}"/>
          </ac:spMkLst>
        </pc:spChg>
      </pc:sldMasterChg>
      <pc:sldMasterChg chg="del delSldLayout">
        <pc:chgData name="Murilo Rocha Lemes" userId="7700fe1c617f09cb" providerId="LiveId" clId="{C548D5B6-D5F3-453F-8CC3-C5DF8477DFE9}" dt="2025-04-21T03:24:57.266" v="17" actId="700"/>
        <pc:sldMasterMkLst>
          <pc:docMk/>
          <pc:sldMasterMk cId="0" sldId="2147483672"/>
        </pc:sldMasterMkLst>
        <pc:sldLayoutChg chg="del">
          <pc:chgData name="Murilo Rocha Lemes" userId="7700fe1c617f09cb" providerId="LiveId" clId="{C548D5B6-D5F3-453F-8CC3-C5DF8477DFE9}" dt="2025-04-21T03:24:57.266" v="17" actId="700"/>
          <pc:sldLayoutMkLst>
            <pc:docMk/>
            <pc:sldMasterMk cId="0" sldId="2147483672"/>
            <pc:sldLayoutMk cId="0" sldId="214748367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74"/>
        </pc:sldMasterMkLst>
        <pc:sldLayoutChg chg="del">
          <pc:chgData name="Murilo Rocha Lemes" userId="7700fe1c617f09cb" providerId="LiveId" clId="{C548D5B6-D5F3-453F-8CC3-C5DF8477DFE9}" dt="2025-04-21T03:24:57.266" v="17" actId="700"/>
          <pc:sldLayoutMkLst>
            <pc:docMk/>
            <pc:sldMasterMk cId="0" sldId="2147483674"/>
            <pc:sldLayoutMk cId="0" sldId="214748367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76"/>
        </pc:sldMasterMkLst>
        <pc:sldLayoutChg chg="del">
          <pc:chgData name="Murilo Rocha Lemes" userId="7700fe1c617f09cb" providerId="LiveId" clId="{C548D5B6-D5F3-453F-8CC3-C5DF8477DFE9}" dt="2025-04-21T03:24:57.266" v="17" actId="700"/>
          <pc:sldLayoutMkLst>
            <pc:docMk/>
            <pc:sldMasterMk cId="0" sldId="2147483676"/>
            <pc:sldLayoutMk cId="0" sldId="2147483677"/>
          </pc:sldLayoutMkLst>
        </pc:sldLayoutChg>
      </pc:sldMasterChg>
      <pc:sldMasterChg chg="modSp del delSldLayout">
        <pc:chgData name="Murilo Rocha Lemes" userId="7700fe1c617f09cb" providerId="LiveId" clId="{C548D5B6-D5F3-453F-8CC3-C5DF8477DFE9}" dt="2025-04-21T21:14:13.525" v="4173" actId="47"/>
        <pc:sldMasterMkLst>
          <pc:docMk/>
          <pc:sldMasterMk cId="0" sldId="2147483678"/>
        </pc:sldMasterMkLst>
        <pc:sldLayoutChg chg="del">
          <pc:chgData name="Murilo Rocha Lemes" userId="7700fe1c617f09cb" providerId="LiveId" clId="{C548D5B6-D5F3-453F-8CC3-C5DF8477DFE9}" dt="2025-04-21T21:14:13.525" v="4173" actId="47"/>
          <pc:sldLayoutMkLst>
            <pc:docMk/>
            <pc:sldMasterMk cId="0" sldId="2147483678"/>
            <pc:sldLayoutMk cId="0" sldId="214748367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0"/>
        </pc:sldMasterMkLst>
        <pc:sldLayoutChg chg="del">
          <pc:chgData name="Murilo Rocha Lemes" userId="7700fe1c617f09cb" providerId="LiveId" clId="{C548D5B6-D5F3-453F-8CC3-C5DF8477DFE9}" dt="2025-04-21T03:24:57.266" v="17" actId="700"/>
          <pc:sldLayoutMkLst>
            <pc:docMk/>
            <pc:sldMasterMk cId="0" sldId="2147483680"/>
            <pc:sldLayoutMk cId="0" sldId="214748368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2"/>
        </pc:sldMasterMkLst>
        <pc:sldLayoutChg chg="del">
          <pc:chgData name="Murilo Rocha Lemes" userId="7700fe1c617f09cb" providerId="LiveId" clId="{C548D5B6-D5F3-453F-8CC3-C5DF8477DFE9}" dt="2025-04-21T03:24:57.266" v="17" actId="700"/>
          <pc:sldLayoutMkLst>
            <pc:docMk/>
            <pc:sldMasterMk cId="0" sldId="2147483682"/>
            <pc:sldLayoutMk cId="0" sldId="214748368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4"/>
        </pc:sldMasterMkLst>
        <pc:sldLayoutChg chg="del">
          <pc:chgData name="Murilo Rocha Lemes" userId="7700fe1c617f09cb" providerId="LiveId" clId="{C548D5B6-D5F3-453F-8CC3-C5DF8477DFE9}" dt="2025-04-21T03:24:57.266" v="17" actId="700"/>
          <pc:sldLayoutMkLst>
            <pc:docMk/>
            <pc:sldMasterMk cId="0" sldId="2147483684"/>
            <pc:sldLayoutMk cId="0" sldId="214748368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6"/>
        </pc:sldMasterMkLst>
        <pc:sldLayoutChg chg="del">
          <pc:chgData name="Murilo Rocha Lemes" userId="7700fe1c617f09cb" providerId="LiveId" clId="{C548D5B6-D5F3-453F-8CC3-C5DF8477DFE9}" dt="2025-04-21T03:24:57.266" v="17" actId="700"/>
          <pc:sldLayoutMkLst>
            <pc:docMk/>
            <pc:sldMasterMk cId="0" sldId="2147483686"/>
            <pc:sldLayoutMk cId="0" sldId="214748368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88"/>
        </pc:sldMasterMkLst>
        <pc:sldLayoutChg chg="del">
          <pc:chgData name="Murilo Rocha Lemes" userId="7700fe1c617f09cb" providerId="LiveId" clId="{C548D5B6-D5F3-453F-8CC3-C5DF8477DFE9}" dt="2025-04-21T03:24:57.266" v="17" actId="700"/>
          <pc:sldLayoutMkLst>
            <pc:docMk/>
            <pc:sldMasterMk cId="0" sldId="2147483688"/>
            <pc:sldLayoutMk cId="0" sldId="214748368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0"/>
        </pc:sldMasterMkLst>
        <pc:sldLayoutChg chg="del">
          <pc:chgData name="Murilo Rocha Lemes" userId="7700fe1c617f09cb" providerId="LiveId" clId="{C548D5B6-D5F3-453F-8CC3-C5DF8477DFE9}" dt="2025-04-21T03:24:57.266" v="17" actId="700"/>
          <pc:sldLayoutMkLst>
            <pc:docMk/>
            <pc:sldMasterMk cId="0" sldId="2147483690"/>
            <pc:sldLayoutMk cId="0" sldId="2147483691"/>
          </pc:sldLayoutMkLst>
        </pc:sldLayoutChg>
      </pc:sldMasterChg>
      <pc:sldMasterChg chg="modSp del delSldLayout modSldLayout">
        <pc:chgData name="Murilo Rocha Lemes" userId="7700fe1c617f09cb" providerId="LiveId" clId="{C548D5B6-D5F3-453F-8CC3-C5DF8477DFE9}" dt="2025-04-24T01:13:40.665" v="12275" actId="47"/>
        <pc:sldMasterMkLst>
          <pc:docMk/>
          <pc:sldMasterMk cId="0" sldId="2147483692"/>
        </pc:sldMasterMkLst>
        <pc:sldLayoutChg chg="modSp del">
          <pc:chgData name="Murilo Rocha Lemes" userId="7700fe1c617f09cb" providerId="LiveId" clId="{C548D5B6-D5F3-453F-8CC3-C5DF8477DFE9}" dt="2025-04-24T01:13:40.665" v="12275" actId="47"/>
          <pc:sldLayoutMkLst>
            <pc:docMk/>
            <pc:sldMasterMk cId="0" sldId="2147483692"/>
            <pc:sldLayoutMk cId="0" sldId="214748369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4"/>
        </pc:sldMasterMkLst>
        <pc:sldLayoutChg chg="del">
          <pc:chgData name="Murilo Rocha Lemes" userId="7700fe1c617f09cb" providerId="LiveId" clId="{C548D5B6-D5F3-453F-8CC3-C5DF8477DFE9}" dt="2025-04-21T03:24:57.266" v="17" actId="700"/>
          <pc:sldLayoutMkLst>
            <pc:docMk/>
            <pc:sldMasterMk cId="0" sldId="2147483694"/>
            <pc:sldLayoutMk cId="0" sldId="214748369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6"/>
        </pc:sldMasterMkLst>
        <pc:sldLayoutChg chg="del">
          <pc:chgData name="Murilo Rocha Lemes" userId="7700fe1c617f09cb" providerId="LiveId" clId="{C548D5B6-D5F3-453F-8CC3-C5DF8477DFE9}" dt="2025-04-21T03:24:57.266" v="17" actId="700"/>
          <pc:sldLayoutMkLst>
            <pc:docMk/>
            <pc:sldMasterMk cId="0" sldId="2147483696"/>
            <pc:sldLayoutMk cId="0" sldId="214748369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698"/>
        </pc:sldMasterMkLst>
        <pc:sldLayoutChg chg="del">
          <pc:chgData name="Murilo Rocha Lemes" userId="7700fe1c617f09cb" providerId="LiveId" clId="{C548D5B6-D5F3-453F-8CC3-C5DF8477DFE9}" dt="2025-04-21T03:24:57.266" v="17" actId="700"/>
          <pc:sldLayoutMkLst>
            <pc:docMk/>
            <pc:sldMasterMk cId="0" sldId="2147483698"/>
            <pc:sldLayoutMk cId="0" sldId="2147483699"/>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0"/>
        </pc:sldMasterMkLst>
        <pc:sldLayoutChg chg="del">
          <pc:chgData name="Murilo Rocha Lemes" userId="7700fe1c617f09cb" providerId="LiveId" clId="{C548D5B6-D5F3-453F-8CC3-C5DF8477DFE9}" dt="2025-04-21T03:24:57.266" v="17" actId="700"/>
          <pc:sldLayoutMkLst>
            <pc:docMk/>
            <pc:sldMasterMk cId="0" sldId="2147483700"/>
            <pc:sldLayoutMk cId="0" sldId="214748370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2"/>
        </pc:sldMasterMkLst>
        <pc:sldLayoutChg chg="del">
          <pc:chgData name="Murilo Rocha Lemes" userId="7700fe1c617f09cb" providerId="LiveId" clId="{C548D5B6-D5F3-453F-8CC3-C5DF8477DFE9}" dt="2025-04-21T03:24:57.266" v="17" actId="700"/>
          <pc:sldLayoutMkLst>
            <pc:docMk/>
            <pc:sldMasterMk cId="0" sldId="2147483702"/>
            <pc:sldLayoutMk cId="0" sldId="2147483703"/>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4"/>
        </pc:sldMasterMkLst>
        <pc:sldLayoutChg chg="del">
          <pc:chgData name="Murilo Rocha Lemes" userId="7700fe1c617f09cb" providerId="LiveId" clId="{C548D5B6-D5F3-453F-8CC3-C5DF8477DFE9}" dt="2025-04-21T03:24:57.266" v="17" actId="700"/>
          <pc:sldLayoutMkLst>
            <pc:docMk/>
            <pc:sldMasterMk cId="0" sldId="2147483704"/>
            <pc:sldLayoutMk cId="0" sldId="2147483705"/>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6"/>
        </pc:sldMasterMkLst>
        <pc:sldLayoutChg chg="del">
          <pc:chgData name="Murilo Rocha Lemes" userId="7700fe1c617f09cb" providerId="LiveId" clId="{C548D5B6-D5F3-453F-8CC3-C5DF8477DFE9}" dt="2025-04-21T03:24:57.266" v="17" actId="700"/>
          <pc:sldLayoutMkLst>
            <pc:docMk/>
            <pc:sldMasterMk cId="0" sldId="2147483706"/>
            <pc:sldLayoutMk cId="0" sldId="2147483707"/>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08"/>
        </pc:sldMasterMkLst>
        <pc:sldLayoutChg chg="del">
          <pc:chgData name="Murilo Rocha Lemes" userId="7700fe1c617f09cb" providerId="LiveId" clId="{C548D5B6-D5F3-453F-8CC3-C5DF8477DFE9}" dt="2025-04-21T03:24:57.266" v="17" actId="700"/>
          <pc:sldLayoutMkLst>
            <pc:docMk/>
            <pc:sldMasterMk cId="0" sldId="2147483708"/>
            <pc:sldLayoutMk cId="0" sldId="2147483709"/>
          </pc:sldLayoutMkLst>
        </pc:sldLayoutChg>
      </pc:sldMasterChg>
      <pc:sldMasterChg chg="del delSldLayout">
        <pc:chgData name="Murilo Rocha Lemes" userId="7700fe1c617f09cb" providerId="LiveId" clId="{C548D5B6-D5F3-453F-8CC3-C5DF8477DFE9}" dt="2025-04-21T03:25:05.419" v="19" actId="700"/>
        <pc:sldMasterMkLst>
          <pc:docMk/>
          <pc:sldMasterMk cId="0" sldId="2147483710"/>
        </pc:sldMasterMkLst>
        <pc:sldLayoutChg chg="del">
          <pc:chgData name="Murilo Rocha Lemes" userId="7700fe1c617f09cb" providerId="LiveId" clId="{C548D5B6-D5F3-453F-8CC3-C5DF8477DFE9}" dt="2025-04-21T03:25:05.419" v="19" actId="700"/>
          <pc:sldLayoutMkLst>
            <pc:docMk/>
            <pc:sldMasterMk cId="0" sldId="2147483710"/>
            <pc:sldLayoutMk cId="0" sldId="2147483711"/>
          </pc:sldLayoutMkLst>
        </pc:sldLayoutChg>
      </pc:sldMasterChg>
      <pc:sldMasterChg chg="del delSldLayout">
        <pc:chgData name="Murilo Rocha Lemes" userId="7700fe1c617f09cb" providerId="LiveId" clId="{C548D5B6-D5F3-453F-8CC3-C5DF8477DFE9}" dt="2025-04-21T03:24:57.266" v="17" actId="700"/>
        <pc:sldMasterMkLst>
          <pc:docMk/>
          <pc:sldMasterMk cId="0" sldId="2147483712"/>
        </pc:sldMasterMkLst>
        <pc:sldLayoutChg chg="del">
          <pc:chgData name="Murilo Rocha Lemes" userId="7700fe1c617f09cb" providerId="LiveId" clId="{C548D5B6-D5F3-453F-8CC3-C5DF8477DFE9}" dt="2025-04-21T03:24:57.266" v="17" actId="700"/>
          <pc:sldLayoutMkLst>
            <pc:docMk/>
            <pc:sldMasterMk cId="0" sldId="2147483712"/>
            <pc:sldLayoutMk cId="0" sldId="214748371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80440-37CE-4556-B961-8E1B82D9977F}" type="datetimeFigureOut">
              <a:rPr lang="en-US" smtClean="0"/>
              <a:t>4/28/2025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2BF6F4-BE72-4326-AF8A-9F405909511C}" type="slidenum">
              <a:rPr lang="en-US" smtClean="0"/>
              <a:t>‹#›</a:t>
            </a:fld>
            <a:endParaRPr lang="en-US" dirty="0"/>
          </a:p>
        </p:txBody>
      </p:sp>
    </p:spTree>
    <p:extLst>
      <p:ext uri="{BB962C8B-B14F-4D97-AF65-F5344CB8AC3E}">
        <p14:creationId xmlns:p14="http://schemas.microsoft.com/office/powerpoint/2010/main" val="1202398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4</a:t>
            </a:fld>
            <a:endParaRPr lang="en-US" dirty="0"/>
          </a:p>
        </p:txBody>
      </p:sp>
    </p:spTree>
    <p:extLst>
      <p:ext uri="{BB962C8B-B14F-4D97-AF65-F5344CB8AC3E}">
        <p14:creationId xmlns:p14="http://schemas.microsoft.com/office/powerpoint/2010/main" val="362500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5</a:t>
            </a:fld>
            <a:endParaRPr lang="en-US" dirty="0"/>
          </a:p>
        </p:txBody>
      </p:sp>
    </p:spTree>
    <p:extLst>
      <p:ext uri="{BB962C8B-B14F-4D97-AF65-F5344CB8AC3E}">
        <p14:creationId xmlns:p14="http://schemas.microsoft.com/office/powerpoint/2010/main" val="4172995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82BF6F4-BE72-4326-AF8A-9F405909511C}" type="slidenum">
              <a:rPr lang="en-US" smtClean="0"/>
              <a:t>8</a:t>
            </a:fld>
            <a:endParaRPr lang="en-US" dirty="0"/>
          </a:p>
        </p:txBody>
      </p:sp>
    </p:spTree>
    <p:extLst>
      <p:ext uri="{BB962C8B-B14F-4D97-AF65-F5344CB8AC3E}">
        <p14:creationId xmlns:p14="http://schemas.microsoft.com/office/powerpoint/2010/main" val="3660382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42673-8602-65A1-F42D-A23935233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3B02B6-429E-E552-FF53-C8B1B2313E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AB7B22-E46D-2303-EBDD-DC408B6437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5513B5-0026-BD9A-F9B5-37EBEA0A888F}"/>
              </a:ext>
            </a:extLst>
          </p:cNvPr>
          <p:cNvSpPr>
            <a:spLocks noGrp="1"/>
          </p:cNvSpPr>
          <p:nvPr>
            <p:ph type="sldNum" sz="quarter" idx="5"/>
          </p:nvPr>
        </p:nvSpPr>
        <p:spPr/>
        <p:txBody>
          <a:bodyPr/>
          <a:lstStyle/>
          <a:p>
            <a:fld id="{F82BF6F4-BE72-4326-AF8A-9F405909511C}" type="slidenum">
              <a:rPr lang="en-US" smtClean="0"/>
              <a:t>9</a:t>
            </a:fld>
            <a:endParaRPr lang="en-US" dirty="0"/>
          </a:p>
        </p:txBody>
      </p:sp>
    </p:spTree>
    <p:extLst>
      <p:ext uri="{BB962C8B-B14F-4D97-AF65-F5344CB8AC3E}">
        <p14:creationId xmlns:p14="http://schemas.microsoft.com/office/powerpoint/2010/main" val="2593052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0AEC8-150B-5B88-302D-929A0C31B4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32E5AA-7135-7FF9-FB99-0B16FF44E6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FADB4D-6661-9723-2B1E-E496A2325B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8DB43D-CACF-FC6F-4B16-A092467BEC27}"/>
              </a:ext>
            </a:extLst>
          </p:cNvPr>
          <p:cNvSpPr>
            <a:spLocks noGrp="1"/>
          </p:cNvSpPr>
          <p:nvPr>
            <p:ph type="sldNum" sz="quarter" idx="5"/>
          </p:nvPr>
        </p:nvSpPr>
        <p:spPr/>
        <p:txBody>
          <a:bodyPr/>
          <a:lstStyle/>
          <a:p>
            <a:fld id="{F82BF6F4-BE72-4326-AF8A-9F405909511C}" type="slidenum">
              <a:rPr lang="en-US" smtClean="0"/>
              <a:t>10</a:t>
            </a:fld>
            <a:endParaRPr lang="en-US" dirty="0"/>
          </a:p>
        </p:txBody>
      </p:sp>
    </p:spTree>
    <p:extLst>
      <p:ext uri="{BB962C8B-B14F-4D97-AF65-F5344CB8AC3E}">
        <p14:creationId xmlns:p14="http://schemas.microsoft.com/office/powerpoint/2010/main" val="4074779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B528C-63D4-F80F-E037-A960A74C71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C58BE-F608-018F-E9D8-EA8076489F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F091B8-8AA9-1EE1-B764-3C7885CBBD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FE2325-2C45-DBB6-75E0-5330835DE68C}"/>
              </a:ext>
            </a:extLst>
          </p:cNvPr>
          <p:cNvSpPr>
            <a:spLocks noGrp="1"/>
          </p:cNvSpPr>
          <p:nvPr>
            <p:ph type="sldNum" sz="quarter" idx="5"/>
          </p:nvPr>
        </p:nvSpPr>
        <p:spPr/>
        <p:txBody>
          <a:bodyPr/>
          <a:lstStyle/>
          <a:p>
            <a:fld id="{F82BF6F4-BE72-4326-AF8A-9F405909511C}" type="slidenum">
              <a:rPr lang="en-US" smtClean="0"/>
              <a:t>11</a:t>
            </a:fld>
            <a:endParaRPr lang="en-US" dirty="0"/>
          </a:p>
        </p:txBody>
      </p:sp>
    </p:spTree>
    <p:extLst>
      <p:ext uri="{BB962C8B-B14F-4D97-AF65-F5344CB8AC3E}">
        <p14:creationId xmlns:p14="http://schemas.microsoft.com/office/powerpoint/2010/main" val="4048474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5" name="PlaceHolder 1"/>
          <p:cNvSpPr>
            <a:spLocks noGrp="1"/>
          </p:cNvSpPr>
          <p:nvPr>
            <p:ph type="title"/>
          </p:nvPr>
        </p:nvSpPr>
        <p:spPr>
          <a:xfrm>
            <a:off x="2105284" y="384120"/>
            <a:ext cx="4937401" cy="1078920"/>
          </a:xfrm>
          <a:prstGeom prst="rect">
            <a:avLst/>
          </a:prstGeom>
          <a:noFill/>
          <a:ln w="0">
            <a:noFill/>
          </a:ln>
        </p:spPr>
        <p:txBody>
          <a:bodyPr lIns="0" tIns="0" rIns="0" bIns="0" anchor="ctr">
            <a:noAutofit/>
          </a:bodyPr>
          <a:lstStyle>
            <a:lvl1pPr indent="0">
              <a:buNone/>
              <a:defRPr/>
            </a:lvl1pPr>
          </a:lstStyle>
          <a:p>
            <a:pPr indent="0">
              <a:buNone/>
            </a:pPr>
            <a:endParaRPr lang="fr-FR" sz="1800" b="0" strike="noStrike" spc="-1">
              <a:solidFill>
                <a:schemeClr val="dk1"/>
              </a:solidFill>
              <a:latin typeface="Arial"/>
            </a:endParaRPr>
          </a:p>
        </p:txBody>
      </p:sp>
      <p:sp>
        <p:nvSpPr>
          <p:cNvPr id="36" name="PlaceHolder 2"/>
          <p:cNvSpPr>
            <a:spLocks noGrp="1"/>
          </p:cNvSpPr>
          <p:nvPr>
            <p:ph type="subTitle"/>
          </p:nvPr>
        </p:nvSpPr>
        <p:spPr>
          <a:xfrm>
            <a:off x="457204" y="1203480"/>
            <a:ext cx="8229241" cy="2982960"/>
          </a:xfrm>
          <a:prstGeom prst="rect">
            <a:avLst/>
          </a:prstGeom>
          <a:noFill/>
          <a:ln w="0">
            <a:noFill/>
          </a:ln>
        </p:spPr>
        <p:txBody>
          <a:bodyPr lIns="0" tIns="0" rIns="0" bIns="0" anchor="ctr">
            <a:noAutofit/>
          </a:bodyPr>
          <a:lstStyle>
            <a:lvl1pPr indent="0" algn="ctr">
              <a:buNone/>
              <a:defRPr/>
            </a:lvl1p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s://slidesgo.com/" TargetMode="External"/><Relationship Id="rId2" Type="http://schemas.openxmlformats.org/officeDocument/2006/relationships/theme" Target="../theme/theme2.xml"/><Relationship Id="rId1" Type="http://schemas.openxmlformats.org/officeDocument/2006/relationships/slideLayout" Target="../slideLayouts/slideLayout2.xml"/><Relationship Id="rId5" Type="http://schemas.openxmlformats.org/officeDocument/2006/relationships/hyperlink" Target="https://stories.freepik.com/" TargetMode="External"/><Relationship Id="rId4" Type="http://schemas.openxmlformats.org/officeDocument/2006/relationships/hyperlink" Target="https://www.freepik.com/" TargetMode="Externa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4" y="1850040"/>
            <a:ext cx="4088521" cy="1791720"/>
          </a:xfrm>
          <a:prstGeom prst="rect">
            <a:avLst/>
          </a:prstGeom>
          <a:noFill/>
          <a:ln w="0">
            <a:noFill/>
          </a:ln>
        </p:spPr>
        <p:txBody>
          <a:bodyPr lIns="91440" tIns="91440" rIns="91440" bIns="91440" anchor="b">
            <a:noAutofit/>
          </a:bodyPr>
          <a:lstStyle/>
          <a:p>
            <a:pPr indent="0">
              <a:buNone/>
            </a:pPr>
            <a:r>
              <a:rPr lang="fr-FR" sz="4400" b="0" strike="noStrike" spc="-1">
                <a:solidFill>
                  <a:schemeClr val="dk1"/>
                </a:solidFill>
                <a:latin typeface="Arial"/>
              </a:rPr>
              <a:t>Click to edit the title text format</a:t>
            </a:r>
          </a:p>
        </p:txBody>
      </p:sp>
      <p:cxnSp>
        <p:nvCxnSpPr>
          <p:cNvPr id="36" name="Google Shape;10;p2"/>
          <p:cNvCxnSpPr/>
          <p:nvPr/>
        </p:nvCxnSpPr>
        <p:spPr>
          <a:xfrm flipH="1">
            <a:off x="5826964" y="451080"/>
            <a:ext cx="1672921" cy="126360"/>
          </a:xfrm>
          <a:prstGeom prst="straightConnector1">
            <a:avLst/>
          </a:prstGeom>
          <a:ln w="9525">
            <a:solidFill>
              <a:srgbClr val="3D3D3D"/>
            </a:solidFill>
            <a:round/>
          </a:ln>
        </p:spPr>
      </p:cxnSp>
      <p:cxnSp>
        <p:nvCxnSpPr>
          <p:cNvPr id="2" name="Google Shape;11;p2"/>
          <p:cNvCxnSpPr/>
          <p:nvPr/>
        </p:nvCxnSpPr>
        <p:spPr>
          <a:xfrm flipH="1" flipV="1">
            <a:off x="7512844" y="457561"/>
            <a:ext cx="829801" cy="743760"/>
          </a:xfrm>
          <a:prstGeom prst="straightConnector1">
            <a:avLst/>
          </a:prstGeom>
          <a:ln w="9525">
            <a:solidFill>
              <a:srgbClr val="3D3D3D"/>
            </a:solidFill>
            <a:round/>
          </a:ln>
        </p:spPr>
      </p:cxnSp>
      <p:cxnSp>
        <p:nvCxnSpPr>
          <p:cNvPr id="3" name="Google Shape;12;p2"/>
          <p:cNvCxnSpPr/>
          <p:nvPr/>
        </p:nvCxnSpPr>
        <p:spPr>
          <a:xfrm flipH="1">
            <a:off x="8348762" y="-6480"/>
            <a:ext cx="797040" cy="1188000"/>
          </a:xfrm>
          <a:prstGeom prst="straightConnector1">
            <a:avLst/>
          </a:prstGeom>
          <a:ln w="9525">
            <a:solidFill>
              <a:srgbClr val="3D3D3D"/>
            </a:solidFill>
            <a:round/>
          </a:ln>
        </p:spPr>
      </p:cxnSp>
      <p:grpSp>
        <p:nvGrpSpPr>
          <p:cNvPr id="4" name="Google Shape;13;p2"/>
          <p:cNvGrpSpPr/>
          <p:nvPr/>
        </p:nvGrpSpPr>
        <p:grpSpPr>
          <a:xfrm>
            <a:off x="8064361" y="887760"/>
            <a:ext cx="581401" cy="582120"/>
            <a:chOff x="8064360" y="887760"/>
            <a:chExt cx="581400" cy="582120"/>
          </a:xfrm>
        </p:grpSpPr>
        <p:sp>
          <p:nvSpPr>
            <p:cNvPr id="5" name="Google Shape;14;p2"/>
            <p:cNvSpPr/>
            <p:nvPr/>
          </p:nvSpPr>
          <p:spPr>
            <a:xfrm>
              <a:off x="8068680" y="8928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6" name="Google Shape;15;p2"/>
            <p:cNvSpPr/>
            <p:nvPr/>
          </p:nvSpPr>
          <p:spPr>
            <a:xfrm>
              <a:off x="8064360" y="8877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7" name="Google Shape;16;p2"/>
            <p:cNvSpPr/>
            <p:nvPr/>
          </p:nvSpPr>
          <p:spPr>
            <a:xfrm>
              <a:off x="8141040" y="96516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8" name="Google Shape;17;p2"/>
            <p:cNvSpPr/>
            <p:nvPr/>
          </p:nvSpPr>
          <p:spPr>
            <a:xfrm>
              <a:off x="8136720" y="9604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9" name="Google Shape;18;p2"/>
            <p:cNvSpPr/>
            <p:nvPr/>
          </p:nvSpPr>
          <p:spPr>
            <a:xfrm>
              <a:off x="8219880" y="10440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0" name="Google Shape;19;p2"/>
            <p:cNvSpPr/>
            <p:nvPr/>
          </p:nvSpPr>
          <p:spPr>
            <a:xfrm>
              <a:off x="8215200" y="10393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11" name="Google Shape;20;p2"/>
          <p:cNvGrpSpPr/>
          <p:nvPr/>
        </p:nvGrpSpPr>
        <p:grpSpPr>
          <a:xfrm>
            <a:off x="7353002" y="316441"/>
            <a:ext cx="291600" cy="292320"/>
            <a:chOff x="7353000" y="316440"/>
            <a:chExt cx="291600" cy="292320"/>
          </a:xfrm>
        </p:grpSpPr>
        <p:sp>
          <p:nvSpPr>
            <p:cNvPr id="12" name="Google Shape;21;p2"/>
            <p:cNvSpPr/>
            <p:nvPr/>
          </p:nvSpPr>
          <p:spPr>
            <a:xfrm>
              <a:off x="7358040" y="32112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3" name="Google Shape;22;p2"/>
            <p:cNvSpPr/>
            <p:nvPr/>
          </p:nvSpPr>
          <p:spPr>
            <a:xfrm>
              <a:off x="7353000" y="316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14" name="Google Shape;23;p2"/>
            <p:cNvSpPr/>
            <p:nvPr/>
          </p:nvSpPr>
          <p:spPr>
            <a:xfrm>
              <a:off x="7419960" y="3830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5" name="Google Shape;24;p2"/>
            <p:cNvSpPr/>
            <p:nvPr/>
          </p:nvSpPr>
          <p:spPr>
            <a:xfrm>
              <a:off x="7415640" y="3787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sp>
        <p:nvSpPr>
          <p:cNvPr id="16" name="Google Shape;25;p2"/>
          <p:cNvSpPr/>
          <p:nvPr/>
        </p:nvSpPr>
        <p:spPr>
          <a:xfrm>
            <a:off x="5690524" y="425880"/>
            <a:ext cx="288361"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7" name="Google Shape;26;p2"/>
          <p:cNvSpPr/>
          <p:nvPr/>
        </p:nvSpPr>
        <p:spPr>
          <a:xfrm>
            <a:off x="5688364" y="423360"/>
            <a:ext cx="292681"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18" name="Google Shape;27;p2"/>
          <p:cNvSpPr/>
          <p:nvPr/>
        </p:nvSpPr>
        <p:spPr>
          <a:xfrm>
            <a:off x="5727242" y="462240"/>
            <a:ext cx="215280" cy="214920"/>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19" name="Google Shape;28;p2"/>
          <p:cNvSpPr/>
          <p:nvPr/>
        </p:nvSpPr>
        <p:spPr>
          <a:xfrm>
            <a:off x="5724723" y="459721"/>
            <a:ext cx="219600" cy="219960"/>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20" name="Google Shape;29;p2"/>
          <p:cNvSpPr/>
          <p:nvPr/>
        </p:nvSpPr>
        <p:spPr>
          <a:xfrm>
            <a:off x="5766484" y="501841"/>
            <a:ext cx="135721" cy="135720"/>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1" name="Google Shape;30;p2"/>
          <p:cNvSpPr/>
          <p:nvPr/>
        </p:nvSpPr>
        <p:spPr>
          <a:xfrm>
            <a:off x="5764324" y="499680"/>
            <a:ext cx="140761"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nvGrpSpPr>
          <p:cNvPr id="22" name="Google Shape;31;p2"/>
          <p:cNvGrpSpPr/>
          <p:nvPr/>
        </p:nvGrpSpPr>
        <p:grpSpPr>
          <a:xfrm>
            <a:off x="5443203" y="289441"/>
            <a:ext cx="174960" cy="26640"/>
            <a:chOff x="5443200" y="289440"/>
            <a:chExt cx="174960" cy="26640"/>
          </a:xfrm>
        </p:grpSpPr>
        <p:sp>
          <p:nvSpPr>
            <p:cNvPr id="23" name="Google Shape;32;p2"/>
            <p:cNvSpPr/>
            <p:nvPr/>
          </p:nvSpPr>
          <p:spPr>
            <a:xfrm>
              <a:off x="544320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4" name="Google Shape;33;p2"/>
            <p:cNvSpPr/>
            <p:nvPr/>
          </p:nvSpPr>
          <p:spPr>
            <a:xfrm>
              <a:off x="551736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5" name="Google Shape;34;p2"/>
            <p:cNvSpPr/>
            <p:nvPr/>
          </p:nvSpPr>
          <p:spPr>
            <a:xfrm>
              <a:off x="5591520" y="289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26" name="Google Shape;35;p2"/>
          <p:cNvGrpSpPr/>
          <p:nvPr/>
        </p:nvGrpSpPr>
        <p:grpSpPr>
          <a:xfrm>
            <a:off x="8489882" y="171000"/>
            <a:ext cx="174960" cy="26640"/>
            <a:chOff x="8489880" y="171000"/>
            <a:chExt cx="174960" cy="26640"/>
          </a:xfrm>
        </p:grpSpPr>
        <p:sp>
          <p:nvSpPr>
            <p:cNvPr id="27" name="Google Shape;36;p2"/>
            <p:cNvSpPr/>
            <p:nvPr/>
          </p:nvSpPr>
          <p:spPr>
            <a:xfrm>
              <a:off x="848988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8" name="Google Shape;37;p2"/>
            <p:cNvSpPr/>
            <p:nvPr/>
          </p:nvSpPr>
          <p:spPr>
            <a:xfrm>
              <a:off x="856404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29" name="Google Shape;38;p2"/>
            <p:cNvSpPr/>
            <p:nvPr/>
          </p:nvSpPr>
          <p:spPr>
            <a:xfrm>
              <a:off x="8638200" y="1710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0" name="Google Shape;39;p2"/>
          <p:cNvGrpSpPr/>
          <p:nvPr/>
        </p:nvGrpSpPr>
        <p:grpSpPr>
          <a:xfrm>
            <a:off x="8068683" y="1581841"/>
            <a:ext cx="174601" cy="26640"/>
            <a:chOff x="8068680" y="1581840"/>
            <a:chExt cx="174600" cy="26640"/>
          </a:xfrm>
        </p:grpSpPr>
        <p:sp>
          <p:nvSpPr>
            <p:cNvPr id="31" name="Google Shape;40;p2"/>
            <p:cNvSpPr/>
            <p:nvPr/>
          </p:nvSpPr>
          <p:spPr>
            <a:xfrm>
              <a:off x="806868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2" name="Google Shape;41;p2"/>
            <p:cNvSpPr/>
            <p:nvPr/>
          </p:nvSpPr>
          <p:spPr>
            <a:xfrm>
              <a:off x="81428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3" name="Google Shape;42;p2"/>
            <p:cNvSpPr/>
            <p:nvPr/>
          </p:nvSpPr>
          <p:spPr>
            <a:xfrm>
              <a:off x="8216640" y="15818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34" name="PlaceHolder 2"/>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3" name="PlaceHolder 1"/>
          <p:cNvSpPr>
            <a:spLocks noGrp="1"/>
          </p:cNvSpPr>
          <p:nvPr>
            <p:ph type="title"/>
          </p:nvPr>
        </p:nvSpPr>
        <p:spPr>
          <a:xfrm>
            <a:off x="2105284" y="384120"/>
            <a:ext cx="4937401" cy="10789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54" name="Google Shape;914;p19"/>
          <p:cNvSpPr/>
          <p:nvPr/>
        </p:nvSpPr>
        <p:spPr>
          <a:xfrm>
            <a:off x="2097364" y="3664081"/>
            <a:ext cx="4945321" cy="762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395">
              <a:lnSpc>
                <a:spcPct val="115000"/>
              </a:lnSpc>
              <a:tabLst>
                <a:tab pos="0" algn="l"/>
              </a:tabLst>
            </a:pPr>
            <a:r>
              <a:rPr lang="en" sz="1100" b="0" strike="noStrike" spc="-1">
                <a:solidFill>
                  <a:schemeClr val="accent1"/>
                </a:solidFill>
                <a:latin typeface="Barlow Semi Condensed Medium"/>
                <a:ea typeface="Barlow Semi Condensed Medium"/>
              </a:rPr>
              <a:t>CREDITS:</a:t>
            </a:r>
            <a:r>
              <a:rPr lang="en" sz="1100" b="0" strike="noStrike" spc="-1">
                <a:solidFill>
                  <a:schemeClr val="dk2"/>
                </a:solidFill>
                <a:latin typeface="Barlow Semi Condensed"/>
                <a:ea typeface="Barlow Semi Condensed"/>
              </a:rPr>
              <a:t> This presentation template was created by </a:t>
            </a:r>
            <a:r>
              <a:rPr lang="en" sz="1100" b="0" u="sng" strike="noStrike" spc="-1">
                <a:solidFill>
                  <a:schemeClr val="accent1"/>
                </a:solidFill>
                <a:uFillTx/>
                <a:latin typeface="Barlow Semi Condensed Medium"/>
                <a:ea typeface="Barlow Semi Condensed Medium"/>
                <a:hlinkClick r:id="rId3"/>
              </a:rPr>
              <a:t>Slidesgo</a:t>
            </a:r>
            <a:r>
              <a:rPr lang="en" sz="1100" b="0" strike="noStrike" spc="-1">
                <a:solidFill>
                  <a:schemeClr val="dk2"/>
                </a:solidFill>
                <a:latin typeface="Barlow Semi Condensed"/>
                <a:ea typeface="Barlow Semi Condensed"/>
              </a:rPr>
              <a:t>, including icons, infographics &amp; images by </a:t>
            </a:r>
            <a:r>
              <a:rPr lang="en" sz="1100" b="0" u="sng" strike="noStrike" spc="-1">
                <a:solidFill>
                  <a:schemeClr val="accent1"/>
                </a:solidFill>
                <a:uFillTx/>
                <a:latin typeface="Barlow Semi Condensed Medium"/>
                <a:ea typeface="Barlow Semi Condensed Medium"/>
                <a:hlinkClick r:id="rId4"/>
              </a:rPr>
              <a:t>Freepik</a:t>
            </a:r>
            <a:r>
              <a:rPr lang="en" sz="1100" b="0" strike="noStrike" spc="-1">
                <a:solidFill>
                  <a:schemeClr val="dk2"/>
                </a:solidFill>
                <a:latin typeface="Barlow Semi Condensed"/>
                <a:ea typeface="Barlow Semi Condensed"/>
              </a:rPr>
              <a:t> and illustrations by </a:t>
            </a:r>
            <a:r>
              <a:rPr lang="en" sz="1100" b="0" u="sng" strike="noStrike" spc="-1">
                <a:solidFill>
                  <a:schemeClr val="accent1"/>
                </a:solidFill>
                <a:uFillTx/>
                <a:latin typeface="Barlow Semi Condensed Medium"/>
                <a:ea typeface="Barlow Semi Condensed Medium"/>
                <a:hlinkClick r:id="rId5"/>
              </a:rPr>
              <a:t>Stories</a:t>
            </a:r>
            <a:endParaRPr lang="en-US" sz="1100" b="0" strike="noStrike" spc="-1" dirty="0">
              <a:solidFill>
                <a:srgbClr val="000000"/>
              </a:solidFill>
              <a:latin typeface="OpenSymbol"/>
            </a:endParaRPr>
          </a:p>
          <a:p>
            <a:pPr algn="ctr" defTabSz="914395">
              <a:lnSpc>
                <a:spcPct val="100000"/>
              </a:lnSpc>
              <a:tabLst>
                <a:tab pos="0" algn="l"/>
              </a:tabLst>
            </a:pPr>
            <a:endParaRPr lang="en-US" sz="1800" b="0" strike="noStrike" spc="-1" dirty="0">
              <a:solidFill>
                <a:srgbClr val="000000"/>
              </a:solidFill>
              <a:latin typeface="OpenSymbol"/>
            </a:endParaRPr>
          </a:p>
        </p:txBody>
      </p:sp>
      <p:cxnSp>
        <p:nvCxnSpPr>
          <p:cNvPr id="355" name="Google Shape;915;p19"/>
          <p:cNvCxnSpPr/>
          <p:nvPr/>
        </p:nvCxnSpPr>
        <p:spPr>
          <a:xfrm flipH="1">
            <a:off x="7682761" y="2910960"/>
            <a:ext cx="306720" cy="1133640"/>
          </a:xfrm>
          <a:prstGeom prst="straightConnector1">
            <a:avLst/>
          </a:prstGeom>
          <a:ln w="9525">
            <a:solidFill>
              <a:srgbClr val="494949"/>
            </a:solidFill>
            <a:round/>
          </a:ln>
        </p:spPr>
      </p:cxnSp>
      <p:cxnSp>
        <p:nvCxnSpPr>
          <p:cNvPr id="356" name="Google Shape;916;p19"/>
          <p:cNvCxnSpPr/>
          <p:nvPr/>
        </p:nvCxnSpPr>
        <p:spPr>
          <a:xfrm>
            <a:off x="7694644" y="1568880"/>
            <a:ext cx="315721" cy="1342440"/>
          </a:xfrm>
          <a:prstGeom prst="straightConnector1">
            <a:avLst/>
          </a:prstGeom>
          <a:ln w="9525">
            <a:solidFill>
              <a:srgbClr val="494949"/>
            </a:solidFill>
            <a:round/>
          </a:ln>
        </p:spPr>
      </p:cxnSp>
      <p:cxnSp>
        <p:nvCxnSpPr>
          <p:cNvPr id="357" name="Google Shape;917;p19"/>
          <p:cNvCxnSpPr/>
          <p:nvPr/>
        </p:nvCxnSpPr>
        <p:spPr>
          <a:xfrm flipH="1">
            <a:off x="7702202" y="266401"/>
            <a:ext cx="392400" cy="1332360"/>
          </a:xfrm>
          <a:prstGeom prst="straightConnector1">
            <a:avLst/>
          </a:prstGeom>
          <a:ln w="9525">
            <a:solidFill>
              <a:srgbClr val="494949"/>
            </a:solidFill>
            <a:round/>
          </a:ln>
        </p:spPr>
      </p:cxnSp>
      <p:cxnSp>
        <p:nvCxnSpPr>
          <p:cNvPr id="358" name="Google Shape;918;p19"/>
          <p:cNvCxnSpPr/>
          <p:nvPr/>
        </p:nvCxnSpPr>
        <p:spPr>
          <a:xfrm flipH="1">
            <a:off x="8101801" y="1"/>
            <a:ext cx="407161" cy="273960"/>
          </a:xfrm>
          <a:prstGeom prst="straightConnector1">
            <a:avLst/>
          </a:prstGeom>
          <a:ln w="9525">
            <a:solidFill>
              <a:srgbClr val="494949"/>
            </a:solidFill>
            <a:round/>
          </a:ln>
        </p:spPr>
      </p:cxnSp>
      <p:grpSp>
        <p:nvGrpSpPr>
          <p:cNvPr id="359" name="Google Shape;919;p19"/>
          <p:cNvGrpSpPr/>
          <p:nvPr/>
        </p:nvGrpSpPr>
        <p:grpSpPr>
          <a:xfrm>
            <a:off x="7407364" y="1284841"/>
            <a:ext cx="582121" cy="581400"/>
            <a:chOff x="7407360" y="1284840"/>
            <a:chExt cx="582120" cy="581400"/>
          </a:xfrm>
        </p:grpSpPr>
        <p:sp>
          <p:nvSpPr>
            <p:cNvPr id="360" name="Google Shape;920;p19"/>
            <p:cNvSpPr/>
            <p:nvPr/>
          </p:nvSpPr>
          <p:spPr>
            <a:xfrm rot="16200000" flipV="1">
              <a:off x="7412040" y="1289520"/>
              <a:ext cx="572400" cy="572040"/>
            </a:xfrm>
            <a:custGeom>
              <a:avLst/>
              <a:gdLst>
                <a:gd name="textAreaLeft" fmla="*/ 0 w 572400"/>
                <a:gd name="textAreaRight" fmla="*/ 572760 w 572400"/>
                <a:gd name="textAreaTop" fmla="*/ -360 h 572040"/>
                <a:gd name="textAreaBottom" fmla="*/ 57204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1" name="Google Shape;921;p19"/>
            <p:cNvSpPr/>
            <p:nvPr/>
          </p:nvSpPr>
          <p:spPr>
            <a:xfrm rot="16200000" flipV="1">
              <a:off x="7407720" y="1284120"/>
              <a:ext cx="581400" cy="582120"/>
            </a:xfrm>
            <a:custGeom>
              <a:avLst/>
              <a:gdLst>
                <a:gd name="textAreaLeft" fmla="*/ 0 w 581400"/>
                <a:gd name="textAreaRight" fmla="*/ 581760 w 581400"/>
                <a:gd name="textAreaTop" fmla="*/ -360 h 582120"/>
                <a:gd name="textAreaBottom" fmla="*/ 58212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2" name="Google Shape;922;p19"/>
            <p:cNvSpPr/>
            <p:nvPr/>
          </p:nvSpPr>
          <p:spPr>
            <a:xfrm rot="16200000" flipV="1">
              <a:off x="7484760" y="1362600"/>
              <a:ext cx="427680" cy="426960"/>
            </a:xfrm>
            <a:custGeom>
              <a:avLst/>
              <a:gdLst>
                <a:gd name="textAreaLeft" fmla="*/ 0 w 427680"/>
                <a:gd name="textAreaRight" fmla="*/ 428040 w 427680"/>
                <a:gd name="textAreaTop" fmla="*/ 360 h 426960"/>
                <a:gd name="textAreaBottom" fmla="*/ 42768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3" name="Google Shape;923;p19"/>
            <p:cNvSpPr/>
            <p:nvPr/>
          </p:nvSpPr>
          <p:spPr>
            <a:xfrm rot="16200000" flipV="1">
              <a:off x="7480080" y="1356480"/>
              <a:ext cx="436680" cy="437040"/>
            </a:xfrm>
            <a:custGeom>
              <a:avLst/>
              <a:gdLst>
                <a:gd name="textAreaLeft" fmla="*/ 0 w 436680"/>
                <a:gd name="textAreaRight" fmla="*/ 437040 w 436680"/>
                <a:gd name="textAreaTop" fmla="*/ 360 h 437040"/>
                <a:gd name="textAreaBottom" fmla="*/ 43776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4" name="Google Shape;924;p19"/>
            <p:cNvSpPr/>
            <p:nvPr/>
          </p:nvSpPr>
          <p:spPr>
            <a:xfrm rot="16200000" flipV="1">
              <a:off x="7563240" y="1441080"/>
              <a:ext cx="270000" cy="270000"/>
            </a:xfrm>
            <a:custGeom>
              <a:avLst/>
              <a:gdLst>
                <a:gd name="textAreaLeft" fmla="*/ 0 w 270000"/>
                <a:gd name="textAreaRight" fmla="*/ 270360 w 270000"/>
                <a:gd name="textAreaTop" fmla="*/ 360 h 270000"/>
                <a:gd name="textAreaBottom" fmla="*/ 27072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5" name="Google Shape;925;p19"/>
            <p:cNvSpPr/>
            <p:nvPr/>
          </p:nvSpPr>
          <p:spPr>
            <a:xfrm rot="16200000" flipV="1">
              <a:off x="7558560" y="1436040"/>
              <a:ext cx="279360" cy="279000"/>
            </a:xfrm>
            <a:custGeom>
              <a:avLst/>
              <a:gdLst>
                <a:gd name="textAreaLeft" fmla="*/ 0 w 279360"/>
                <a:gd name="textAreaRight" fmla="*/ 279720 w 279360"/>
                <a:gd name="textAreaTop" fmla="*/ -360 h 279000"/>
                <a:gd name="textAreaBottom" fmla="*/ 27900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66" name="Google Shape;926;p19"/>
          <p:cNvGrpSpPr/>
          <p:nvPr/>
        </p:nvGrpSpPr>
        <p:grpSpPr>
          <a:xfrm>
            <a:off x="7869600" y="2754360"/>
            <a:ext cx="292320" cy="291600"/>
            <a:chOff x="7869600" y="2754360"/>
            <a:chExt cx="292320" cy="291600"/>
          </a:xfrm>
        </p:grpSpPr>
        <p:sp>
          <p:nvSpPr>
            <p:cNvPr id="367" name="Google Shape;927;p19"/>
            <p:cNvSpPr/>
            <p:nvPr/>
          </p:nvSpPr>
          <p:spPr>
            <a:xfrm rot="16200000" flipV="1">
              <a:off x="7874640" y="2759040"/>
              <a:ext cx="282240" cy="282240"/>
            </a:xfrm>
            <a:custGeom>
              <a:avLst/>
              <a:gdLst>
                <a:gd name="textAreaLeft" fmla="*/ 0 w 282240"/>
                <a:gd name="textAreaRight" fmla="*/ 282600 w 282240"/>
                <a:gd name="textAreaTop" fmla="*/ 360 h 282240"/>
                <a:gd name="textAreaBottom" fmla="*/ 28296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8" name="Google Shape;928;p19"/>
            <p:cNvSpPr/>
            <p:nvPr/>
          </p:nvSpPr>
          <p:spPr>
            <a:xfrm rot="16200000" flipV="1">
              <a:off x="7869960" y="2754000"/>
              <a:ext cx="291600" cy="292320"/>
            </a:xfrm>
            <a:custGeom>
              <a:avLst/>
              <a:gdLst>
                <a:gd name="textAreaLeft" fmla="*/ 0 w 291600"/>
                <a:gd name="textAreaRight" fmla="*/ 291960 w 291600"/>
                <a:gd name="textAreaTop" fmla="*/ 360 h 292320"/>
                <a:gd name="textAreaBottom" fmla="*/ 29304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69" name="Google Shape;929;p19"/>
            <p:cNvSpPr/>
            <p:nvPr/>
          </p:nvSpPr>
          <p:spPr>
            <a:xfrm rot="16200000" flipV="1">
              <a:off x="7937280" y="2820600"/>
              <a:ext cx="158040" cy="158040"/>
            </a:xfrm>
            <a:custGeom>
              <a:avLst/>
              <a:gdLst>
                <a:gd name="textAreaLeft" fmla="*/ 0 w 158040"/>
                <a:gd name="textAreaRight" fmla="*/ 158400 w 158040"/>
                <a:gd name="textAreaTop" fmla="*/ -360 h 158040"/>
                <a:gd name="textAreaBottom" fmla="*/ 15804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0" name="Google Shape;930;p19"/>
            <p:cNvSpPr/>
            <p:nvPr/>
          </p:nvSpPr>
          <p:spPr>
            <a:xfrm rot="16200000" flipV="1">
              <a:off x="7932240" y="2815560"/>
              <a:ext cx="167400" cy="167400"/>
            </a:xfrm>
            <a:custGeom>
              <a:avLst/>
              <a:gdLst>
                <a:gd name="textAreaLeft" fmla="*/ 0 w 167400"/>
                <a:gd name="textAreaRight" fmla="*/ 167760 w 167400"/>
                <a:gd name="textAreaTop" fmla="*/ -360 h 167400"/>
                <a:gd name="textAreaBottom" fmla="*/ 16740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71" name="Google Shape;931;p19"/>
          <p:cNvGrpSpPr/>
          <p:nvPr/>
        </p:nvGrpSpPr>
        <p:grpSpPr>
          <a:xfrm>
            <a:off x="8012884" y="177841"/>
            <a:ext cx="174601" cy="174600"/>
            <a:chOff x="8012880" y="177840"/>
            <a:chExt cx="174600" cy="174600"/>
          </a:xfrm>
        </p:grpSpPr>
        <p:sp>
          <p:nvSpPr>
            <p:cNvPr id="372" name="Google Shape;932;p19"/>
            <p:cNvSpPr/>
            <p:nvPr/>
          </p:nvSpPr>
          <p:spPr>
            <a:xfrm rot="16200000" flipV="1">
              <a:off x="8016840" y="182520"/>
              <a:ext cx="165600" cy="165240"/>
            </a:xfrm>
            <a:custGeom>
              <a:avLst/>
              <a:gdLst>
                <a:gd name="textAreaLeft" fmla="*/ 0 w 165600"/>
                <a:gd name="textAreaRight" fmla="*/ 165960 w 165600"/>
                <a:gd name="textAreaTop" fmla="*/ -360 h 165240"/>
                <a:gd name="textAreaBottom" fmla="*/ 16524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3" name="Google Shape;933;p19"/>
            <p:cNvSpPr/>
            <p:nvPr/>
          </p:nvSpPr>
          <p:spPr>
            <a:xfrm rot="16200000" flipV="1">
              <a:off x="8012880" y="177480"/>
              <a:ext cx="174600" cy="174600"/>
            </a:xfrm>
            <a:custGeom>
              <a:avLst/>
              <a:gdLst>
                <a:gd name="textAreaLeft" fmla="*/ 0 w 174600"/>
                <a:gd name="textAreaRight" fmla="*/ 174960 w 174600"/>
                <a:gd name="textAreaTop" fmla="*/ -360 h 174600"/>
                <a:gd name="textAreaBottom" fmla="*/ 17460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4" name="Google Shape;934;p19"/>
            <p:cNvSpPr/>
            <p:nvPr/>
          </p:nvSpPr>
          <p:spPr>
            <a:xfrm rot="16200000" flipV="1">
              <a:off x="8053560" y="218880"/>
              <a:ext cx="92160" cy="92880"/>
            </a:xfrm>
            <a:custGeom>
              <a:avLst/>
              <a:gdLst>
                <a:gd name="textAreaLeft" fmla="*/ 0 w 92160"/>
                <a:gd name="textAreaRight" fmla="*/ 92520 w 92160"/>
                <a:gd name="textAreaTop" fmla="*/ 360 h 92880"/>
                <a:gd name="textAreaBottom" fmla="*/ 9360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5" name="Google Shape;935;p19"/>
            <p:cNvSpPr/>
            <p:nvPr/>
          </p:nvSpPr>
          <p:spPr>
            <a:xfrm rot="16200000" flipV="1">
              <a:off x="8048880" y="214920"/>
              <a:ext cx="102240" cy="101520"/>
            </a:xfrm>
            <a:custGeom>
              <a:avLst/>
              <a:gdLst>
                <a:gd name="textAreaLeft" fmla="*/ 0 w 102240"/>
                <a:gd name="textAreaRight" fmla="*/ 102600 w 102240"/>
                <a:gd name="textAreaTop" fmla="*/ 360 h 101520"/>
                <a:gd name="textAreaBottom" fmla="*/ 10224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76" name="Google Shape;936;p19"/>
          <p:cNvGrpSpPr/>
          <p:nvPr/>
        </p:nvGrpSpPr>
        <p:grpSpPr>
          <a:xfrm>
            <a:off x="7551722" y="3880440"/>
            <a:ext cx="293040" cy="292680"/>
            <a:chOff x="7551720" y="3880440"/>
            <a:chExt cx="293040" cy="292680"/>
          </a:xfrm>
        </p:grpSpPr>
        <p:sp>
          <p:nvSpPr>
            <p:cNvPr id="377" name="Google Shape;937;p19"/>
            <p:cNvSpPr/>
            <p:nvPr/>
          </p:nvSpPr>
          <p:spPr>
            <a:xfrm rot="5400000" flipH="1">
              <a:off x="7553880" y="3882600"/>
              <a:ext cx="288360" cy="288000"/>
            </a:xfrm>
            <a:custGeom>
              <a:avLst/>
              <a:gdLst>
                <a:gd name="textAreaLeft" fmla="*/ -360 w 288360"/>
                <a:gd name="textAreaRight" fmla="*/ 28836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8" name="Google Shape;938;p19"/>
            <p:cNvSpPr/>
            <p:nvPr/>
          </p:nvSpPr>
          <p:spPr>
            <a:xfrm rot="5400000" flipH="1">
              <a:off x="7551720" y="3880080"/>
              <a:ext cx="292680" cy="293040"/>
            </a:xfrm>
            <a:custGeom>
              <a:avLst/>
              <a:gdLst>
                <a:gd name="textAreaLeft" fmla="*/ -360 w 292680"/>
                <a:gd name="textAreaRight" fmla="*/ 29268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79" name="Google Shape;939;p19"/>
            <p:cNvSpPr/>
            <p:nvPr/>
          </p:nvSpPr>
          <p:spPr>
            <a:xfrm rot="5400000" flipH="1">
              <a:off x="7589520" y="3919320"/>
              <a:ext cx="215280" cy="214920"/>
            </a:xfrm>
            <a:custGeom>
              <a:avLst/>
              <a:gdLst>
                <a:gd name="textAreaLeft" fmla="*/ 360 w 215280"/>
                <a:gd name="textAreaRight" fmla="*/ 21600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0" name="Google Shape;940;p19"/>
            <p:cNvSpPr/>
            <p:nvPr/>
          </p:nvSpPr>
          <p:spPr>
            <a:xfrm rot="5400000" flipH="1">
              <a:off x="7587360" y="3916800"/>
              <a:ext cx="219600" cy="219960"/>
            </a:xfrm>
            <a:custGeom>
              <a:avLst/>
              <a:gdLst>
                <a:gd name="textAreaLeft" fmla="*/ 360 w 219600"/>
                <a:gd name="textAreaRight" fmla="*/ 22032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1" name="Google Shape;941;p19"/>
            <p:cNvSpPr/>
            <p:nvPr/>
          </p:nvSpPr>
          <p:spPr>
            <a:xfrm rot="5400000" flipH="1">
              <a:off x="7629480" y="3959280"/>
              <a:ext cx="135720" cy="135720"/>
            </a:xfrm>
            <a:custGeom>
              <a:avLst/>
              <a:gdLst>
                <a:gd name="textAreaLeft" fmla="*/ -360 w 135720"/>
                <a:gd name="textAreaRight" fmla="*/ 13572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2" name="Google Shape;942;p19"/>
            <p:cNvSpPr/>
            <p:nvPr/>
          </p:nvSpPr>
          <p:spPr>
            <a:xfrm rot="5400000" flipH="1">
              <a:off x="7627680" y="3956400"/>
              <a:ext cx="140760" cy="140400"/>
            </a:xfrm>
            <a:custGeom>
              <a:avLst/>
              <a:gdLst>
                <a:gd name="textAreaLeft" fmla="*/ -360 w 140760"/>
                <a:gd name="textAreaRight" fmla="*/ 14076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83" name="Google Shape;943;p19"/>
          <p:cNvGrpSpPr/>
          <p:nvPr/>
        </p:nvGrpSpPr>
        <p:grpSpPr>
          <a:xfrm>
            <a:off x="8333283" y="249121"/>
            <a:ext cx="26640" cy="174600"/>
            <a:chOff x="8333280" y="249120"/>
            <a:chExt cx="26640" cy="174600"/>
          </a:xfrm>
        </p:grpSpPr>
        <p:sp>
          <p:nvSpPr>
            <p:cNvPr id="384" name="Google Shape;944;p19"/>
            <p:cNvSpPr/>
            <p:nvPr/>
          </p:nvSpPr>
          <p:spPr>
            <a:xfrm rot="16200000" flipV="1">
              <a:off x="8333280" y="397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5" name="Google Shape;945;p19"/>
            <p:cNvSpPr/>
            <p:nvPr/>
          </p:nvSpPr>
          <p:spPr>
            <a:xfrm rot="16200000" flipV="1">
              <a:off x="8333280" y="3232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86" name="Google Shape;946;p19"/>
            <p:cNvSpPr/>
            <p:nvPr/>
          </p:nvSpPr>
          <p:spPr>
            <a:xfrm rot="16200000" flipV="1">
              <a:off x="8333280" y="249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cxnSp>
        <p:nvCxnSpPr>
          <p:cNvPr id="387" name="Google Shape;947;p19"/>
          <p:cNvCxnSpPr/>
          <p:nvPr/>
        </p:nvCxnSpPr>
        <p:spPr>
          <a:xfrm flipH="1" flipV="1">
            <a:off x="1513801" y="1824840"/>
            <a:ext cx="126361" cy="1672920"/>
          </a:xfrm>
          <a:prstGeom prst="straightConnector1">
            <a:avLst/>
          </a:prstGeom>
          <a:ln w="9525">
            <a:solidFill>
              <a:srgbClr val="494949"/>
            </a:solidFill>
            <a:round/>
          </a:ln>
        </p:spPr>
      </p:cxnSp>
      <p:cxnSp>
        <p:nvCxnSpPr>
          <p:cNvPr id="388" name="Google Shape;948;p19"/>
          <p:cNvCxnSpPr/>
          <p:nvPr/>
        </p:nvCxnSpPr>
        <p:spPr>
          <a:xfrm flipV="1">
            <a:off x="889923" y="3510721"/>
            <a:ext cx="743760" cy="829800"/>
          </a:xfrm>
          <a:prstGeom prst="straightConnector1">
            <a:avLst/>
          </a:prstGeom>
          <a:ln w="9525">
            <a:solidFill>
              <a:srgbClr val="494949"/>
            </a:solidFill>
            <a:round/>
          </a:ln>
        </p:spPr>
      </p:cxnSp>
      <p:cxnSp>
        <p:nvCxnSpPr>
          <p:cNvPr id="389" name="Google Shape;949;p19"/>
          <p:cNvCxnSpPr/>
          <p:nvPr/>
        </p:nvCxnSpPr>
        <p:spPr>
          <a:xfrm flipH="1" flipV="1">
            <a:off x="909724" y="4347001"/>
            <a:ext cx="1188361" cy="796680"/>
          </a:xfrm>
          <a:prstGeom prst="straightConnector1">
            <a:avLst/>
          </a:prstGeom>
          <a:ln w="9525">
            <a:solidFill>
              <a:srgbClr val="494949"/>
            </a:solidFill>
            <a:round/>
          </a:ln>
        </p:spPr>
      </p:cxnSp>
      <p:grpSp>
        <p:nvGrpSpPr>
          <p:cNvPr id="390" name="Google Shape;950;p19"/>
          <p:cNvGrpSpPr/>
          <p:nvPr/>
        </p:nvGrpSpPr>
        <p:grpSpPr>
          <a:xfrm>
            <a:off x="621364" y="4062241"/>
            <a:ext cx="582121" cy="581400"/>
            <a:chOff x="621360" y="4062240"/>
            <a:chExt cx="582120" cy="581400"/>
          </a:xfrm>
        </p:grpSpPr>
        <p:sp>
          <p:nvSpPr>
            <p:cNvPr id="391" name="Google Shape;951;p19"/>
            <p:cNvSpPr/>
            <p:nvPr/>
          </p:nvSpPr>
          <p:spPr>
            <a:xfrm rot="5400000">
              <a:off x="626040" y="40669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2" name="Google Shape;952;p19"/>
            <p:cNvSpPr/>
            <p:nvPr/>
          </p:nvSpPr>
          <p:spPr>
            <a:xfrm rot="5400000">
              <a:off x="621360" y="40618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3" name="Google Shape;953;p19"/>
            <p:cNvSpPr/>
            <p:nvPr/>
          </p:nvSpPr>
          <p:spPr>
            <a:xfrm rot="5400000">
              <a:off x="698760" y="413964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4" name="Google Shape;954;p19"/>
            <p:cNvSpPr/>
            <p:nvPr/>
          </p:nvSpPr>
          <p:spPr>
            <a:xfrm rot="5400000">
              <a:off x="694080" y="41342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5" name="Google Shape;955;p19"/>
            <p:cNvSpPr/>
            <p:nvPr/>
          </p:nvSpPr>
          <p:spPr>
            <a:xfrm rot="5400000">
              <a:off x="777600" y="42177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6" name="Google Shape;956;p19"/>
            <p:cNvSpPr/>
            <p:nvPr/>
          </p:nvSpPr>
          <p:spPr>
            <a:xfrm rot="5400000">
              <a:off x="772560" y="42134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397" name="Google Shape;957;p19"/>
          <p:cNvGrpSpPr/>
          <p:nvPr/>
        </p:nvGrpSpPr>
        <p:grpSpPr>
          <a:xfrm>
            <a:off x="1482841" y="3351240"/>
            <a:ext cx="292320" cy="291600"/>
            <a:chOff x="1482840" y="3351240"/>
            <a:chExt cx="292320" cy="291600"/>
          </a:xfrm>
        </p:grpSpPr>
        <p:sp>
          <p:nvSpPr>
            <p:cNvPr id="398" name="Google Shape;958;p19"/>
            <p:cNvSpPr/>
            <p:nvPr/>
          </p:nvSpPr>
          <p:spPr>
            <a:xfrm rot="5400000">
              <a:off x="1487880" y="33562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399" name="Google Shape;959;p19"/>
            <p:cNvSpPr/>
            <p:nvPr/>
          </p:nvSpPr>
          <p:spPr>
            <a:xfrm rot="5400000">
              <a:off x="1483200" y="335088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0" name="Google Shape;960;p19"/>
            <p:cNvSpPr/>
            <p:nvPr/>
          </p:nvSpPr>
          <p:spPr>
            <a:xfrm rot="5400000">
              <a:off x="1550160" y="341784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1" name="Google Shape;961;p19"/>
            <p:cNvSpPr/>
            <p:nvPr/>
          </p:nvSpPr>
          <p:spPr>
            <a:xfrm rot="5400000">
              <a:off x="1545480" y="341352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02" name="Google Shape;962;p19"/>
          <p:cNvGrpSpPr/>
          <p:nvPr/>
        </p:nvGrpSpPr>
        <p:grpSpPr>
          <a:xfrm>
            <a:off x="1595524" y="4790160"/>
            <a:ext cx="174601" cy="174600"/>
            <a:chOff x="1595520" y="4790160"/>
            <a:chExt cx="174600" cy="174600"/>
          </a:xfrm>
        </p:grpSpPr>
        <p:sp>
          <p:nvSpPr>
            <p:cNvPr id="403" name="Google Shape;963;p19"/>
            <p:cNvSpPr/>
            <p:nvPr/>
          </p:nvSpPr>
          <p:spPr>
            <a:xfrm rot="5400000">
              <a:off x="1599480" y="47948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4" name="Google Shape;964;p19"/>
            <p:cNvSpPr/>
            <p:nvPr/>
          </p:nvSpPr>
          <p:spPr>
            <a:xfrm rot="5400000">
              <a:off x="1595520" y="479016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5" name="Google Shape;965;p19"/>
            <p:cNvSpPr/>
            <p:nvPr/>
          </p:nvSpPr>
          <p:spPr>
            <a:xfrm rot="5400000">
              <a:off x="1636200" y="48312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6" name="Google Shape;966;p19"/>
            <p:cNvSpPr/>
            <p:nvPr/>
          </p:nvSpPr>
          <p:spPr>
            <a:xfrm rot="5400000">
              <a:off x="1631520" y="48268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407" name="Google Shape;967;p19"/>
          <p:cNvSpPr/>
          <p:nvPr/>
        </p:nvSpPr>
        <p:spPr>
          <a:xfrm rot="5400000">
            <a:off x="1377358" y="1688760"/>
            <a:ext cx="288360" cy="288000"/>
          </a:xfrm>
          <a:custGeom>
            <a:avLst/>
            <a:gdLst>
              <a:gd name="textAreaLeft" fmla="*/ 0 w 288360"/>
              <a:gd name="textAreaRight" fmla="*/ 288720 w 288360"/>
              <a:gd name="textAreaTop" fmla="*/ 0 h 288000"/>
              <a:gd name="textAreaBottom" fmla="*/ 288360 h 28800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8" name="Google Shape;968;p19"/>
          <p:cNvSpPr/>
          <p:nvPr/>
        </p:nvSpPr>
        <p:spPr>
          <a:xfrm rot="5400000">
            <a:off x="1375198" y="1685881"/>
            <a:ext cx="292680" cy="293040"/>
          </a:xfrm>
          <a:custGeom>
            <a:avLst/>
            <a:gdLst>
              <a:gd name="textAreaLeft" fmla="*/ 0 w 292680"/>
              <a:gd name="textAreaRight" fmla="*/ 293040 w 292680"/>
              <a:gd name="textAreaTop" fmla="*/ 0 h 293040"/>
              <a:gd name="textAreaBottom" fmla="*/ 293400 h 29304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09" name="Google Shape;969;p19"/>
          <p:cNvSpPr/>
          <p:nvPr/>
        </p:nvSpPr>
        <p:spPr>
          <a:xfrm rot="5400000">
            <a:off x="1413722" y="1725123"/>
            <a:ext cx="215280" cy="214921"/>
          </a:xfrm>
          <a:custGeom>
            <a:avLst/>
            <a:gdLst>
              <a:gd name="textAreaLeft" fmla="*/ 0 w 215280"/>
              <a:gd name="textAreaRight" fmla="*/ 215640 w 215280"/>
              <a:gd name="textAreaTop" fmla="*/ 0 h 214920"/>
              <a:gd name="textAreaBottom" fmla="*/ 215280 h 21492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0" name="Google Shape;970;p19"/>
          <p:cNvSpPr/>
          <p:nvPr/>
        </p:nvSpPr>
        <p:spPr>
          <a:xfrm rot="5400000">
            <a:off x="1411562" y="1722602"/>
            <a:ext cx="219600" cy="219961"/>
          </a:xfrm>
          <a:custGeom>
            <a:avLst/>
            <a:gdLst>
              <a:gd name="textAreaLeft" fmla="*/ 0 w 219600"/>
              <a:gd name="textAreaRight" fmla="*/ 219960 w 219600"/>
              <a:gd name="textAreaTop" fmla="*/ 0 h 219960"/>
              <a:gd name="textAreaBottom" fmla="*/ 220320 h 21996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1" name="Google Shape;971;p19"/>
          <p:cNvSpPr/>
          <p:nvPr/>
        </p:nvSpPr>
        <p:spPr>
          <a:xfrm rot="5400000">
            <a:off x="1453680" y="1764723"/>
            <a:ext cx="135720" cy="135721"/>
          </a:xfrm>
          <a:custGeom>
            <a:avLst/>
            <a:gdLst>
              <a:gd name="textAreaLeft" fmla="*/ 0 w 135720"/>
              <a:gd name="textAreaRight" fmla="*/ 136080 w 135720"/>
              <a:gd name="textAreaTop" fmla="*/ 0 h 135720"/>
              <a:gd name="textAreaBottom" fmla="*/ 136080 h 13572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68040" bIns="680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2" name="Google Shape;972;p19"/>
          <p:cNvSpPr/>
          <p:nvPr/>
        </p:nvSpPr>
        <p:spPr>
          <a:xfrm rot="5400000">
            <a:off x="1451160" y="1762561"/>
            <a:ext cx="140760" cy="140400"/>
          </a:xfrm>
          <a:custGeom>
            <a:avLst/>
            <a:gdLst>
              <a:gd name="textAreaLeft" fmla="*/ 0 w 140760"/>
              <a:gd name="textAreaRight" fmla="*/ 141120 w 140760"/>
              <a:gd name="textAreaTop" fmla="*/ 0 h 140400"/>
              <a:gd name="textAreaBottom" fmla="*/ 140760 h 1404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nvGrpSpPr>
          <p:cNvPr id="413" name="Google Shape;973;p19"/>
          <p:cNvGrpSpPr/>
          <p:nvPr/>
        </p:nvGrpSpPr>
        <p:grpSpPr>
          <a:xfrm>
            <a:off x="1775523" y="1441441"/>
            <a:ext cx="26640" cy="174600"/>
            <a:chOff x="1775520" y="1441440"/>
            <a:chExt cx="26640" cy="174600"/>
          </a:xfrm>
        </p:grpSpPr>
        <p:sp>
          <p:nvSpPr>
            <p:cNvPr id="414" name="Google Shape;974;p19"/>
            <p:cNvSpPr/>
            <p:nvPr/>
          </p:nvSpPr>
          <p:spPr>
            <a:xfrm rot="5400000">
              <a:off x="1775520" y="14414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5" name="Google Shape;975;p19"/>
            <p:cNvSpPr/>
            <p:nvPr/>
          </p:nvSpPr>
          <p:spPr>
            <a:xfrm rot="5400000">
              <a:off x="1775520" y="151524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6" name="Google Shape;976;p19"/>
            <p:cNvSpPr/>
            <p:nvPr/>
          </p:nvSpPr>
          <p:spPr>
            <a:xfrm rot="5400000">
              <a:off x="1775520" y="158940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17" name="Google Shape;977;p19"/>
          <p:cNvGrpSpPr/>
          <p:nvPr/>
        </p:nvGrpSpPr>
        <p:grpSpPr>
          <a:xfrm>
            <a:off x="1893962" y="4488121"/>
            <a:ext cx="26640" cy="174600"/>
            <a:chOff x="1893960" y="4488120"/>
            <a:chExt cx="26640" cy="174600"/>
          </a:xfrm>
        </p:grpSpPr>
        <p:sp>
          <p:nvSpPr>
            <p:cNvPr id="418" name="Google Shape;978;p19"/>
            <p:cNvSpPr/>
            <p:nvPr/>
          </p:nvSpPr>
          <p:spPr>
            <a:xfrm rot="5400000">
              <a:off x="1893960" y="44881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19" name="Google Shape;979;p19"/>
            <p:cNvSpPr/>
            <p:nvPr/>
          </p:nvSpPr>
          <p:spPr>
            <a:xfrm rot="5400000">
              <a:off x="1893960" y="456192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0" name="Google Shape;980;p19"/>
            <p:cNvSpPr/>
            <p:nvPr/>
          </p:nvSpPr>
          <p:spPr>
            <a:xfrm rot="5400000">
              <a:off x="1893960" y="4636080"/>
              <a:ext cx="26640" cy="26640"/>
            </a:xfrm>
            <a:prstGeom prst="ellipse">
              <a:avLst/>
            </a:prstGeom>
            <a:solidFill>
              <a:schemeClr val="dk2"/>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grpSp>
        <p:nvGrpSpPr>
          <p:cNvPr id="421" name="Google Shape;981;p19"/>
          <p:cNvGrpSpPr/>
          <p:nvPr/>
        </p:nvGrpSpPr>
        <p:grpSpPr>
          <a:xfrm>
            <a:off x="483123" y="4066921"/>
            <a:ext cx="26640" cy="174600"/>
            <a:chOff x="483120" y="4066920"/>
            <a:chExt cx="26640" cy="174600"/>
          </a:xfrm>
        </p:grpSpPr>
        <p:sp>
          <p:nvSpPr>
            <p:cNvPr id="422" name="Google Shape;982;p19"/>
            <p:cNvSpPr/>
            <p:nvPr/>
          </p:nvSpPr>
          <p:spPr>
            <a:xfrm rot="5400000">
              <a:off x="483120" y="40669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3" name="Google Shape;983;p19"/>
            <p:cNvSpPr/>
            <p:nvPr/>
          </p:nvSpPr>
          <p:spPr>
            <a:xfrm rot="5400000">
              <a:off x="483120" y="414072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424" name="Google Shape;984;p19"/>
            <p:cNvSpPr/>
            <p:nvPr/>
          </p:nvSpPr>
          <p:spPr>
            <a:xfrm rot="5400000">
              <a:off x="483120" y="4214880"/>
              <a:ext cx="26640" cy="26640"/>
            </a:xfrm>
            <a:prstGeom prst="ellipse">
              <a:avLst/>
            </a:prstGeom>
            <a:solidFill>
              <a:srgbClr val="595959"/>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425" name="PlaceHolder 2"/>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499" name="Google Shape;44;p3"/>
          <p:cNvGrpSpPr/>
          <p:nvPr/>
        </p:nvGrpSpPr>
        <p:grpSpPr>
          <a:xfrm>
            <a:off x="2132644" y="713161"/>
            <a:ext cx="4878361" cy="3716640"/>
            <a:chOff x="2132640" y="713160"/>
            <a:chExt cx="4878360" cy="3716640"/>
          </a:xfrm>
        </p:grpSpPr>
        <p:sp>
          <p:nvSpPr>
            <p:cNvPr id="500" name="Google Shape;45;p3"/>
            <p:cNvSpPr/>
            <p:nvPr/>
          </p:nvSpPr>
          <p:spPr>
            <a:xfrm>
              <a:off x="2132640" y="713520"/>
              <a:ext cx="4878360" cy="3715920"/>
            </a:xfrm>
            <a:custGeom>
              <a:avLst/>
              <a:gdLst>
                <a:gd name="textAreaLeft" fmla="*/ 0 w 4878360"/>
                <a:gd name="textAreaRight" fmla="*/ 4878720 w 4878360"/>
                <a:gd name="textAreaTop" fmla="*/ 0 h 3715920"/>
                <a:gd name="textAreaBottom" fmla="*/ 3716280 h 3715920"/>
              </a:gdLst>
              <a:ahLst/>
              <a:cxnLst/>
              <a:rect l="textAreaLeft" t="textAreaTop" r="textAreaRight" b="textAreaBottom"/>
              <a:pathLst>
                <a:path w="272401" h="207444">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01" name="Google Shape;46;p3"/>
            <p:cNvSpPr/>
            <p:nvPr/>
          </p:nvSpPr>
          <p:spPr>
            <a:xfrm>
              <a:off x="2198880" y="713160"/>
              <a:ext cx="4710240" cy="3716640"/>
            </a:xfrm>
            <a:custGeom>
              <a:avLst/>
              <a:gdLst>
                <a:gd name="textAreaLeft" fmla="*/ 0 w 4710240"/>
                <a:gd name="textAreaRight" fmla="*/ 4710600 w 4710240"/>
                <a:gd name="textAreaTop" fmla="*/ 0 h 3716640"/>
                <a:gd name="textAreaBottom" fmla="*/ 3717000 h 3716640"/>
              </a:gdLst>
              <a:ahLst/>
              <a:cxnLst/>
              <a:rect l="textAreaLeft" t="textAreaTop" r="textAreaRight" b="textAreaBottom"/>
              <a:pathLst>
                <a:path w="263009" h="20748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grpSp>
      <p:sp>
        <p:nvSpPr>
          <p:cNvPr id="502" name="PlaceHolder 1"/>
          <p:cNvSpPr>
            <a:spLocks noGrp="1"/>
          </p:cNvSpPr>
          <p:nvPr>
            <p:ph type="title"/>
          </p:nvPr>
        </p:nvSpPr>
        <p:spPr>
          <a:xfrm>
            <a:off x="2971804" y="2231281"/>
            <a:ext cx="3200041" cy="804240"/>
          </a:xfrm>
          <a:prstGeom prst="rect">
            <a:avLst/>
          </a:prstGeom>
          <a:noFill/>
          <a:ln w="0">
            <a:noFill/>
          </a:ln>
        </p:spPr>
        <p:txBody>
          <a:bodyPr lIns="91440" tIns="91440" rIns="91440" bIns="91440" anchor="ctr">
            <a:noAutofit/>
          </a:bodyPr>
          <a:lstStyle/>
          <a:p>
            <a:pPr indent="0">
              <a:buNone/>
            </a:pPr>
            <a:r>
              <a:rPr lang="fr-FR" sz="3600" b="0" strike="noStrike" spc="-1">
                <a:solidFill>
                  <a:schemeClr val="dk1"/>
                </a:solidFill>
                <a:latin typeface="Arial"/>
              </a:rPr>
              <a:t>Click to edit the title text format</a:t>
            </a:r>
          </a:p>
        </p:txBody>
      </p:sp>
      <p:sp>
        <p:nvSpPr>
          <p:cNvPr id="503" name="PlaceHolder 2"/>
          <p:cNvSpPr>
            <a:spLocks noGrp="1"/>
          </p:cNvSpPr>
          <p:nvPr>
            <p:ph type="title"/>
          </p:nvPr>
        </p:nvSpPr>
        <p:spPr>
          <a:xfrm>
            <a:off x="2971802" y="1161360"/>
            <a:ext cx="2967120" cy="1069560"/>
          </a:xfrm>
          <a:prstGeom prst="rect">
            <a:avLst/>
          </a:prstGeom>
          <a:noFill/>
          <a:ln w="0">
            <a:noFill/>
          </a:ln>
        </p:spPr>
        <p:txBody>
          <a:bodyPr lIns="91440" tIns="91440" rIns="91440" bIns="91440" anchor="b">
            <a:noAutofit/>
          </a:bodyPr>
          <a:lstStyle/>
          <a:p>
            <a:pPr indent="0" algn="ctr">
              <a:lnSpc>
                <a:spcPct val="100000"/>
              </a:lnSpc>
              <a:buNone/>
            </a:pPr>
            <a:r>
              <a:rPr lang="fr-FR" sz="9600" b="0" strike="noStrike" spc="-1">
                <a:solidFill>
                  <a:schemeClr val="dk2"/>
                </a:solidFill>
                <a:latin typeface="Fjalla One"/>
                <a:ea typeface="Fjalla One"/>
              </a:rPr>
              <a:t>xx%</a:t>
            </a:r>
            <a:endParaRPr lang="fr-FR" sz="9600" b="0" strike="noStrike" spc="-1">
              <a:solidFill>
                <a:schemeClr val="dk1"/>
              </a:solidFill>
              <a:latin typeface="Arial"/>
            </a:endParaRPr>
          </a:p>
        </p:txBody>
      </p:sp>
      <p:grpSp>
        <p:nvGrpSpPr>
          <p:cNvPr id="504" name="Google Shape;50;p3"/>
          <p:cNvGrpSpPr/>
          <p:nvPr/>
        </p:nvGrpSpPr>
        <p:grpSpPr>
          <a:xfrm>
            <a:off x="432724" y="0"/>
            <a:ext cx="8278201" cy="5165640"/>
            <a:chOff x="432720" y="0"/>
            <a:chExt cx="8278200" cy="5165640"/>
          </a:xfrm>
        </p:grpSpPr>
        <p:cxnSp>
          <p:nvCxnSpPr>
            <p:cNvPr id="505" name="Google Shape;51;p3"/>
            <p:cNvCxnSpPr/>
            <p:nvPr/>
          </p:nvCxnSpPr>
          <p:spPr>
            <a:xfrm flipV="1">
              <a:off x="8420040" y="2664000"/>
              <a:ext cx="360" cy="2502000"/>
            </a:xfrm>
            <a:prstGeom prst="straightConnector1">
              <a:avLst/>
            </a:prstGeom>
            <a:ln w="9525">
              <a:solidFill>
                <a:srgbClr val="3D3D3D"/>
              </a:solidFill>
              <a:round/>
            </a:ln>
          </p:spPr>
        </p:cxnSp>
        <p:grpSp>
          <p:nvGrpSpPr>
            <p:cNvPr id="506" name="Google Shape;52;p3"/>
            <p:cNvGrpSpPr/>
            <p:nvPr/>
          </p:nvGrpSpPr>
          <p:grpSpPr>
            <a:xfrm>
              <a:off x="8129520" y="4292280"/>
              <a:ext cx="581400" cy="582120"/>
              <a:chOff x="8129520" y="4292280"/>
              <a:chExt cx="581400" cy="582120"/>
            </a:xfrm>
          </p:grpSpPr>
          <p:sp>
            <p:nvSpPr>
              <p:cNvPr id="507" name="Google Shape;53;p3"/>
              <p:cNvSpPr/>
              <p:nvPr/>
            </p:nvSpPr>
            <p:spPr>
              <a:xfrm>
                <a:off x="8133840" y="429732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08" name="Google Shape;54;p3"/>
              <p:cNvSpPr/>
              <p:nvPr/>
            </p:nvSpPr>
            <p:spPr>
              <a:xfrm>
                <a:off x="8129520" y="429228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09" name="Google Shape;55;p3"/>
              <p:cNvSpPr/>
              <p:nvPr/>
            </p:nvSpPr>
            <p:spPr>
              <a:xfrm>
                <a:off x="8206200" y="436968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0" name="Google Shape;56;p3"/>
              <p:cNvSpPr/>
              <p:nvPr/>
            </p:nvSpPr>
            <p:spPr>
              <a:xfrm>
                <a:off x="8201880" y="436464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11" name="Google Shape;57;p3"/>
              <p:cNvSpPr/>
              <p:nvPr/>
            </p:nvSpPr>
            <p:spPr>
              <a:xfrm>
                <a:off x="8284680" y="444816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2" name="Google Shape;58;p3"/>
              <p:cNvSpPr/>
              <p:nvPr/>
            </p:nvSpPr>
            <p:spPr>
              <a:xfrm>
                <a:off x="8280360" y="444384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13" name="Google Shape;59;p3"/>
            <p:cNvGrpSpPr/>
            <p:nvPr/>
          </p:nvGrpSpPr>
          <p:grpSpPr>
            <a:xfrm>
              <a:off x="8274240" y="3720600"/>
              <a:ext cx="291600" cy="292320"/>
              <a:chOff x="8274240" y="3720600"/>
              <a:chExt cx="291600" cy="292320"/>
            </a:xfrm>
          </p:grpSpPr>
          <p:sp>
            <p:nvSpPr>
              <p:cNvPr id="514" name="Google Shape;60;p3"/>
              <p:cNvSpPr/>
              <p:nvPr/>
            </p:nvSpPr>
            <p:spPr>
              <a:xfrm>
                <a:off x="8279280" y="372564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5" name="Google Shape;61;p3"/>
              <p:cNvSpPr/>
              <p:nvPr/>
            </p:nvSpPr>
            <p:spPr>
              <a:xfrm>
                <a:off x="8274240" y="372060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16" name="Google Shape;62;p3"/>
              <p:cNvSpPr/>
              <p:nvPr/>
            </p:nvSpPr>
            <p:spPr>
              <a:xfrm>
                <a:off x="8341200" y="37875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17" name="Google Shape;63;p3"/>
              <p:cNvSpPr/>
              <p:nvPr/>
            </p:nvSpPr>
            <p:spPr>
              <a:xfrm>
                <a:off x="8336520" y="37828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18" name="Google Shape;64;p3"/>
            <p:cNvGrpSpPr/>
            <p:nvPr/>
          </p:nvGrpSpPr>
          <p:grpSpPr>
            <a:xfrm>
              <a:off x="8332920" y="3212640"/>
              <a:ext cx="174600" cy="174600"/>
              <a:chOff x="8332920" y="3212640"/>
              <a:chExt cx="174600" cy="174600"/>
            </a:xfrm>
          </p:grpSpPr>
          <p:sp>
            <p:nvSpPr>
              <p:cNvPr id="519" name="Google Shape;65;p3"/>
              <p:cNvSpPr/>
              <p:nvPr/>
            </p:nvSpPr>
            <p:spPr>
              <a:xfrm>
                <a:off x="8337240" y="321768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0" name="Google Shape;66;p3"/>
              <p:cNvSpPr/>
              <p:nvPr/>
            </p:nvSpPr>
            <p:spPr>
              <a:xfrm>
                <a:off x="8332920" y="321264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1" name="Google Shape;67;p3"/>
              <p:cNvSpPr/>
              <p:nvPr/>
            </p:nvSpPr>
            <p:spPr>
              <a:xfrm>
                <a:off x="8373960" y="325368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2" name="Google Shape;68;p3"/>
              <p:cNvSpPr/>
              <p:nvPr/>
            </p:nvSpPr>
            <p:spPr>
              <a:xfrm>
                <a:off x="8368920" y="324936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cxnSp>
          <p:nvCxnSpPr>
            <p:cNvPr id="523" name="Google Shape;69;p3"/>
            <p:cNvCxnSpPr/>
            <p:nvPr/>
          </p:nvCxnSpPr>
          <p:spPr>
            <a:xfrm>
              <a:off x="723600" y="360"/>
              <a:ext cx="360" cy="2502000"/>
            </a:xfrm>
            <a:prstGeom prst="straightConnector1">
              <a:avLst/>
            </a:prstGeom>
            <a:ln w="9525">
              <a:solidFill>
                <a:srgbClr val="3D3D3D"/>
              </a:solidFill>
              <a:round/>
            </a:ln>
          </p:spPr>
        </p:cxnSp>
        <p:grpSp>
          <p:nvGrpSpPr>
            <p:cNvPr id="524" name="Google Shape;70;p3"/>
            <p:cNvGrpSpPr/>
            <p:nvPr/>
          </p:nvGrpSpPr>
          <p:grpSpPr>
            <a:xfrm>
              <a:off x="433080" y="291960"/>
              <a:ext cx="581400" cy="582120"/>
              <a:chOff x="433080" y="291960"/>
              <a:chExt cx="581400" cy="582120"/>
            </a:xfrm>
          </p:grpSpPr>
          <p:sp>
            <p:nvSpPr>
              <p:cNvPr id="525" name="Google Shape;71;p3"/>
              <p:cNvSpPr/>
              <p:nvPr/>
            </p:nvSpPr>
            <p:spPr>
              <a:xfrm rot="10800000">
                <a:off x="437760" y="297000"/>
                <a:ext cx="572400" cy="572040"/>
              </a:xfrm>
              <a:custGeom>
                <a:avLst/>
                <a:gdLst>
                  <a:gd name="textAreaLeft" fmla="*/ 0 w 572400"/>
                  <a:gd name="textAreaRight" fmla="*/ 572760 w 572400"/>
                  <a:gd name="textAreaTop" fmla="*/ 0 h 572040"/>
                  <a:gd name="textAreaBottom" fmla="*/ 572400 h 572040"/>
                </a:gdLst>
                <a:ahLst/>
                <a:cxnLst/>
                <a:rect l="textAreaLeft" t="textAreaTop" r="textAreaRight" b="textAreaBottom"/>
                <a:pathLst>
                  <a:path w="22915" h="22893">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6" name="Google Shape;72;p3"/>
              <p:cNvSpPr/>
              <p:nvPr/>
            </p:nvSpPr>
            <p:spPr>
              <a:xfrm rot="10800000">
                <a:off x="433080" y="291960"/>
                <a:ext cx="581400" cy="582120"/>
              </a:xfrm>
              <a:custGeom>
                <a:avLst/>
                <a:gdLst>
                  <a:gd name="textAreaLeft" fmla="*/ 0 w 581400"/>
                  <a:gd name="textAreaRight" fmla="*/ 581760 w 581400"/>
                  <a:gd name="textAreaTop" fmla="*/ 0 h 582120"/>
                  <a:gd name="textAreaBottom" fmla="*/ 582480 h 582120"/>
                </a:gdLst>
                <a:ahLst/>
                <a:cxnLst/>
                <a:rect l="textAreaLeft" t="textAreaTop" r="textAreaRight" b="textAreaBottom"/>
                <a:pathLst>
                  <a:path w="23272" h="23294">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7" name="Google Shape;73;p3"/>
              <p:cNvSpPr/>
              <p:nvPr/>
            </p:nvSpPr>
            <p:spPr>
              <a:xfrm rot="10800000">
                <a:off x="510120" y="369720"/>
                <a:ext cx="427680" cy="426960"/>
              </a:xfrm>
              <a:custGeom>
                <a:avLst/>
                <a:gdLst>
                  <a:gd name="textAreaLeft" fmla="*/ 0 w 427680"/>
                  <a:gd name="textAreaRight" fmla="*/ 428040 w 427680"/>
                  <a:gd name="textAreaTop" fmla="*/ 0 h 426960"/>
                  <a:gd name="textAreaBottom" fmla="*/ 427320 h 426960"/>
                </a:gdLst>
                <a:ahLst/>
                <a:cxnLst/>
                <a:rect l="textAreaLeft" t="textAreaTop" r="textAreaRight" b="textAreaBottom"/>
                <a:pathLst>
                  <a:path w="17120" h="17097">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28" name="Google Shape;74;p3"/>
              <p:cNvSpPr/>
              <p:nvPr/>
            </p:nvSpPr>
            <p:spPr>
              <a:xfrm rot="10800000">
                <a:off x="505440" y="364680"/>
                <a:ext cx="436680" cy="437040"/>
              </a:xfrm>
              <a:custGeom>
                <a:avLst/>
                <a:gdLst>
                  <a:gd name="textAreaLeft" fmla="*/ 0 w 436680"/>
                  <a:gd name="textAreaRight" fmla="*/ 437040 w 436680"/>
                  <a:gd name="textAreaTop" fmla="*/ 0 h 437040"/>
                  <a:gd name="textAreaBottom" fmla="*/ 437400 h 437040"/>
                </a:gdLst>
                <a:ahLst/>
                <a:cxnLst/>
                <a:rect l="textAreaLeft" t="textAreaTop" r="textAreaRight" b="textAreaBottom"/>
                <a:pathLst>
                  <a:path w="17477" h="17499">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29" name="Google Shape;75;p3"/>
              <p:cNvSpPr/>
              <p:nvPr/>
            </p:nvSpPr>
            <p:spPr>
              <a:xfrm rot="10800000">
                <a:off x="589320" y="448200"/>
                <a:ext cx="270000" cy="270000"/>
              </a:xfrm>
              <a:custGeom>
                <a:avLst/>
                <a:gdLst>
                  <a:gd name="textAreaLeft" fmla="*/ 0 w 270000"/>
                  <a:gd name="textAreaRight" fmla="*/ 270360 w 270000"/>
                  <a:gd name="textAreaTop" fmla="*/ 0 h 270000"/>
                  <a:gd name="textAreaBottom" fmla="*/ 270360 h 270000"/>
                </a:gdLst>
                <a:ahLst/>
                <a:cxnLst/>
                <a:rect l="textAreaLeft" t="textAreaTop" r="textAreaRight" b="textAreaBottom"/>
                <a:pathLst>
                  <a:path w="10812" h="10812">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0" name="Google Shape;76;p3"/>
              <p:cNvSpPr/>
              <p:nvPr/>
            </p:nvSpPr>
            <p:spPr>
              <a:xfrm rot="10800000">
                <a:off x="584280" y="443520"/>
                <a:ext cx="279360" cy="279000"/>
              </a:xfrm>
              <a:custGeom>
                <a:avLst/>
                <a:gdLst>
                  <a:gd name="textAreaLeft" fmla="*/ 0 w 279360"/>
                  <a:gd name="textAreaRight" fmla="*/ 279720 w 279360"/>
                  <a:gd name="textAreaTop" fmla="*/ 0 h 279000"/>
                  <a:gd name="textAreaBottom" fmla="*/ 279360 h 279000"/>
                </a:gdLst>
                <a:ahLst/>
                <a:cxnLst/>
                <a:rect l="textAreaLeft" t="textAreaTop" r="textAreaRight" b="textAreaBottom"/>
                <a:pathLst>
                  <a:path w="11191" h="11169">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31" name="Google Shape;77;p3"/>
            <p:cNvGrpSpPr/>
            <p:nvPr/>
          </p:nvGrpSpPr>
          <p:grpSpPr>
            <a:xfrm>
              <a:off x="578160" y="1153440"/>
              <a:ext cx="291600" cy="292320"/>
              <a:chOff x="578160" y="1153440"/>
              <a:chExt cx="291600" cy="292320"/>
            </a:xfrm>
          </p:grpSpPr>
          <p:sp>
            <p:nvSpPr>
              <p:cNvPr id="532" name="Google Shape;78;p3"/>
              <p:cNvSpPr/>
              <p:nvPr/>
            </p:nvSpPr>
            <p:spPr>
              <a:xfrm rot="10800000">
                <a:off x="582480" y="1158480"/>
                <a:ext cx="282240" cy="282240"/>
              </a:xfrm>
              <a:custGeom>
                <a:avLst/>
                <a:gdLst>
                  <a:gd name="textAreaLeft" fmla="*/ 0 w 282240"/>
                  <a:gd name="textAreaRight" fmla="*/ 282600 w 282240"/>
                  <a:gd name="textAreaTop" fmla="*/ 0 h 282240"/>
                  <a:gd name="textAreaBottom" fmla="*/ 282600 h 282240"/>
                </a:gdLst>
                <a:ahLst/>
                <a:cxnLst/>
                <a:rect l="textAreaLeft" t="textAreaTop" r="textAreaRight" b="textAreaBottom"/>
                <a:pathLst>
                  <a:path w="11302" h="11302">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3" name="Google Shape;79;p3"/>
              <p:cNvSpPr/>
              <p:nvPr/>
            </p:nvSpPr>
            <p:spPr>
              <a:xfrm rot="10800000">
                <a:off x="578160" y="1153440"/>
                <a:ext cx="291600" cy="292320"/>
              </a:xfrm>
              <a:custGeom>
                <a:avLst/>
                <a:gdLst>
                  <a:gd name="textAreaLeft" fmla="*/ 0 w 291600"/>
                  <a:gd name="textAreaRight" fmla="*/ 291960 w 291600"/>
                  <a:gd name="textAreaTop" fmla="*/ 0 h 292320"/>
                  <a:gd name="textAreaBottom" fmla="*/ 292680 h 292320"/>
                </a:gdLst>
                <a:ahLst/>
                <a:cxnLst/>
                <a:rect l="textAreaLeft" t="textAreaTop" r="textAreaRight" b="textAreaBottom"/>
                <a:pathLst>
                  <a:path w="11681" h="11703">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34" name="Google Shape;80;p3"/>
              <p:cNvSpPr/>
              <p:nvPr/>
            </p:nvSpPr>
            <p:spPr>
              <a:xfrm rot="10800000">
                <a:off x="644760" y="1220760"/>
                <a:ext cx="158040" cy="158040"/>
              </a:xfrm>
              <a:custGeom>
                <a:avLst/>
                <a:gdLst>
                  <a:gd name="textAreaLeft" fmla="*/ 0 w 158040"/>
                  <a:gd name="textAreaRight" fmla="*/ 158400 w 158040"/>
                  <a:gd name="textAreaTop" fmla="*/ 0 h 158040"/>
                  <a:gd name="textAreaBottom" fmla="*/ 158400 h 158040"/>
                </a:gdLst>
                <a:ahLst/>
                <a:cxnLst/>
                <a:rect l="textAreaLeft" t="textAreaTop" r="textAreaRight" b="textAreaBottom"/>
                <a:pathLst>
                  <a:path w="6331" h="6332">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9200" bIns="792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5" name="Google Shape;81;p3"/>
              <p:cNvSpPr/>
              <p:nvPr/>
            </p:nvSpPr>
            <p:spPr>
              <a:xfrm rot="10800000">
                <a:off x="640080" y="1216080"/>
                <a:ext cx="167400" cy="167400"/>
              </a:xfrm>
              <a:custGeom>
                <a:avLst/>
                <a:gdLst>
                  <a:gd name="textAreaLeft" fmla="*/ 0 w 167400"/>
                  <a:gd name="textAreaRight" fmla="*/ 167760 w 167400"/>
                  <a:gd name="textAreaTop" fmla="*/ 0 h 167400"/>
                  <a:gd name="textAreaBottom" fmla="*/ 167760 h 167400"/>
                </a:gdLst>
                <a:ahLst/>
                <a:cxnLst/>
                <a:rect l="textAreaLeft" t="textAreaTop" r="textAreaRight" b="textAreaBottom"/>
                <a:pathLst>
                  <a:path w="6710" h="6711">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3880" bIns="838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36" name="Google Shape;82;p3"/>
            <p:cNvGrpSpPr/>
            <p:nvPr/>
          </p:nvGrpSpPr>
          <p:grpSpPr>
            <a:xfrm>
              <a:off x="636480" y="1779120"/>
              <a:ext cx="174600" cy="174600"/>
              <a:chOff x="636480" y="1779120"/>
              <a:chExt cx="174600" cy="174600"/>
            </a:xfrm>
          </p:grpSpPr>
          <p:sp>
            <p:nvSpPr>
              <p:cNvPr id="537" name="Google Shape;83;p3"/>
              <p:cNvSpPr/>
              <p:nvPr/>
            </p:nvSpPr>
            <p:spPr>
              <a:xfrm rot="10800000">
                <a:off x="641160" y="1783440"/>
                <a:ext cx="165600" cy="165240"/>
              </a:xfrm>
              <a:custGeom>
                <a:avLst/>
                <a:gdLst>
                  <a:gd name="textAreaLeft" fmla="*/ 0 w 165600"/>
                  <a:gd name="textAreaRight" fmla="*/ 165960 w 165600"/>
                  <a:gd name="textAreaTop" fmla="*/ 0 h 165240"/>
                  <a:gd name="textAreaBottom" fmla="*/ 165600 h 165240"/>
                </a:gdLst>
                <a:ahLst/>
                <a:cxnLst/>
                <a:rect l="textAreaLeft" t="textAreaTop" r="textAreaRight" b="textAreaBottom"/>
                <a:pathLst>
                  <a:path w="6644" h="6621">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82800" bIns="8280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38" name="Google Shape;84;p3"/>
              <p:cNvSpPr/>
              <p:nvPr/>
            </p:nvSpPr>
            <p:spPr>
              <a:xfrm rot="10800000">
                <a:off x="636480" y="1779120"/>
                <a:ext cx="174600" cy="174600"/>
              </a:xfrm>
              <a:custGeom>
                <a:avLst/>
                <a:gdLst>
                  <a:gd name="textAreaLeft" fmla="*/ 0 w 174600"/>
                  <a:gd name="textAreaRight" fmla="*/ 174960 w 174600"/>
                  <a:gd name="textAreaTop" fmla="*/ 0 h 174600"/>
                  <a:gd name="textAreaBottom" fmla="*/ 174960 h 174600"/>
                </a:gdLst>
                <a:ahLst/>
                <a:cxnLst/>
                <a:rect l="textAreaLeft" t="textAreaTop" r="textAreaRight" b="textAreaBottom"/>
                <a:pathLst>
                  <a:path w="7000" h="700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87480" bIns="8748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39" name="Google Shape;85;p3"/>
              <p:cNvSpPr/>
              <p:nvPr/>
            </p:nvSpPr>
            <p:spPr>
              <a:xfrm rot="10800000">
                <a:off x="677880" y="1819800"/>
                <a:ext cx="92160" cy="92880"/>
              </a:xfrm>
              <a:custGeom>
                <a:avLst/>
                <a:gdLst>
                  <a:gd name="textAreaLeft" fmla="*/ 0 w 92160"/>
                  <a:gd name="textAreaRight" fmla="*/ 92520 w 92160"/>
                  <a:gd name="textAreaTop" fmla="*/ 0 h 92880"/>
                  <a:gd name="textAreaBottom" fmla="*/ 93240 h 92880"/>
                </a:gdLst>
                <a:ahLst/>
                <a:cxnLst/>
                <a:rect l="textAreaLeft" t="textAreaTop" r="textAreaRight" b="textAreaBottom"/>
                <a:pathLst>
                  <a:path w="3702" h="3723">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6440" bIns="46440" anchor="ctr">
                <a:noAutofit/>
              </a:bodyPr>
              <a:lstStyle/>
              <a:p>
                <a:pPr defTabSz="914395">
                  <a:lnSpc>
                    <a:spcPct val="100000"/>
                  </a:lnSpc>
                  <a:tabLst>
                    <a:tab pos="0" algn="l"/>
                  </a:tabLst>
                </a:pPr>
                <a:endParaRPr lang="en-US" sz="1800" b="0" strike="noStrike" spc="-1" dirty="0">
                  <a:solidFill>
                    <a:srgbClr val="000000"/>
                  </a:solidFill>
                  <a:latin typeface="OpenSymbol"/>
                </a:endParaRPr>
              </a:p>
            </p:txBody>
          </p:sp>
          <p:sp>
            <p:nvSpPr>
              <p:cNvPr id="540" name="Google Shape;86;p3"/>
              <p:cNvSpPr/>
              <p:nvPr/>
            </p:nvSpPr>
            <p:spPr>
              <a:xfrm rot="10800000">
                <a:off x="672840" y="1815480"/>
                <a:ext cx="102240" cy="101520"/>
              </a:xfrm>
              <a:custGeom>
                <a:avLst/>
                <a:gdLst>
                  <a:gd name="textAreaLeft" fmla="*/ 0 w 102240"/>
                  <a:gd name="textAreaRight" fmla="*/ 102600 w 102240"/>
                  <a:gd name="textAreaTop" fmla="*/ 0 h 101520"/>
                  <a:gd name="textAreaBottom" fmla="*/ 101880 h 101520"/>
                </a:gdLst>
                <a:ahLst/>
                <a:cxnLst/>
                <a:rect l="textAreaLeft" t="textAreaTop" r="textAreaRight" b="textAreaBottom"/>
                <a:pathLst>
                  <a:path w="4102" h="408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0760" bIns="50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1" name="Google Shape;87;p3"/>
            <p:cNvGrpSpPr/>
            <p:nvPr/>
          </p:nvGrpSpPr>
          <p:grpSpPr>
            <a:xfrm>
              <a:off x="432720" y="2003040"/>
              <a:ext cx="174960" cy="26640"/>
              <a:chOff x="432720" y="2003040"/>
              <a:chExt cx="174960" cy="26640"/>
            </a:xfrm>
          </p:grpSpPr>
          <p:sp>
            <p:nvSpPr>
              <p:cNvPr id="542" name="Google Shape;88;p3"/>
              <p:cNvSpPr/>
              <p:nvPr/>
            </p:nvSpPr>
            <p:spPr>
              <a:xfrm>
                <a:off x="43272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3" name="Google Shape;89;p3"/>
              <p:cNvSpPr/>
              <p:nvPr/>
            </p:nvSpPr>
            <p:spPr>
              <a:xfrm>
                <a:off x="50688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4" name="Google Shape;90;p3"/>
              <p:cNvSpPr/>
              <p:nvPr/>
            </p:nvSpPr>
            <p:spPr>
              <a:xfrm>
                <a:off x="581040" y="20030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5" name="Google Shape;91;p3"/>
            <p:cNvGrpSpPr/>
            <p:nvPr/>
          </p:nvGrpSpPr>
          <p:grpSpPr>
            <a:xfrm>
              <a:off x="788040" y="208440"/>
              <a:ext cx="174600" cy="26640"/>
              <a:chOff x="788040" y="208440"/>
              <a:chExt cx="174600" cy="26640"/>
            </a:xfrm>
          </p:grpSpPr>
          <p:sp>
            <p:nvSpPr>
              <p:cNvPr id="546" name="Google Shape;92;p3"/>
              <p:cNvSpPr/>
              <p:nvPr/>
            </p:nvSpPr>
            <p:spPr>
              <a:xfrm>
                <a:off x="78804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7" name="Google Shape;93;p3"/>
              <p:cNvSpPr/>
              <p:nvPr/>
            </p:nvSpPr>
            <p:spPr>
              <a:xfrm>
                <a:off x="8622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48" name="Google Shape;94;p3"/>
              <p:cNvSpPr/>
              <p:nvPr/>
            </p:nvSpPr>
            <p:spPr>
              <a:xfrm>
                <a:off x="936000" y="20844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49" name="Google Shape;95;p3"/>
            <p:cNvGrpSpPr/>
            <p:nvPr/>
          </p:nvGrpSpPr>
          <p:grpSpPr>
            <a:xfrm>
              <a:off x="8129520" y="4988880"/>
              <a:ext cx="174600" cy="26640"/>
              <a:chOff x="8129520" y="4988880"/>
              <a:chExt cx="174600" cy="26640"/>
            </a:xfrm>
          </p:grpSpPr>
          <p:sp>
            <p:nvSpPr>
              <p:cNvPr id="550" name="Google Shape;96;p3"/>
              <p:cNvSpPr/>
              <p:nvPr/>
            </p:nvSpPr>
            <p:spPr>
              <a:xfrm>
                <a:off x="81295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1" name="Google Shape;97;p3"/>
              <p:cNvSpPr/>
              <p:nvPr/>
            </p:nvSpPr>
            <p:spPr>
              <a:xfrm>
                <a:off x="820332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2" name="Google Shape;98;p3"/>
              <p:cNvSpPr/>
              <p:nvPr/>
            </p:nvSpPr>
            <p:spPr>
              <a:xfrm>
                <a:off x="8277480" y="498888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grpSp>
          <p:nvGrpSpPr>
            <p:cNvPr id="553" name="Google Shape;99;p3"/>
            <p:cNvGrpSpPr/>
            <p:nvPr/>
          </p:nvGrpSpPr>
          <p:grpSpPr>
            <a:xfrm>
              <a:off x="8497440" y="3429360"/>
              <a:ext cx="174600" cy="26640"/>
              <a:chOff x="8497440" y="3429360"/>
              <a:chExt cx="174600" cy="26640"/>
            </a:xfrm>
          </p:grpSpPr>
          <p:sp>
            <p:nvSpPr>
              <p:cNvPr id="554" name="Google Shape;100;p3"/>
              <p:cNvSpPr/>
              <p:nvPr/>
            </p:nvSpPr>
            <p:spPr>
              <a:xfrm>
                <a:off x="849744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5" name="Google Shape;101;p3"/>
              <p:cNvSpPr/>
              <p:nvPr/>
            </p:nvSpPr>
            <p:spPr>
              <a:xfrm>
                <a:off x="85716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56" name="Google Shape;102;p3"/>
              <p:cNvSpPr/>
              <p:nvPr/>
            </p:nvSpPr>
            <p:spPr>
              <a:xfrm>
                <a:off x="8645400" y="3429360"/>
                <a:ext cx="26640" cy="26640"/>
              </a:xfrm>
              <a:prstGeom prst="ellipse">
                <a:avLst/>
              </a:pr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cxnSp>
          <p:nvCxnSpPr>
            <p:cNvPr id="557" name="Google Shape;103;p3"/>
            <p:cNvCxnSpPr/>
            <p:nvPr/>
          </p:nvCxnSpPr>
          <p:spPr>
            <a:xfrm>
              <a:off x="8407080" y="0"/>
              <a:ext cx="360" cy="2161080"/>
            </a:xfrm>
            <a:prstGeom prst="straightConnector1">
              <a:avLst/>
            </a:prstGeom>
            <a:ln w="9525">
              <a:solidFill>
                <a:srgbClr val="3D3D3D"/>
              </a:solidFill>
              <a:round/>
            </a:ln>
          </p:spPr>
        </p:cxnSp>
        <p:cxnSp>
          <p:nvCxnSpPr>
            <p:cNvPr id="558" name="Google Shape;104;p3"/>
            <p:cNvCxnSpPr/>
            <p:nvPr/>
          </p:nvCxnSpPr>
          <p:spPr>
            <a:xfrm>
              <a:off x="717840" y="2985480"/>
              <a:ext cx="360" cy="2161080"/>
            </a:xfrm>
            <a:prstGeom prst="straightConnector1">
              <a:avLst/>
            </a:prstGeom>
            <a:ln w="9525">
              <a:solidFill>
                <a:srgbClr val="3D3D3D"/>
              </a:solidFill>
              <a:round/>
            </a:ln>
          </p:spPr>
        </p:cxnSp>
        <p:sp>
          <p:nvSpPr>
            <p:cNvPr id="559" name="Google Shape;105;p3"/>
            <p:cNvSpPr/>
            <p:nvPr/>
          </p:nvSpPr>
          <p:spPr>
            <a:xfrm>
              <a:off x="671760" y="458784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0" name="Google Shape;106;p3"/>
            <p:cNvSpPr/>
            <p:nvPr/>
          </p:nvSpPr>
          <p:spPr>
            <a:xfrm>
              <a:off x="671760" y="394020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1" name="Google Shape;107;p3"/>
            <p:cNvSpPr/>
            <p:nvPr/>
          </p:nvSpPr>
          <p:spPr>
            <a:xfrm>
              <a:off x="8361000" y="145368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sp>
          <p:nvSpPr>
            <p:cNvPr id="562" name="Google Shape;108;p3"/>
            <p:cNvSpPr/>
            <p:nvPr/>
          </p:nvSpPr>
          <p:spPr>
            <a:xfrm>
              <a:off x="8361000" y="234720"/>
              <a:ext cx="92160" cy="92160"/>
            </a:xfrm>
            <a:prstGeom prst="ellipse">
              <a:avLst/>
            </a:prstGeom>
            <a:solidFill>
              <a:schemeClr val="dk1"/>
            </a:solidFill>
            <a:ln w="9525">
              <a:solidFill>
                <a:srgbClr val="3D3D3D"/>
              </a:solidFill>
              <a:round/>
            </a:ln>
          </p:spPr>
          <p:style>
            <a:lnRef idx="0">
              <a:scrgbClr r="0" g="0" b="0"/>
            </a:lnRef>
            <a:fillRef idx="0">
              <a:scrgbClr r="0" g="0" b="0"/>
            </a:fillRef>
            <a:effectRef idx="0">
              <a:scrgbClr r="0" g="0" b="0"/>
            </a:effectRef>
            <a:fontRef idx="minor"/>
          </p:style>
          <p:txBody>
            <a:bodyPr tIns="32760" bIns="32760" anchor="ctr">
              <a:noAutofit/>
            </a:bodyPr>
            <a:lstStyle/>
            <a:p>
              <a:pPr defTabSz="914395">
                <a:lnSpc>
                  <a:spcPct val="100000"/>
                </a:lnSpc>
                <a:tabLst>
                  <a:tab pos="0" algn="l"/>
                </a:tabLst>
              </a:pPr>
              <a:endParaRPr lang="en-US" sz="1800" b="0" strike="noStrike" spc="-1" dirty="0">
                <a:solidFill>
                  <a:srgbClr val="FFFFFF"/>
                </a:solidFill>
                <a:latin typeface="OpenSymbol"/>
              </a:endParaRPr>
            </a:p>
          </p:txBody>
        </p:sp>
      </p:grpSp>
      <p:sp>
        <p:nvSpPr>
          <p:cNvPr id="563" name="PlaceHolder 3"/>
          <p:cNvSpPr>
            <a:spLocks noGrp="1"/>
          </p:cNvSpPr>
          <p:nvPr>
            <p:ph type="body"/>
          </p:nvPr>
        </p:nvSpPr>
        <p:spPr>
          <a:xfrm>
            <a:off x="457204" y="1203480"/>
            <a:ext cx="8229241"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3995" lvl="1" indent="-323998">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5993" lvl="2" indent="-287998">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7990" lvl="3" indent="-215999">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59988" lvl="4" indent="-215999">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1985" lvl="5" indent="-215999">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3982" lvl="6" indent="-215999">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indent="0" algn="ctr" defTabSz="914395"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4.png"/><Relationship Id="rId7" Type="http://schemas.openxmlformats.org/officeDocument/2006/relationships/image" Target="../media/image5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esk95/Allianz_BusinessCase.git"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3" Type="http://schemas.openxmlformats.org/officeDocument/2006/relationships/image" Target="../media/image11.svg"/><Relationship Id="rId18" Type="http://schemas.openxmlformats.org/officeDocument/2006/relationships/image" Target="../media/image16.png"/><Relationship Id="rId26" Type="http://schemas.openxmlformats.org/officeDocument/2006/relationships/image" Target="../media/image24.png"/><Relationship Id="rId39" Type="http://schemas.openxmlformats.org/officeDocument/2006/relationships/image" Target="../media/image37.png"/><Relationship Id="rId21" Type="http://schemas.openxmlformats.org/officeDocument/2006/relationships/image" Target="../media/image19.png"/><Relationship Id="rId34" Type="http://schemas.openxmlformats.org/officeDocument/2006/relationships/image" Target="../media/image32.png"/><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5" Type="http://schemas.openxmlformats.org/officeDocument/2006/relationships/image" Target="../media/image23.png"/><Relationship Id="rId33" Type="http://schemas.openxmlformats.org/officeDocument/2006/relationships/image" Target="../media/image31.png"/><Relationship Id="rId38" Type="http://schemas.openxmlformats.org/officeDocument/2006/relationships/image" Target="../media/image36.sv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32" Type="http://schemas.openxmlformats.org/officeDocument/2006/relationships/image" Target="../media/image30.png"/><Relationship Id="rId37" Type="http://schemas.openxmlformats.org/officeDocument/2006/relationships/image" Target="../media/image35.png"/><Relationship Id="rId40" Type="http://schemas.openxmlformats.org/officeDocument/2006/relationships/image" Target="../media/image38.png"/><Relationship Id="rId5" Type="http://schemas.openxmlformats.org/officeDocument/2006/relationships/image" Target="../media/image3.png"/><Relationship Id="rId15" Type="http://schemas.openxmlformats.org/officeDocument/2006/relationships/image" Target="../media/image13.svg"/><Relationship Id="rId23" Type="http://schemas.openxmlformats.org/officeDocument/2006/relationships/image" Target="../media/image21.png"/><Relationship Id="rId28" Type="http://schemas.openxmlformats.org/officeDocument/2006/relationships/image" Target="../media/image26.png"/><Relationship Id="rId36" Type="http://schemas.openxmlformats.org/officeDocument/2006/relationships/image" Target="../media/image34.png"/><Relationship Id="rId10" Type="http://schemas.openxmlformats.org/officeDocument/2006/relationships/image" Target="../media/image8.png"/><Relationship Id="rId19" Type="http://schemas.openxmlformats.org/officeDocument/2006/relationships/image" Target="../media/image17.sv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sv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28.png"/><Relationship Id="rId35" Type="http://schemas.openxmlformats.org/officeDocument/2006/relationships/image" Target="../media/image33.png"/><Relationship Id="rId8" Type="http://schemas.openxmlformats.org/officeDocument/2006/relationships/image" Target="../media/image6.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30.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2.png"/><Relationship Id="rId18" Type="http://schemas.openxmlformats.org/officeDocument/2006/relationships/image" Target="../media/image31.png"/><Relationship Id="rId3" Type="http://schemas.openxmlformats.org/officeDocument/2006/relationships/image" Target="../media/image11.svg"/><Relationship Id="rId7" Type="http://schemas.openxmlformats.org/officeDocument/2006/relationships/image" Target="../media/image26.png"/><Relationship Id="rId12" Type="http://schemas.openxmlformats.org/officeDocument/2006/relationships/image" Target="../media/image30.png"/><Relationship Id="rId17" Type="http://schemas.openxmlformats.org/officeDocument/2006/relationships/image" Target="../media/image13.svg"/><Relationship Id="rId2" Type="http://schemas.openxmlformats.org/officeDocument/2006/relationships/image" Target="../media/image10.png"/><Relationship Id="rId16"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27.png"/><Relationship Id="rId11" Type="http://schemas.openxmlformats.org/officeDocument/2006/relationships/image" Target="../media/image29.png"/><Relationship Id="rId5" Type="http://schemas.openxmlformats.org/officeDocument/2006/relationships/image" Target="../media/image24.png"/><Relationship Id="rId15" Type="http://schemas.openxmlformats.org/officeDocument/2006/relationships/image" Target="../media/image7.svg"/><Relationship Id="rId10" Type="http://schemas.openxmlformats.org/officeDocument/2006/relationships/image" Target="../media/image41.png"/><Relationship Id="rId4" Type="http://schemas.openxmlformats.org/officeDocument/2006/relationships/image" Target="../media/image39.png"/><Relationship Id="rId9" Type="http://schemas.openxmlformats.org/officeDocument/2006/relationships/image" Target="../media/image33.png"/><Relationship Id="rId1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2.png"/><Relationship Id="rId7" Type="http://schemas.openxmlformats.org/officeDocument/2006/relationships/image" Target="../media/image46.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5.png"/><Relationship Id="rId11" Type="http://schemas.openxmlformats.org/officeDocument/2006/relationships/image" Target="../media/image38.png"/><Relationship Id="rId5" Type="http://schemas.openxmlformats.org/officeDocument/2006/relationships/image" Target="../media/image44.svg"/><Relationship Id="rId10" Type="http://schemas.openxmlformats.org/officeDocument/2006/relationships/image" Target="../media/image31.png"/><Relationship Id="rId4" Type="http://schemas.openxmlformats.org/officeDocument/2006/relationships/image" Target="../media/image43.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7.png"/><Relationship Id="rId7" Type="http://schemas.openxmlformats.org/officeDocument/2006/relationships/image" Target="../media/image4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44" name="Google Shape;1746;p36"/>
          <p:cNvGrpSpPr/>
          <p:nvPr/>
        </p:nvGrpSpPr>
        <p:grpSpPr>
          <a:xfrm>
            <a:off x="150840" y="1506600"/>
            <a:ext cx="4420440" cy="3636360"/>
            <a:chOff x="150840" y="1506600"/>
            <a:chExt cx="4420440" cy="3636360"/>
          </a:xfrm>
        </p:grpSpPr>
        <p:sp>
          <p:nvSpPr>
            <p:cNvPr id="1645" name="Google Shape;1747;p36"/>
            <p:cNvSpPr/>
            <p:nvPr/>
          </p:nvSpPr>
          <p:spPr>
            <a:xfrm>
              <a:off x="389880" y="1506600"/>
              <a:ext cx="3972240" cy="3552480"/>
            </a:xfrm>
            <a:custGeom>
              <a:avLst/>
              <a:gdLst>
                <a:gd name="textAreaLeft" fmla="*/ 0 w 3972240"/>
                <a:gd name="textAreaRight" fmla="*/ 3972600 w 3972240"/>
                <a:gd name="textAreaTop" fmla="*/ 0 h 3552480"/>
                <a:gd name="textAreaBottom" fmla="*/ 3552840 h 3552480"/>
              </a:gdLst>
              <a:ahLst/>
              <a:cxnLst/>
              <a:rect l="textAreaLeft" t="textAreaTop" r="textAreaRight" b="textAreaBottom"/>
              <a:pathLst>
                <a:path w="240073" h="204367">
                  <a:moveTo>
                    <a:pt x="98444" y="0"/>
                  </a:moveTo>
                  <a:cubicBezTo>
                    <a:pt x="66611" y="0"/>
                    <a:pt x="32985" y="23173"/>
                    <a:pt x="18273" y="58560"/>
                  </a:cubicBezTo>
                  <a:cubicBezTo>
                    <a:pt x="0" y="102473"/>
                    <a:pt x="9686" y="134990"/>
                    <a:pt x="9686" y="134990"/>
                  </a:cubicBezTo>
                  <a:cubicBezTo>
                    <a:pt x="9686" y="134990"/>
                    <a:pt x="19372" y="174100"/>
                    <a:pt x="57750" y="192861"/>
                  </a:cubicBezTo>
                  <a:cubicBezTo>
                    <a:pt x="75386" y="201502"/>
                    <a:pt x="94579" y="204367"/>
                    <a:pt x="113787" y="204367"/>
                  </a:cubicBezTo>
                  <a:cubicBezTo>
                    <a:pt x="136375" y="204367"/>
                    <a:pt x="158984" y="200405"/>
                    <a:pt x="179108" y="197216"/>
                  </a:cubicBezTo>
                  <a:cubicBezTo>
                    <a:pt x="216346" y="191315"/>
                    <a:pt x="240073" y="163925"/>
                    <a:pt x="237549" y="131408"/>
                  </a:cubicBezTo>
                  <a:cubicBezTo>
                    <a:pt x="235026" y="98851"/>
                    <a:pt x="204951" y="96002"/>
                    <a:pt x="182038" y="63525"/>
                  </a:cubicBezTo>
                  <a:cubicBezTo>
                    <a:pt x="159085" y="31090"/>
                    <a:pt x="157905" y="18962"/>
                    <a:pt x="120952" y="4230"/>
                  </a:cubicBezTo>
                  <a:cubicBezTo>
                    <a:pt x="113750" y="1358"/>
                    <a:pt x="106150" y="0"/>
                    <a:pt x="98444" y="0"/>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6" name="Google Shape;1748;p36"/>
            <p:cNvSpPr/>
            <p:nvPr/>
          </p:nvSpPr>
          <p:spPr>
            <a:xfrm>
              <a:off x="507600" y="1506600"/>
              <a:ext cx="3815280" cy="3547800"/>
            </a:xfrm>
            <a:custGeom>
              <a:avLst/>
              <a:gdLst>
                <a:gd name="textAreaLeft" fmla="*/ 0 w 3815280"/>
                <a:gd name="textAreaRight" fmla="*/ 3815640 w 3815280"/>
                <a:gd name="textAreaTop" fmla="*/ 0 h 3547800"/>
                <a:gd name="textAreaBottom" fmla="*/ 3548160 h 3547800"/>
              </a:gdLst>
              <a:ahLst/>
              <a:cxnLst/>
              <a:rect l="textAreaLeft" t="textAreaTop" r="textAreaRight" b="textAreaBottom"/>
              <a:pathLst>
                <a:path w="230591" h="204097">
                  <a:moveTo>
                    <a:pt x="87011" y="99545"/>
                  </a:moveTo>
                  <a:cubicBezTo>
                    <a:pt x="86604" y="100766"/>
                    <a:pt x="86115" y="101947"/>
                    <a:pt x="85708" y="103005"/>
                  </a:cubicBezTo>
                  <a:lnTo>
                    <a:pt x="120749" y="103005"/>
                  </a:lnTo>
                  <a:cubicBezTo>
                    <a:pt x="120830" y="103005"/>
                    <a:pt x="120911" y="103045"/>
                    <a:pt x="120993" y="103086"/>
                  </a:cubicBezTo>
                  <a:cubicBezTo>
                    <a:pt x="121034" y="103167"/>
                    <a:pt x="121074" y="103249"/>
                    <a:pt x="121074" y="103330"/>
                  </a:cubicBezTo>
                  <a:lnTo>
                    <a:pt x="121074" y="156766"/>
                  </a:lnTo>
                  <a:cubicBezTo>
                    <a:pt x="121074" y="156847"/>
                    <a:pt x="121034" y="156928"/>
                    <a:pt x="120993" y="157010"/>
                  </a:cubicBezTo>
                  <a:cubicBezTo>
                    <a:pt x="120911" y="157051"/>
                    <a:pt x="120830" y="157091"/>
                    <a:pt x="120749" y="157091"/>
                  </a:cubicBezTo>
                  <a:lnTo>
                    <a:pt x="89697" y="157091"/>
                  </a:lnTo>
                  <a:cubicBezTo>
                    <a:pt x="90470" y="159940"/>
                    <a:pt x="91284" y="162870"/>
                    <a:pt x="92057" y="165556"/>
                  </a:cubicBezTo>
                  <a:cubicBezTo>
                    <a:pt x="92993" y="165068"/>
                    <a:pt x="93807" y="164783"/>
                    <a:pt x="94580" y="164254"/>
                  </a:cubicBezTo>
                  <a:cubicBezTo>
                    <a:pt x="95110" y="163888"/>
                    <a:pt x="95598" y="163806"/>
                    <a:pt x="96046" y="163806"/>
                  </a:cubicBezTo>
                  <a:cubicBezTo>
                    <a:pt x="96493" y="163806"/>
                    <a:pt x="96859" y="163888"/>
                    <a:pt x="97104" y="164010"/>
                  </a:cubicBezTo>
                  <a:cubicBezTo>
                    <a:pt x="97389" y="163725"/>
                    <a:pt x="98040" y="163237"/>
                    <a:pt x="98894" y="162992"/>
                  </a:cubicBezTo>
                  <a:lnTo>
                    <a:pt x="99139" y="162992"/>
                  </a:lnTo>
                  <a:cubicBezTo>
                    <a:pt x="99546" y="162992"/>
                    <a:pt x="99871" y="163155"/>
                    <a:pt x="100156" y="163359"/>
                  </a:cubicBezTo>
                  <a:cubicBezTo>
                    <a:pt x="100441" y="163603"/>
                    <a:pt x="100726" y="163888"/>
                    <a:pt x="100970" y="164173"/>
                  </a:cubicBezTo>
                  <a:cubicBezTo>
                    <a:pt x="101255" y="164498"/>
                    <a:pt x="101458" y="164824"/>
                    <a:pt x="101621" y="165027"/>
                  </a:cubicBezTo>
                  <a:cubicBezTo>
                    <a:pt x="101906" y="164946"/>
                    <a:pt x="102435" y="164783"/>
                    <a:pt x="103290" y="164702"/>
                  </a:cubicBezTo>
                  <a:lnTo>
                    <a:pt x="103656" y="164702"/>
                  </a:lnTo>
                  <a:cubicBezTo>
                    <a:pt x="105040" y="164702"/>
                    <a:pt x="106586" y="165353"/>
                    <a:pt x="107726" y="166207"/>
                  </a:cubicBezTo>
                  <a:cubicBezTo>
                    <a:pt x="108133" y="166533"/>
                    <a:pt x="108295" y="166940"/>
                    <a:pt x="108295" y="167347"/>
                  </a:cubicBezTo>
                  <a:cubicBezTo>
                    <a:pt x="108295" y="167428"/>
                    <a:pt x="108295" y="167510"/>
                    <a:pt x="108255" y="167591"/>
                  </a:cubicBezTo>
                  <a:lnTo>
                    <a:pt x="121725" y="167591"/>
                  </a:lnTo>
                  <a:cubicBezTo>
                    <a:pt x="121929" y="167306"/>
                    <a:pt x="122132" y="167062"/>
                    <a:pt x="122377" y="166859"/>
                  </a:cubicBezTo>
                  <a:cubicBezTo>
                    <a:pt x="122946" y="166248"/>
                    <a:pt x="123557" y="165963"/>
                    <a:pt x="124167" y="165963"/>
                  </a:cubicBezTo>
                  <a:cubicBezTo>
                    <a:pt x="124330" y="165963"/>
                    <a:pt x="124493" y="166004"/>
                    <a:pt x="124656" y="166045"/>
                  </a:cubicBezTo>
                  <a:cubicBezTo>
                    <a:pt x="125510" y="166207"/>
                    <a:pt x="126243" y="166248"/>
                    <a:pt x="126528" y="166289"/>
                  </a:cubicBezTo>
                  <a:lnTo>
                    <a:pt x="126568" y="166289"/>
                  </a:lnTo>
                  <a:cubicBezTo>
                    <a:pt x="127016" y="166045"/>
                    <a:pt x="129051" y="164824"/>
                    <a:pt x="130638" y="164091"/>
                  </a:cubicBezTo>
                  <a:cubicBezTo>
                    <a:pt x="131208" y="163806"/>
                    <a:pt x="131737" y="163603"/>
                    <a:pt x="132103" y="163521"/>
                  </a:cubicBezTo>
                  <a:lnTo>
                    <a:pt x="132347" y="163521"/>
                  </a:lnTo>
                  <a:cubicBezTo>
                    <a:pt x="132795" y="163521"/>
                    <a:pt x="133243" y="163725"/>
                    <a:pt x="133690" y="164010"/>
                  </a:cubicBezTo>
                  <a:cubicBezTo>
                    <a:pt x="134138" y="164295"/>
                    <a:pt x="134586" y="164661"/>
                    <a:pt x="134993" y="165068"/>
                  </a:cubicBezTo>
                  <a:cubicBezTo>
                    <a:pt x="135685" y="165719"/>
                    <a:pt x="136254" y="166370"/>
                    <a:pt x="136376" y="166492"/>
                  </a:cubicBezTo>
                  <a:cubicBezTo>
                    <a:pt x="136498" y="166614"/>
                    <a:pt x="137068" y="167062"/>
                    <a:pt x="137719" y="167591"/>
                  </a:cubicBezTo>
                  <a:lnTo>
                    <a:pt x="176056" y="167591"/>
                  </a:lnTo>
                  <a:lnTo>
                    <a:pt x="176056" y="99545"/>
                  </a:lnTo>
                  <a:close/>
                  <a:moveTo>
                    <a:pt x="88801" y="89371"/>
                  </a:moveTo>
                  <a:cubicBezTo>
                    <a:pt x="89086" y="89982"/>
                    <a:pt x="89331" y="90714"/>
                    <a:pt x="89331" y="91569"/>
                  </a:cubicBezTo>
                  <a:cubicBezTo>
                    <a:pt x="89331" y="92016"/>
                    <a:pt x="89208" y="92708"/>
                    <a:pt x="88964" y="93563"/>
                  </a:cubicBezTo>
                  <a:cubicBezTo>
                    <a:pt x="88761" y="94418"/>
                    <a:pt x="88435" y="95435"/>
                    <a:pt x="88069" y="96534"/>
                  </a:cubicBezTo>
                  <a:cubicBezTo>
                    <a:pt x="87825" y="97307"/>
                    <a:pt x="87540" y="98080"/>
                    <a:pt x="87296" y="98854"/>
                  </a:cubicBezTo>
                  <a:lnTo>
                    <a:pt x="176748" y="98854"/>
                  </a:lnTo>
                  <a:lnTo>
                    <a:pt x="176748" y="167591"/>
                  </a:lnTo>
                  <a:lnTo>
                    <a:pt x="185009" y="167591"/>
                  </a:lnTo>
                  <a:lnTo>
                    <a:pt x="185009" y="89371"/>
                  </a:lnTo>
                  <a:close/>
                  <a:moveTo>
                    <a:pt x="91365" y="0"/>
                  </a:moveTo>
                  <a:cubicBezTo>
                    <a:pt x="59500" y="0"/>
                    <a:pt x="25884" y="23157"/>
                    <a:pt x="11151" y="58563"/>
                  </a:cubicBezTo>
                  <a:cubicBezTo>
                    <a:pt x="2279" y="79889"/>
                    <a:pt x="0" y="98528"/>
                    <a:pt x="0" y="112080"/>
                  </a:cubicBezTo>
                  <a:cubicBezTo>
                    <a:pt x="0" y="126406"/>
                    <a:pt x="2564" y="134993"/>
                    <a:pt x="2564" y="134993"/>
                  </a:cubicBezTo>
                  <a:cubicBezTo>
                    <a:pt x="2564" y="134993"/>
                    <a:pt x="7896" y="156481"/>
                    <a:pt x="26250" y="175242"/>
                  </a:cubicBezTo>
                  <a:cubicBezTo>
                    <a:pt x="26657" y="171783"/>
                    <a:pt x="27064" y="168039"/>
                    <a:pt x="27430" y="164254"/>
                  </a:cubicBezTo>
                  <a:cubicBezTo>
                    <a:pt x="28692" y="152167"/>
                    <a:pt x="29872" y="139795"/>
                    <a:pt x="29994" y="136417"/>
                  </a:cubicBezTo>
                  <a:cubicBezTo>
                    <a:pt x="30157" y="132999"/>
                    <a:pt x="30320" y="129092"/>
                    <a:pt x="31215" y="125388"/>
                  </a:cubicBezTo>
                  <a:cubicBezTo>
                    <a:pt x="32110" y="121725"/>
                    <a:pt x="33738" y="118266"/>
                    <a:pt x="36831" y="115824"/>
                  </a:cubicBezTo>
                  <a:cubicBezTo>
                    <a:pt x="41186" y="112406"/>
                    <a:pt x="46680" y="108539"/>
                    <a:pt x="49447" y="106627"/>
                  </a:cubicBezTo>
                  <a:lnTo>
                    <a:pt x="52662" y="101255"/>
                  </a:lnTo>
                  <a:cubicBezTo>
                    <a:pt x="52662" y="101255"/>
                    <a:pt x="52988" y="101173"/>
                    <a:pt x="53680" y="101173"/>
                  </a:cubicBezTo>
                  <a:cubicBezTo>
                    <a:pt x="54250" y="101173"/>
                    <a:pt x="55104" y="101255"/>
                    <a:pt x="56203" y="101458"/>
                  </a:cubicBezTo>
                  <a:cubicBezTo>
                    <a:pt x="56285" y="101295"/>
                    <a:pt x="56407" y="101173"/>
                    <a:pt x="56529" y="100970"/>
                  </a:cubicBezTo>
                  <a:cubicBezTo>
                    <a:pt x="57343" y="99790"/>
                    <a:pt x="58319" y="98162"/>
                    <a:pt x="58889" y="96290"/>
                  </a:cubicBezTo>
                  <a:cubicBezTo>
                    <a:pt x="59174" y="95435"/>
                    <a:pt x="59296" y="94418"/>
                    <a:pt x="59296" y="93359"/>
                  </a:cubicBezTo>
                  <a:cubicBezTo>
                    <a:pt x="59296" y="90551"/>
                    <a:pt x="58482" y="87621"/>
                    <a:pt x="58279" y="86929"/>
                  </a:cubicBezTo>
                  <a:cubicBezTo>
                    <a:pt x="58238" y="86848"/>
                    <a:pt x="58238" y="86807"/>
                    <a:pt x="58238" y="86807"/>
                  </a:cubicBezTo>
                  <a:lnTo>
                    <a:pt x="58238" y="86726"/>
                  </a:lnTo>
                  <a:cubicBezTo>
                    <a:pt x="58238" y="86726"/>
                    <a:pt x="58034" y="85423"/>
                    <a:pt x="58034" y="83551"/>
                  </a:cubicBezTo>
                  <a:cubicBezTo>
                    <a:pt x="58034" y="81354"/>
                    <a:pt x="58279" y="78383"/>
                    <a:pt x="59255" y="75534"/>
                  </a:cubicBezTo>
                  <a:cubicBezTo>
                    <a:pt x="60232" y="72726"/>
                    <a:pt x="61941" y="70081"/>
                    <a:pt x="64994" y="68656"/>
                  </a:cubicBezTo>
                  <a:cubicBezTo>
                    <a:pt x="68290" y="67110"/>
                    <a:pt x="72156" y="66540"/>
                    <a:pt x="75778" y="66540"/>
                  </a:cubicBezTo>
                  <a:cubicBezTo>
                    <a:pt x="80052" y="66540"/>
                    <a:pt x="83999" y="67354"/>
                    <a:pt x="86238" y="68290"/>
                  </a:cubicBezTo>
                  <a:cubicBezTo>
                    <a:pt x="87011" y="68575"/>
                    <a:pt x="87581" y="68900"/>
                    <a:pt x="87947" y="69267"/>
                  </a:cubicBezTo>
                  <a:cubicBezTo>
                    <a:pt x="89005" y="70325"/>
                    <a:pt x="89493" y="71871"/>
                    <a:pt x="89738" y="73133"/>
                  </a:cubicBezTo>
                  <a:cubicBezTo>
                    <a:pt x="89982" y="74313"/>
                    <a:pt x="90022" y="75290"/>
                    <a:pt x="90022" y="75412"/>
                  </a:cubicBezTo>
                  <a:cubicBezTo>
                    <a:pt x="90022" y="75493"/>
                    <a:pt x="90063" y="76226"/>
                    <a:pt x="90063" y="77203"/>
                  </a:cubicBezTo>
                  <a:cubicBezTo>
                    <a:pt x="90063" y="78017"/>
                    <a:pt x="90022" y="78953"/>
                    <a:pt x="89941" y="79889"/>
                  </a:cubicBezTo>
                  <a:cubicBezTo>
                    <a:pt x="89860" y="80865"/>
                    <a:pt x="89697" y="81761"/>
                    <a:pt x="89453" y="82493"/>
                  </a:cubicBezTo>
                  <a:cubicBezTo>
                    <a:pt x="89046" y="83633"/>
                    <a:pt x="88598" y="84528"/>
                    <a:pt x="88232" y="85301"/>
                  </a:cubicBezTo>
                  <a:cubicBezTo>
                    <a:pt x="87865" y="86075"/>
                    <a:pt x="87621" y="86685"/>
                    <a:pt x="87662" y="87092"/>
                  </a:cubicBezTo>
                  <a:cubicBezTo>
                    <a:pt x="87662" y="87255"/>
                    <a:pt x="87703" y="87499"/>
                    <a:pt x="87865" y="87784"/>
                  </a:cubicBezTo>
                  <a:cubicBezTo>
                    <a:pt x="88028" y="88028"/>
                    <a:pt x="88191" y="88354"/>
                    <a:pt x="88395" y="88679"/>
                  </a:cubicBezTo>
                  <a:lnTo>
                    <a:pt x="185701" y="88679"/>
                  </a:lnTo>
                  <a:lnTo>
                    <a:pt x="185701" y="167591"/>
                  </a:lnTo>
                  <a:lnTo>
                    <a:pt x="218300" y="167591"/>
                  </a:lnTo>
                  <a:cubicBezTo>
                    <a:pt x="218462" y="167591"/>
                    <a:pt x="218584" y="167713"/>
                    <a:pt x="218625" y="167835"/>
                  </a:cubicBezTo>
                  <a:cubicBezTo>
                    <a:pt x="218625" y="167876"/>
                    <a:pt x="218625" y="167917"/>
                    <a:pt x="218625" y="167957"/>
                  </a:cubicBezTo>
                  <a:lnTo>
                    <a:pt x="218625" y="169382"/>
                  </a:lnTo>
                  <a:cubicBezTo>
                    <a:pt x="218625" y="169504"/>
                    <a:pt x="218584" y="169585"/>
                    <a:pt x="218503" y="169667"/>
                  </a:cubicBezTo>
                  <a:lnTo>
                    <a:pt x="190829" y="190911"/>
                  </a:lnTo>
                  <a:cubicBezTo>
                    <a:pt x="190788" y="190992"/>
                    <a:pt x="190707" y="190992"/>
                    <a:pt x="190626" y="190992"/>
                  </a:cubicBezTo>
                  <a:lnTo>
                    <a:pt x="185701" y="190992"/>
                  </a:lnTo>
                  <a:lnTo>
                    <a:pt x="185701" y="193882"/>
                  </a:lnTo>
                  <a:cubicBezTo>
                    <a:pt x="213294" y="184684"/>
                    <a:pt x="230590" y="162423"/>
                    <a:pt x="230590" y="136132"/>
                  </a:cubicBezTo>
                  <a:cubicBezTo>
                    <a:pt x="230590" y="134545"/>
                    <a:pt x="230549" y="132999"/>
                    <a:pt x="230427" y="131411"/>
                  </a:cubicBezTo>
                  <a:cubicBezTo>
                    <a:pt x="227904" y="98854"/>
                    <a:pt x="197829" y="96005"/>
                    <a:pt x="174916" y="63528"/>
                  </a:cubicBezTo>
                  <a:cubicBezTo>
                    <a:pt x="151963" y="31093"/>
                    <a:pt x="150783" y="18965"/>
                    <a:pt x="113830" y="4233"/>
                  </a:cubicBezTo>
                  <a:cubicBezTo>
                    <a:pt x="106667" y="1343"/>
                    <a:pt x="99057" y="0"/>
                    <a:pt x="91365" y="0"/>
                  </a:cubicBezTo>
                  <a:close/>
                  <a:moveTo>
                    <a:pt x="176748" y="190992"/>
                  </a:moveTo>
                  <a:lnTo>
                    <a:pt x="176748" y="196323"/>
                  </a:lnTo>
                  <a:cubicBezTo>
                    <a:pt x="179597" y="195713"/>
                    <a:pt x="182364" y="194980"/>
                    <a:pt x="185009" y="194126"/>
                  </a:cubicBezTo>
                  <a:lnTo>
                    <a:pt x="185009" y="190992"/>
                  </a:lnTo>
                  <a:close/>
                  <a:moveTo>
                    <a:pt x="75697" y="190992"/>
                  </a:moveTo>
                  <a:cubicBezTo>
                    <a:pt x="75697" y="191643"/>
                    <a:pt x="75575" y="192172"/>
                    <a:pt x="75371" y="192620"/>
                  </a:cubicBezTo>
                  <a:cubicBezTo>
                    <a:pt x="75331" y="192701"/>
                    <a:pt x="75290" y="192783"/>
                    <a:pt x="75209" y="192905"/>
                  </a:cubicBezTo>
                  <a:lnTo>
                    <a:pt x="76226" y="197056"/>
                  </a:lnTo>
                  <a:cubicBezTo>
                    <a:pt x="76674" y="197137"/>
                    <a:pt x="77813" y="197259"/>
                    <a:pt x="79360" y="197422"/>
                  </a:cubicBezTo>
                  <a:lnTo>
                    <a:pt x="79360" y="190992"/>
                  </a:lnTo>
                  <a:close/>
                  <a:moveTo>
                    <a:pt x="80052" y="190992"/>
                  </a:moveTo>
                  <a:lnTo>
                    <a:pt x="80052" y="197504"/>
                  </a:lnTo>
                  <a:cubicBezTo>
                    <a:pt x="81679" y="197707"/>
                    <a:pt x="83714" y="197951"/>
                    <a:pt x="85953" y="198236"/>
                  </a:cubicBezTo>
                  <a:cubicBezTo>
                    <a:pt x="85179" y="196730"/>
                    <a:pt x="83836" y="194166"/>
                    <a:pt x="82209" y="190992"/>
                  </a:cubicBezTo>
                  <a:close/>
                  <a:moveTo>
                    <a:pt x="110656" y="190992"/>
                  </a:moveTo>
                  <a:cubicBezTo>
                    <a:pt x="106749" y="193800"/>
                    <a:pt x="101784" y="197300"/>
                    <a:pt x="98121" y="199783"/>
                  </a:cubicBezTo>
                  <a:cubicBezTo>
                    <a:pt x="104144" y="200597"/>
                    <a:pt x="109679" y="201411"/>
                    <a:pt x="112162" y="202021"/>
                  </a:cubicBezTo>
                  <a:cubicBezTo>
                    <a:pt x="114074" y="202469"/>
                    <a:pt x="115824" y="203242"/>
                    <a:pt x="117412" y="204097"/>
                  </a:cubicBezTo>
                  <a:cubicBezTo>
                    <a:pt x="136336" y="203120"/>
                    <a:pt x="155056" y="199905"/>
                    <a:pt x="171986" y="197219"/>
                  </a:cubicBezTo>
                  <a:cubicBezTo>
                    <a:pt x="173370" y="197015"/>
                    <a:pt x="174713" y="196771"/>
                    <a:pt x="176056" y="196486"/>
                  </a:cubicBezTo>
                  <a:lnTo>
                    <a:pt x="176056" y="190992"/>
                  </a:ln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7" name="Google Shape;1749;p36"/>
            <p:cNvSpPr/>
            <p:nvPr/>
          </p:nvSpPr>
          <p:spPr>
            <a:xfrm>
              <a:off x="3913920" y="3573720"/>
              <a:ext cx="587520" cy="1562400"/>
            </a:xfrm>
            <a:custGeom>
              <a:avLst/>
              <a:gdLst>
                <a:gd name="textAreaLeft" fmla="*/ 0 w 587520"/>
                <a:gd name="textAreaRight" fmla="*/ 587880 w 587520"/>
                <a:gd name="textAreaTop" fmla="*/ 0 h 1562400"/>
                <a:gd name="textAreaBottom" fmla="*/ 1562760 h 1562400"/>
              </a:gdLst>
              <a:ahLst/>
              <a:cxnLst/>
              <a:rect l="textAreaLeft" t="textAreaTop" r="textAreaRight" b="textAreaBottom"/>
              <a:pathLst>
                <a:path w="35529" h="89901">
                  <a:moveTo>
                    <a:pt x="7122" y="6430"/>
                  </a:moveTo>
                  <a:cubicBezTo>
                    <a:pt x="8221" y="11843"/>
                    <a:pt x="12698" y="13959"/>
                    <a:pt x="12779" y="13959"/>
                  </a:cubicBezTo>
                  <a:lnTo>
                    <a:pt x="12576" y="14407"/>
                  </a:lnTo>
                  <a:cubicBezTo>
                    <a:pt x="12535" y="14366"/>
                    <a:pt x="7814" y="12169"/>
                    <a:pt x="6675" y="6512"/>
                  </a:cubicBezTo>
                  <a:lnTo>
                    <a:pt x="7122" y="6430"/>
                  </a:lnTo>
                  <a:close/>
                  <a:moveTo>
                    <a:pt x="18314" y="31785"/>
                  </a:moveTo>
                  <a:lnTo>
                    <a:pt x="18314" y="31785"/>
                  </a:lnTo>
                  <a:cubicBezTo>
                    <a:pt x="18311" y="31785"/>
                    <a:pt x="18308" y="31785"/>
                    <a:pt x="18306" y="31785"/>
                  </a:cubicBezTo>
                  <a:lnTo>
                    <a:pt x="18306" y="31785"/>
                  </a:lnTo>
                  <a:cubicBezTo>
                    <a:pt x="18309" y="31787"/>
                    <a:pt x="18312" y="31788"/>
                    <a:pt x="18315" y="31789"/>
                  </a:cubicBezTo>
                  <a:lnTo>
                    <a:pt x="18315" y="31789"/>
                  </a:lnTo>
                  <a:cubicBezTo>
                    <a:pt x="18315" y="31788"/>
                    <a:pt x="18314" y="31786"/>
                    <a:pt x="18314" y="31785"/>
                  </a:cubicBezTo>
                  <a:close/>
                  <a:moveTo>
                    <a:pt x="6919" y="39599"/>
                  </a:moveTo>
                  <a:cubicBezTo>
                    <a:pt x="10012" y="45622"/>
                    <a:pt x="17012" y="48267"/>
                    <a:pt x="17093" y="48267"/>
                  </a:cubicBezTo>
                  <a:lnTo>
                    <a:pt x="16930" y="48715"/>
                  </a:lnTo>
                  <a:cubicBezTo>
                    <a:pt x="16849" y="48674"/>
                    <a:pt x="9686" y="45988"/>
                    <a:pt x="6512" y="39843"/>
                  </a:cubicBezTo>
                  <a:lnTo>
                    <a:pt x="6919" y="39599"/>
                  </a:lnTo>
                  <a:close/>
                  <a:moveTo>
                    <a:pt x="31052" y="0"/>
                  </a:moveTo>
                  <a:cubicBezTo>
                    <a:pt x="31052" y="0"/>
                    <a:pt x="29913" y="2930"/>
                    <a:pt x="27878" y="6512"/>
                  </a:cubicBezTo>
                  <a:cubicBezTo>
                    <a:pt x="25843" y="10134"/>
                    <a:pt x="19535" y="15750"/>
                    <a:pt x="18395" y="21855"/>
                  </a:cubicBezTo>
                  <a:cubicBezTo>
                    <a:pt x="18110" y="23564"/>
                    <a:pt x="17988" y="25110"/>
                    <a:pt x="17988" y="26453"/>
                  </a:cubicBezTo>
                  <a:cubicBezTo>
                    <a:pt x="16930" y="22913"/>
                    <a:pt x="15628" y="19576"/>
                    <a:pt x="14326" y="16483"/>
                  </a:cubicBezTo>
                  <a:cubicBezTo>
                    <a:pt x="13959" y="15669"/>
                    <a:pt x="13674" y="14733"/>
                    <a:pt x="13430" y="13797"/>
                  </a:cubicBezTo>
                  <a:lnTo>
                    <a:pt x="13227" y="13675"/>
                  </a:lnTo>
                  <a:cubicBezTo>
                    <a:pt x="13268" y="13634"/>
                    <a:pt x="17337" y="6756"/>
                    <a:pt x="17337" y="4803"/>
                  </a:cubicBezTo>
                  <a:lnTo>
                    <a:pt x="17785" y="4803"/>
                  </a:lnTo>
                  <a:cubicBezTo>
                    <a:pt x="17785" y="6634"/>
                    <a:pt x="14692" y="12087"/>
                    <a:pt x="13837" y="13552"/>
                  </a:cubicBezTo>
                  <a:cubicBezTo>
                    <a:pt x="15262" y="12698"/>
                    <a:pt x="17581" y="10948"/>
                    <a:pt x="18436" y="8262"/>
                  </a:cubicBezTo>
                  <a:cubicBezTo>
                    <a:pt x="19738" y="4233"/>
                    <a:pt x="17826" y="570"/>
                    <a:pt x="17826" y="570"/>
                  </a:cubicBezTo>
                  <a:cubicBezTo>
                    <a:pt x="17826" y="570"/>
                    <a:pt x="14366" y="5617"/>
                    <a:pt x="13430" y="8832"/>
                  </a:cubicBezTo>
                  <a:cubicBezTo>
                    <a:pt x="12861" y="10866"/>
                    <a:pt x="12698" y="12454"/>
                    <a:pt x="12657" y="13349"/>
                  </a:cubicBezTo>
                  <a:cubicBezTo>
                    <a:pt x="12006" y="11680"/>
                    <a:pt x="10988" y="9401"/>
                    <a:pt x="9849" y="7896"/>
                  </a:cubicBezTo>
                  <a:cubicBezTo>
                    <a:pt x="7814" y="5169"/>
                    <a:pt x="6471" y="1140"/>
                    <a:pt x="6471" y="1140"/>
                  </a:cubicBezTo>
                  <a:cubicBezTo>
                    <a:pt x="6471" y="1140"/>
                    <a:pt x="3989" y="5413"/>
                    <a:pt x="5779" y="9890"/>
                  </a:cubicBezTo>
                  <a:cubicBezTo>
                    <a:pt x="7285" y="13593"/>
                    <a:pt x="11477" y="15018"/>
                    <a:pt x="12942" y="15425"/>
                  </a:cubicBezTo>
                  <a:cubicBezTo>
                    <a:pt x="13105" y="15913"/>
                    <a:pt x="13308" y="16401"/>
                    <a:pt x="13471" y="16849"/>
                  </a:cubicBezTo>
                  <a:cubicBezTo>
                    <a:pt x="15262" y="21041"/>
                    <a:pt x="17052" y="25762"/>
                    <a:pt x="18110" y="30727"/>
                  </a:cubicBezTo>
                  <a:cubicBezTo>
                    <a:pt x="17052" y="29302"/>
                    <a:pt x="15058" y="26860"/>
                    <a:pt x="13186" y="25477"/>
                  </a:cubicBezTo>
                  <a:cubicBezTo>
                    <a:pt x="10460" y="23483"/>
                    <a:pt x="8018" y="19983"/>
                    <a:pt x="8018" y="19983"/>
                  </a:cubicBezTo>
                  <a:lnTo>
                    <a:pt x="8018" y="19983"/>
                  </a:lnTo>
                  <a:cubicBezTo>
                    <a:pt x="8017" y="19983"/>
                    <a:pt x="6878" y="24826"/>
                    <a:pt x="9890" y="28610"/>
                  </a:cubicBezTo>
                  <a:cubicBezTo>
                    <a:pt x="12110" y="31377"/>
                    <a:pt x="15862" y="31799"/>
                    <a:pt x="17735" y="31799"/>
                  </a:cubicBezTo>
                  <a:cubicBezTo>
                    <a:pt x="17952" y="31799"/>
                    <a:pt x="18144" y="31794"/>
                    <a:pt x="18306" y="31785"/>
                  </a:cubicBezTo>
                  <a:lnTo>
                    <a:pt x="18306" y="31785"/>
                  </a:lnTo>
                  <a:cubicBezTo>
                    <a:pt x="16823" y="31118"/>
                    <a:pt x="12173" y="28894"/>
                    <a:pt x="10093" y="25843"/>
                  </a:cubicBezTo>
                  <a:lnTo>
                    <a:pt x="10459" y="25599"/>
                  </a:lnTo>
                  <a:cubicBezTo>
                    <a:pt x="12616" y="28692"/>
                    <a:pt x="17785" y="31052"/>
                    <a:pt x="18762" y="31500"/>
                  </a:cubicBezTo>
                  <a:cubicBezTo>
                    <a:pt x="19535" y="30279"/>
                    <a:pt x="24419" y="22750"/>
                    <a:pt x="26128" y="17988"/>
                  </a:cubicBezTo>
                  <a:lnTo>
                    <a:pt x="26575" y="18151"/>
                  </a:lnTo>
                  <a:cubicBezTo>
                    <a:pt x="24703" y="23320"/>
                    <a:pt x="19128" y="31826"/>
                    <a:pt x="19047" y="31907"/>
                  </a:cubicBezTo>
                  <a:lnTo>
                    <a:pt x="18965" y="32070"/>
                  </a:lnTo>
                  <a:lnTo>
                    <a:pt x="18762" y="31988"/>
                  </a:lnTo>
                  <a:cubicBezTo>
                    <a:pt x="18726" y="31970"/>
                    <a:pt x="18567" y="31903"/>
                    <a:pt x="18315" y="31789"/>
                  </a:cubicBezTo>
                  <a:lnTo>
                    <a:pt x="18315" y="31789"/>
                  </a:lnTo>
                  <a:cubicBezTo>
                    <a:pt x="19372" y="37241"/>
                    <a:pt x="19494" y="42937"/>
                    <a:pt x="17704" y="48471"/>
                  </a:cubicBezTo>
                  <a:cubicBezTo>
                    <a:pt x="17581" y="47372"/>
                    <a:pt x="16971" y="44482"/>
                    <a:pt x="13430" y="41227"/>
                  </a:cubicBezTo>
                  <a:cubicBezTo>
                    <a:pt x="8954" y="37116"/>
                    <a:pt x="1" y="23972"/>
                    <a:pt x="0" y="23971"/>
                  </a:cubicBezTo>
                  <a:lnTo>
                    <a:pt x="0" y="23971"/>
                  </a:lnTo>
                  <a:cubicBezTo>
                    <a:pt x="0" y="23972"/>
                    <a:pt x="733" y="39477"/>
                    <a:pt x="5006" y="44604"/>
                  </a:cubicBezTo>
                  <a:cubicBezTo>
                    <a:pt x="8275" y="48486"/>
                    <a:pt x="14023" y="48949"/>
                    <a:pt x="16528" y="48949"/>
                  </a:cubicBezTo>
                  <a:cubicBezTo>
                    <a:pt x="17017" y="48949"/>
                    <a:pt x="17382" y="48932"/>
                    <a:pt x="17581" y="48918"/>
                  </a:cubicBezTo>
                  <a:lnTo>
                    <a:pt x="17581" y="48918"/>
                  </a:lnTo>
                  <a:cubicBezTo>
                    <a:pt x="17500" y="49163"/>
                    <a:pt x="17419" y="49407"/>
                    <a:pt x="17297" y="49651"/>
                  </a:cubicBezTo>
                  <a:cubicBezTo>
                    <a:pt x="14488" y="57221"/>
                    <a:pt x="13878" y="62552"/>
                    <a:pt x="13837" y="65360"/>
                  </a:cubicBezTo>
                  <a:lnTo>
                    <a:pt x="8506" y="65360"/>
                  </a:lnTo>
                  <a:lnTo>
                    <a:pt x="8506" y="89900"/>
                  </a:lnTo>
                  <a:lnTo>
                    <a:pt x="23157" y="89900"/>
                  </a:lnTo>
                  <a:lnTo>
                    <a:pt x="23157" y="65360"/>
                  </a:lnTo>
                  <a:lnTo>
                    <a:pt x="14733" y="65360"/>
                  </a:lnTo>
                  <a:cubicBezTo>
                    <a:pt x="14773" y="64180"/>
                    <a:pt x="14895" y="62593"/>
                    <a:pt x="15262" y="60558"/>
                  </a:cubicBezTo>
                  <a:lnTo>
                    <a:pt x="15262" y="60558"/>
                  </a:lnTo>
                  <a:cubicBezTo>
                    <a:pt x="15140" y="60598"/>
                    <a:pt x="15099" y="60598"/>
                    <a:pt x="15099" y="60598"/>
                  </a:cubicBezTo>
                  <a:lnTo>
                    <a:pt x="14977" y="60151"/>
                  </a:lnTo>
                  <a:cubicBezTo>
                    <a:pt x="15058" y="60151"/>
                    <a:pt x="24256" y="57546"/>
                    <a:pt x="30645" y="50953"/>
                  </a:cubicBezTo>
                  <a:lnTo>
                    <a:pt x="30971" y="51279"/>
                  </a:lnTo>
                  <a:cubicBezTo>
                    <a:pt x="25802" y="56610"/>
                    <a:pt x="18884" y="59337"/>
                    <a:pt x="16198" y="60273"/>
                  </a:cubicBezTo>
                  <a:cubicBezTo>
                    <a:pt x="18843" y="59907"/>
                    <a:pt x="25314" y="58971"/>
                    <a:pt x="28325" y="57017"/>
                  </a:cubicBezTo>
                  <a:cubicBezTo>
                    <a:pt x="32151" y="54535"/>
                    <a:pt x="35529" y="47087"/>
                    <a:pt x="35529" y="47087"/>
                  </a:cubicBezTo>
                  <a:lnTo>
                    <a:pt x="35529" y="47087"/>
                  </a:lnTo>
                  <a:cubicBezTo>
                    <a:pt x="35528" y="47087"/>
                    <a:pt x="23157" y="49814"/>
                    <a:pt x="19535" y="54290"/>
                  </a:cubicBezTo>
                  <a:cubicBezTo>
                    <a:pt x="17093" y="57383"/>
                    <a:pt x="15872" y="59093"/>
                    <a:pt x="15384" y="59866"/>
                  </a:cubicBezTo>
                  <a:cubicBezTo>
                    <a:pt x="15872" y="57180"/>
                    <a:pt x="16686" y="53883"/>
                    <a:pt x="18151" y="49976"/>
                  </a:cubicBezTo>
                  <a:cubicBezTo>
                    <a:pt x="19128" y="47413"/>
                    <a:pt x="19657" y="44808"/>
                    <a:pt x="19860" y="42203"/>
                  </a:cubicBezTo>
                  <a:lnTo>
                    <a:pt x="19860" y="42203"/>
                  </a:lnTo>
                  <a:cubicBezTo>
                    <a:pt x="19738" y="42285"/>
                    <a:pt x="19657" y="42325"/>
                    <a:pt x="19657" y="42325"/>
                  </a:cubicBezTo>
                  <a:lnTo>
                    <a:pt x="19453" y="41918"/>
                  </a:lnTo>
                  <a:cubicBezTo>
                    <a:pt x="19535" y="41878"/>
                    <a:pt x="27878" y="37442"/>
                    <a:pt x="30238" y="33250"/>
                  </a:cubicBezTo>
                  <a:lnTo>
                    <a:pt x="30645" y="33494"/>
                  </a:lnTo>
                  <a:cubicBezTo>
                    <a:pt x="28529" y="37279"/>
                    <a:pt x="21895" y="41104"/>
                    <a:pt x="20105" y="42081"/>
                  </a:cubicBezTo>
                  <a:cubicBezTo>
                    <a:pt x="21814" y="41918"/>
                    <a:pt x="27186" y="41104"/>
                    <a:pt x="30360" y="37157"/>
                  </a:cubicBezTo>
                  <a:cubicBezTo>
                    <a:pt x="34186" y="32436"/>
                    <a:pt x="33494" y="26576"/>
                    <a:pt x="33494" y="26576"/>
                  </a:cubicBezTo>
                  <a:lnTo>
                    <a:pt x="33494" y="26576"/>
                  </a:lnTo>
                  <a:cubicBezTo>
                    <a:pt x="33493" y="26576"/>
                    <a:pt x="26290" y="31541"/>
                    <a:pt x="23360" y="35366"/>
                  </a:cubicBezTo>
                  <a:cubicBezTo>
                    <a:pt x="21488" y="37808"/>
                    <a:pt x="20471" y="39884"/>
                    <a:pt x="19942" y="41064"/>
                  </a:cubicBezTo>
                  <a:cubicBezTo>
                    <a:pt x="20105" y="37930"/>
                    <a:pt x="19820" y="34796"/>
                    <a:pt x="19250" y="31744"/>
                  </a:cubicBezTo>
                  <a:cubicBezTo>
                    <a:pt x="21651" y="29872"/>
                    <a:pt x="30523" y="22587"/>
                    <a:pt x="31500" y="17134"/>
                  </a:cubicBezTo>
                  <a:cubicBezTo>
                    <a:pt x="32599" y="10826"/>
                    <a:pt x="31052" y="0"/>
                    <a:pt x="3105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8" name="Google Shape;1750;p36"/>
            <p:cNvSpPr/>
            <p:nvPr/>
          </p:nvSpPr>
          <p:spPr>
            <a:xfrm>
              <a:off x="1820880" y="3048120"/>
              <a:ext cx="1759320" cy="2094480"/>
            </a:xfrm>
            <a:custGeom>
              <a:avLst/>
              <a:gdLst>
                <a:gd name="textAreaLeft" fmla="*/ 0 w 1759320"/>
                <a:gd name="textAreaRight" fmla="*/ 1759680 w 1759320"/>
                <a:gd name="textAreaTop" fmla="*/ 0 h 2094480"/>
                <a:gd name="textAreaBottom" fmla="*/ 2094840 h 2094480"/>
              </a:gdLst>
              <a:ahLst/>
              <a:cxnLst/>
              <a:rect l="textAreaLeft" t="textAreaTop" r="textAreaRight" b="textAreaBottom"/>
              <a:pathLst>
                <a:path w="106343" h="120505">
                  <a:moveTo>
                    <a:pt x="105650" y="692"/>
                  </a:moveTo>
                  <a:lnTo>
                    <a:pt x="105650" y="119813"/>
                  </a:lnTo>
                  <a:lnTo>
                    <a:pt x="693" y="119813"/>
                  </a:lnTo>
                  <a:lnTo>
                    <a:pt x="693" y="692"/>
                  </a:lnTo>
                  <a:close/>
                  <a:moveTo>
                    <a:pt x="1" y="0"/>
                  </a:moveTo>
                  <a:lnTo>
                    <a:pt x="1" y="367"/>
                  </a:lnTo>
                  <a:lnTo>
                    <a:pt x="1" y="120505"/>
                  </a:lnTo>
                  <a:lnTo>
                    <a:pt x="106342" y="120505"/>
                  </a:lnTo>
                  <a:lnTo>
                    <a:pt x="10634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49" name="Google Shape;1751;p36"/>
            <p:cNvSpPr/>
            <p:nvPr/>
          </p:nvSpPr>
          <p:spPr>
            <a:xfrm>
              <a:off x="1820880" y="3225240"/>
              <a:ext cx="1611360" cy="1917720"/>
            </a:xfrm>
            <a:custGeom>
              <a:avLst/>
              <a:gdLst>
                <a:gd name="textAreaLeft" fmla="*/ 0 w 1611360"/>
                <a:gd name="textAreaRight" fmla="*/ 1611720 w 1611360"/>
                <a:gd name="textAreaTop" fmla="*/ 0 h 1917720"/>
                <a:gd name="textAreaBottom" fmla="*/ 1918080 h 1917720"/>
              </a:gdLst>
              <a:ahLst/>
              <a:cxnLst/>
              <a:rect l="textAreaLeft" t="textAreaTop" r="textAreaRight" b="textAreaBottom"/>
              <a:pathLst>
                <a:path w="97389" h="110331">
                  <a:moveTo>
                    <a:pt x="96697" y="692"/>
                  </a:moveTo>
                  <a:lnTo>
                    <a:pt x="96697" y="109639"/>
                  </a:lnTo>
                  <a:lnTo>
                    <a:pt x="693" y="109639"/>
                  </a:lnTo>
                  <a:lnTo>
                    <a:pt x="693" y="692"/>
                  </a:lnTo>
                  <a:close/>
                  <a:moveTo>
                    <a:pt x="1" y="1"/>
                  </a:moveTo>
                  <a:lnTo>
                    <a:pt x="1" y="326"/>
                  </a:lnTo>
                  <a:lnTo>
                    <a:pt x="1" y="110331"/>
                  </a:lnTo>
                  <a:lnTo>
                    <a:pt x="97389" y="110331"/>
                  </a:lnTo>
                  <a:lnTo>
                    <a:pt x="97389"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0" name="Google Shape;1752;p36"/>
            <p:cNvSpPr/>
            <p:nvPr/>
          </p:nvSpPr>
          <p:spPr>
            <a:xfrm>
              <a:off x="3426480" y="3054600"/>
              <a:ext cx="148320" cy="2081880"/>
            </a:xfrm>
            <a:custGeom>
              <a:avLst/>
              <a:gdLst>
                <a:gd name="textAreaLeft" fmla="*/ 0 w 148320"/>
                <a:gd name="textAreaRight" fmla="*/ 148680 w 148320"/>
                <a:gd name="textAreaTop" fmla="*/ 0 h 2081880"/>
                <a:gd name="textAreaBottom" fmla="*/ 2082240 h 2081880"/>
              </a:gdLst>
              <a:ahLst/>
              <a:cxnLst/>
              <a:rect l="textAreaLeft" t="textAreaTop" r="textAreaRight" b="textAreaBottom"/>
              <a:pathLst>
                <a:path w="8995" h="119773">
                  <a:moveTo>
                    <a:pt x="8995" y="1"/>
                  </a:moveTo>
                  <a:lnTo>
                    <a:pt x="1" y="10134"/>
                  </a:lnTo>
                  <a:lnTo>
                    <a:pt x="1" y="119772"/>
                  </a:lnTo>
                  <a:lnTo>
                    <a:pt x="8995" y="119772"/>
                  </a:lnTo>
                  <a:lnTo>
                    <a:pt x="8995"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1" name="Google Shape;1753;p36"/>
            <p:cNvSpPr/>
            <p:nvPr/>
          </p:nvSpPr>
          <p:spPr>
            <a:xfrm>
              <a:off x="350244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0" y="1"/>
                  </a:moveTo>
                  <a:lnTo>
                    <a:pt x="0"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2" name="Google Shape;1754;p36"/>
            <p:cNvSpPr/>
            <p:nvPr/>
          </p:nvSpPr>
          <p:spPr>
            <a:xfrm>
              <a:off x="349704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8" h="22751">
                  <a:moveTo>
                    <a:pt x="4355" y="652"/>
                  </a:moveTo>
                  <a:lnTo>
                    <a:pt x="4355" y="22059"/>
                  </a:lnTo>
                  <a:lnTo>
                    <a:pt x="693" y="22059"/>
                  </a:lnTo>
                  <a:lnTo>
                    <a:pt x="693" y="652"/>
                  </a:lnTo>
                  <a:close/>
                  <a:moveTo>
                    <a:pt x="326" y="1"/>
                  </a:moveTo>
                  <a:cubicBezTo>
                    <a:pt x="245" y="1"/>
                    <a:pt x="164" y="1"/>
                    <a:pt x="123" y="82"/>
                  </a:cubicBezTo>
                  <a:cubicBezTo>
                    <a:pt x="41" y="164"/>
                    <a:pt x="1" y="245"/>
                    <a:pt x="1" y="327"/>
                  </a:cubicBezTo>
                  <a:lnTo>
                    <a:pt x="1" y="22384"/>
                  </a:lnTo>
                  <a:cubicBezTo>
                    <a:pt x="1" y="22466"/>
                    <a:pt x="41" y="22588"/>
                    <a:pt x="123" y="22629"/>
                  </a:cubicBezTo>
                  <a:cubicBezTo>
                    <a:pt x="164" y="22710"/>
                    <a:pt x="245" y="22751"/>
                    <a:pt x="326" y="22751"/>
                  </a:cubicBezTo>
                  <a:lnTo>
                    <a:pt x="4722" y="22751"/>
                  </a:lnTo>
                  <a:cubicBezTo>
                    <a:pt x="4803" y="22751"/>
                    <a:pt x="4884" y="22710"/>
                    <a:pt x="4966" y="22629"/>
                  </a:cubicBezTo>
                  <a:cubicBezTo>
                    <a:pt x="5007" y="22547"/>
                    <a:pt x="5047" y="22466"/>
                    <a:pt x="5047" y="22384"/>
                  </a:cubicBezTo>
                  <a:lnTo>
                    <a:pt x="5047" y="327"/>
                  </a:lnTo>
                  <a:cubicBezTo>
                    <a:pt x="5047" y="245"/>
                    <a:pt x="5007" y="164"/>
                    <a:pt x="4966" y="82"/>
                  </a:cubicBezTo>
                  <a:cubicBezTo>
                    <a:pt x="4884" y="1"/>
                    <a:pt x="4803" y="1"/>
                    <a:pt x="472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3" name="Google Shape;1755;p36"/>
            <p:cNvSpPr/>
            <p:nvPr/>
          </p:nvSpPr>
          <p:spPr>
            <a:xfrm>
              <a:off x="357516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6" h="37361">
                  <a:moveTo>
                    <a:pt x="18965" y="0"/>
                  </a:moveTo>
                  <a:lnTo>
                    <a:pt x="1" y="15303"/>
                  </a:lnTo>
                  <a:lnTo>
                    <a:pt x="1" y="37360"/>
                  </a:lnTo>
                  <a:lnTo>
                    <a:pt x="18965" y="37360"/>
                  </a:lnTo>
                  <a:lnTo>
                    <a:pt x="1896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4" name="Google Shape;1756;p36"/>
            <p:cNvSpPr/>
            <p:nvPr/>
          </p:nvSpPr>
          <p:spPr>
            <a:xfrm>
              <a:off x="356904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9006" y="1062"/>
                  </a:moveTo>
                  <a:lnTo>
                    <a:pt x="19006" y="37364"/>
                  </a:lnTo>
                  <a:lnTo>
                    <a:pt x="692" y="37364"/>
                  </a:lnTo>
                  <a:lnTo>
                    <a:pt x="692" y="15794"/>
                  </a:lnTo>
                  <a:lnTo>
                    <a:pt x="19006" y="1062"/>
                  </a:lnTo>
                  <a:close/>
                  <a:moveTo>
                    <a:pt x="19343" y="0"/>
                  </a:moveTo>
                  <a:cubicBezTo>
                    <a:pt x="19260" y="0"/>
                    <a:pt x="19178" y="35"/>
                    <a:pt x="19128" y="85"/>
                  </a:cubicBezTo>
                  <a:lnTo>
                    <a:pt x="163" y="15347"/>
                  </a:lnTo>
                  <a:cubicBezTo>
                    <a:pt x="82" y="15428"/>
                    <a:pt x="0" y="15509"/>
                    <a:pt x="0" y="15632"/>
                  </a:cubicBezTo>
                  <a:lnTo>
                    <a:pt x="0" y="37689"/>
                  </a:lnTo>
                  <a:cubicBezTo>
                    <a:pt x="0" y="37771"/>
                    <a:pt x="41" y="37893"/>
                    <a:pt x="122" y="37934"/>
                  </a:cubicBezTo>
                  <a:cubicBezTo>
                    <a:pt x="163" y="38015"/>
                    <a:pt x="285" y="38056"/>
                    <a:pt x="367" y="38056"/>
                  </a:cubicBezTo>
                  <a:lnTo>
                    <a:pt x="19331" y="38056"/>
                  </a:lnTo>
                  <a:cubicBezTo>
                    <a:pt x="19413" y="38056"/>
                    <a:pt x="19494" y="38015"/>
                    <a:pt x="19576" y="37934"/>
                  </a:cubicBezTo>
                  <a:cubicBezTo>
                    <a:pt x="19616" y="37852"/>
                    <a:pt x="19657" y="37771"/>
                    <a:pt x="19657" y="37689"/>
                  </a:cubicBezTo>
                  <a:lnTo>
                    <a:pt x="19657" y="329"/>
                  </a:lnTo>
                  <a:cubicBezTo>
                    <a:pt x="19657" y="207"/>
                    <a:pt x="19576" y="85"/>
                    <a:pt x="19494" y="45"/>
                  </a:cubicBezTo>
                  <a:cubicBezTo>
                    <a:pt x="19448" y="13"/>
                    <a:pt x="19395" y="0"/>
                    <a:pt x="19343"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5" name="Google Shape;1757;p36"/>
            <p:cNvSpPr/>
            <p:nvPr/>
          </p:nvSpPr>
          <p:spPr>
            <a:xfrm>
              <a:off x="1045080" y="4753440"/>
              <a:ext cx="72360" cy="383040"/>
            </a:xfrm>
            <a:custGeom>
              <a:avLst/>
              <a:gdLst>
                <a:gd name="textAreaLeft" fmla="*/ 0 w 72360"/>
                <a:gd name="textAreaRight" fmla="*/ 72720 w 72360"/>
                <a:gd name="textAreaTop" fmla="*/ 0 h 383040"/>
                <a:gd name="textAreaBottom" fmla="*/ 383400 h 383040"/>
              </a:gdLst>
              <a:ahLst/>
              <a:cxnLst/>
              <a:rect l="textAreaLeft" t="textAreaTop" r="textAreaRight" b="textAreaBottom"/>
              <a:pathLst>
                <a:path w="4396" h="22059">
                  <a:moveTo>
                    <a:pt x="1" y="1"/>
                  </a:moveTo>
                  <a:lnTo>
                    <a:pt x="1" y="22058"/>
                  </a:lnTo>
                  <a:lnTo>
                    <a:pt x="4396" y="22058"/>
                  </a:lnTo>
                  <a:lnTo>
                    <a:pt x="4396"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6" name="Google Shape;1758;p36"/>
            <p:cNvSpPr/>
            <p:nvPr/>
          </p:nvSpPr>
          <p:spPr>
            <a:xfrm>
              <a:off x="1039680" y="4747680"/>
              <a:ext cx="83160" cy="395280"/>
            </a:xfrm>
            <a:custGeom>
              <a:avLst/>
              <a:gdLst>
                <a:gd name="textAreaLeft" fmla="*/ 0 w 83160"/>
                <a:gd name="textAreaRight" fmla="*/ 83520 w 83160"/>
                <a:gd name="textAreaTop" fmla="*/ 0 h 395280"/>
                <a:gd name="textAreaBottom" fmla="*/ 395640 h 395280"/>
              </a:gdLst>
              <a:ahLst/>
              <a:cxnLst/>
              <a:rect l="textAreaLeft" t="textAreaTop" r="textAreaRight" b="textAreaBottom"/>
              <a:pathLst>
                <a:path w="5047" h="22751">
                  <a:moveTo>
                    <a:pt x="4355" y="652"/>
                  </a:moveTo>
                  <a:lnTo>
                    <a:pt x="4355" y="22059"/>
                  </a:lnTo>
                  <a:lnTo>
                    <a:pt x="692" y="22059"/>
                  </a:lnTo>
                  <a:lnTo>
                    <a:pt x="692" y="652"/>
                  </a:lnTo>
                  <a:close/>
                  <a:moveTo>
                    <a:pt x="326" y="1"/>
                  </a:moveTo>
                  <a:cubicBezTo>
                    <a:pt x="244" y="1"/>
                    <a:pt x="163" y="1"/>
                    <a:pt x="82" y="82"/>
                  </a:cubicBezTo>
                  <a:cubicBezTo>
                    <a:pt x="41" y="164"/>
                    <a:pt x="0" y="245"/>
                    <a:pt x="0" y="327"/>
                  </a:cubicBezTo>
                  <a:lnTo>
                    <a:pt x="0" y="22384"/>
                  </a:lnTo>
                  <a:cubicBezTo>
                    <a:pt x="0" y="22466"/>
                    <a:pt x="41" y="22588"/>
                    <a:pt x="82" y="22629"/>
                  </a:cubicBezTo>
                  <a:cubicBezTo>
                    <a:pt x="163" y="22710"/>
                    <a:pt x="244" y="22751"/>
                    <a:pt x="326" y="22751"/>
                  </a:cubicBezTo>
                  <a:lnTo>
                    <a:pt x="4721" y="22751"/>
                  </a:lnTo>
                  <a:cubicBezTo>
                    <a:pt x="4802" y="22751"/>
                    <a:pt x="4884" y="22710"/>
                    <a:pt x="4924" y="22629"/>
                  </a:cubicBezTo>
                  <a:cubicBezTo>
                    <a:pt x="5006" y="22547"/>
                    <a:pt x="5047" y="22466"/>
                    <a:pt x="5047" y="22384"/>
                  </a:cubicBezTo>
                  <a:lnTo>
                    <a:pt x="5047" y="327"/>
                  </a:lnTo>
                  <a:cubicBezTo>
                    <a:pt x="5047" y="245"/>
                    <a:pt x="5006" y="164"/>
                    <a:pt x="4924" y="82"/>
                  </a:cubicBezTo>
                  <a:cubicBezTo>
                    <a:pt x="4884" y="1"/>
                    <a:pt x="4802" y="1"/>
                    <a:pt x="472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7" name="Google Shape;1759;p36"/>
            <p:cNvSpPr/>
            <p:nvPr/>
          </p:nvSpPr>
          <p:spPr>
            <a:xfrm>
              <a:off x="1117800" y="4487400"/>
              <a:ext cx="313560" cy="649080"/>
            </a:xfrm>
            <a:custGeom>
              <a:avLst/>
              <a:gdLst>
                <a:gd name="textAreaLeft" fmla="*/ 0 w 313560"/>
                <a:gd name="textAreaRight" fmla="*/ 313920 w 313560"/>
                <a:gd name="textAreaTop" fmla="*/ 0 h 649080"/>
                <a:gd name="textAreaBottom" fmla="*/ 649440 h 649080"/>
              </a:gdLst>
              <a:ahLst/>
              <a:cxnLst/>
              <a:rect l="textAreaLeft" t="textAreaTop" r="textAreaRight" b="textAreaBottom"/>
              <a:pathLst>
                <a:path w="18965" h="37361">
                  <a:moveTo>
                    <a:pt x="18965" y="0"/>
                  </a:moveTo>
                  <a:lnTo>
                    <a:pt x="0" y="15303"/>
                  </a:lnTo>
                  <a:lnTo>
                    <a:pt x="0" y="37360"/>
                  </a:lnTo>
                  <a:lnTo>
                    <a:pt x="18965" y="37360"/>
                  </a:lnTo>
                  <a:lnTo>
                    <a:pt x="1896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8" name="Google Shape;1760;p36"/>
            <p:cNvSpPr/>
            <p:nvPr/>
          </p:nvSpPr>
          <p:spPr>
            <a:xfrm>
              <a:off x="1111680" y="4481640"/>
              <a:ext cx="325080" cy="661320"/>
            </a:xfrm>
            <a:custGeom>
              <a:avLst/>
              <a:gdLst>
                <a:gd name="textAreaLeft" fmla="*/ 0 w 325080"/>
                <a:gd name="textAreaRight" fmla="*/ 325440 w 325080"/>
                <a:gd name="textAreaTop" fmla="*/ 0 h 661320"/>
                <a:gd name="textAreaBottom" fmla="*/ 661680 h 661320"/>
              </a:gdLst>
              <a:ahLst/>
              <a:cxnLst/>
              <a:rect l="textAreaLeft" t="textAreaTop" r="textAreaRight" b="textAreaBottom"/>
              <a:pathLst>
                <a:path w="19658" h="38056">
                  <a:moveTo>
                    <a:pt x="18966" y="1062"/>
                  </a:moveTo>
                  <a:lnTo>
                    <a:pt x="18966" y="37364"/>
                  </a:lnTo>
                  <a:lnTo>
                    <a:pt x="693" y="37364"/>
                  </a:lnTo>
                  <a:lnTo>
                    <a:pt x="693" y="15794"/>
                  </a:lnTo>
                  <a:lnTo>
                    <a:pt x="18966" y="1062"/>
                  </a:lnTo>
                  <a:close/>
                  <a:moveTo>
                    <a:pt x="19314" y="0"/>
                  </a:moveTo>
                  <a:cubicBezTo>
                    <a:pt x="19239" y="0"/>
                    <a:pt x="19163" y="35"/>
                    <a:pt x="19088" y="85"/>
                  </a:cubicBezTo>
                  <a:lnTo>
                    <a:pt x="123" y="15347"/>
                  </a:lnTo>
                  <a:cubicBezTo>
                    <a:pt x="41" y="15428"/>
                    <a:pt x="1" y="15509"/>
                    <a:pt x="1" y="15632"/>
                  </a:cubicBezTo>
                  <a:lnTo>
                    <a:pt x="1" y="37689"/>
                  </a:lnTo>
                  <a:cubicBezTo>
                    <a:pt x="1" y="37771"/>
                    <a:pt x="41" y="37893"/>
                    <a:pt x="123" y="37934"/>
                  </a:cubicBezTo>
                  <a:cubicBezTo>
                    <a:pt x="164" y="38015"/>
                    <a:pt x="245" y="38056"/>
                    <a:pt x="367" y="38056"/>
                  </a:cubicBezTo>
                  <a:lnTo>
                    <a:pt x="19332" y="38056"/>
                  </a:lnTo>
                  <a:cubicBezTo>
                    <a:pt x="19413" y="38056"/>
                    <a:pt x="19495" y="38015"/>
                    <a:pt x="19576" y="37934"/>
                  </a:cubicBezTo>
                  <a:cubicBezTo>
                    <a:pt x="19617" y="37852"/>
                    <a:pt x="19657" y="37771"/>
                    <a:pt x="19657" y="37689"/>
                  </a:cubicBezTo>
                  <a:lnTo>
                    <a:pt x="19657" y="329"/>
                  </a:lnTo>
                  <a:cubicBezTo>
                    <a:pt x="19657" y="207"/>
                    <a:pt x="19576" y="85"/>
                    <a:pt x="19454" y="45"/>
                  </a:cubicBezTo>
                  <a:cubicBezTo>
                    <a:pt x="19407" y="13"/>
                    <a:pt x="19361" y="0"/>
                    <a:pt x="19314"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59" name="Google Shape;1761;p36"/>
            <p:cNvSpPr/>
            <p:nvPr/>
          </p:nvSpPr>
          <p:spPr>
            <a:xfrm>
              <a:off x="765720" y="4426560"/>
              <a:ext cx="3354120" cy="394560"/>
            </a:xfrm>
            <a:custGeom>
              <a:avLst/>
              <a:gdLst>
                <a:gd name="textAreaLeft" fmla="*/ 0 w 3354120"/>
                <a:gd name="textAreaRight" fmla="*/ 3354480 w 3354120"/>
                <a:gd name="textAreaTop" fmla="*/ 0 h 394560"/>
                <a:gd name="textAreaBottom" fmla="*/ 394920 h 394560"/>
              </a:gdLst>
              <a:ahLst/>
              <a:cxnLst/>
              <a:rect l="textAreaLeft" t="textAreaTop" r="textAreaRight" b="textAreaBottom"/>
              <a:pathLst>
                <a:path w="202713" h="22710">
                  <a:moveTo>
                    <a:pt x="202713" y="0"/>
                  </a:moveTo>
                  <a:lnTo>
                    <a:pt x="0" y="21285"/>
                  </a:lnTo>
                  <a:lnTo>
                    <a:pt x="82" y="22709"/>
                  </a:lnTo>
                  <a:lnTo>
                    <a:pt x="175039" y="22709"/>
                  </a:lnTo>
                  <a:lnTo>
                    <a:pt x="202713" y="1425"/>
                  </a:lnTo>
                  <a:lnTo>
                    <a:pt x="202713"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0" name="Google Shape;1762;p36"/>
            <p:cNvSpPr/>
            <p:nvPr/>
          </p:nvSpPr>
          <p:spPr>
            <a:xfrm>
              <a:off x="760320" y="4420440"/>
              <a:ext cx="3364920" cy="406080"/>
            </a:xfrm>
            <a:custGeom>
              <a:avLst/>
              <a:gdLst>
                <a:gd name="textAreaLeft" fmla="*/ 0 w 3364920"/>
                <a:gd name="textAreaRight" fmla="*/ 3365280 w 3364920"/>
                <a:gd name="textAreaTop" fmla="*/ 0 h 406080"/>
                <a:gd name="textAreaBottom" fmla="*/ 406440 h 406080"/>
              </a:gdLst>
              <a:ahLst/>
              <a:cxnLst/>
              <a:rect l="textAreaLeft" t="textAreaTop" r="textAreaRight" b="textAreaBottom"/>
              <a:pathLst>
                <a:path w="203365" h="23378">
                  <a:moveTo>
                    <a:pt x="202713" y="709"/>
                  </a:moveTo>
                  <a:lnTo>
                    <a:pt x="202713" y="1604"/>
                  </a:lnTo>
                  <a:lnTo>
                    <a:pt x="175214" y="22726"/>
                  </a:lnTo>
                  <a:lnTo>
                    <a:pt x="733" y="22726"/>
                  </a:lnTo>
                  <a:lnTo>
                    <a:pt x="693" y="21912"/>
                  </a:lnTo>
                  <a:lnTo>
                    <a:pt x="202713" y="709"/>
                  </a:lnTo>
                  <a:close/>
                  <a:moveTo>
                    <a:pt x="203071" y="1"/>
                  </a:moveTo>
                  <a:cubicBezTo>
                    <a:pt x="203044" y="1"/>
                    <a:pt x="203020" y="6"/>
                    <a:pt x="202998" y="17"/>
                  </a:cubicBezTo>
                  <a:lnTo>
                    <a:pt x="286" y="21261"/>
                  </a:lnTo>
                  <a:cubicBezTo>
                    <a:pt x="123" y="21302"/>
                    <a:pt x="1" y="21464"/>
                    <a:pt x="1" y="21627"/>
                  </a:cubicBezTo>
                  <a:lnTo>
                    <a:pt x="82" y="23051"/>
                  </a:lnTo>
                  <a:cubicBezTo>
                    <a:pt x="82" y="23255"/>
                    <a:pt x="204" y="23377"/>
                    <a:pt x="408" y="23377"/>
                  </a:cubicBezTo>
                  <a:lnTo>
                    <a:pt x="175365" y="23377"/>
                  </a:lnTo>
                  <a:cubicBezTo>
                    <a:pt x="175446" y="23377"/>
                    <a:pt x="175527" y="23377"/>
                    <a:pt x="175568" y="23296"/>
                  </a:cubicBezTo>
                  <a:lnTo>
                    <a:pt x="203242" y="2052"/>
                  </a:lnTo>
                  <a:cubicBezTo>
                    <a:pt x="203323" y="1970"/>
                    <a:pt x="203364" y="1889"/>
                    <a:pt x="203364" y="1767"/>
                  </a:cubicBezTo>
                  <a:lnTo>
                    <a:pt x="203364" y="342"/>
                  </a:lnTo>
                  <a:cubicBezTo>
                    <a:pt x="203364" y="220"/>
                    <a:pt x="203323" y="139"/>
                    <a:pt x="203283" y="98"/>
                  </a:cubicBezTo>
                  <a:cubicBezTo>
                    <a:pt x="203223" y="39"/>
                    <a:pt x="203142" y="1"/>
                    <a:pt x="203071"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1" name="Google Shape;1763;p36"/>
            <p:cNvSpPr/>
            <p:nvPr/>
          </p:nvSpPr>
          <p:spPr>
            <a:xfrm>
              <a:off x="766800" y="4426560"/>
              <a:ext cx="3352680" cy="369000"/>
            </a:xfrm>
            <a:custGeom>
              <a:avLst/>
              <a:gdLst>
                <a:gd name="textAreaLeft" fmla="*/ 0 w 3352680"/>
                <a:gd name="textAreaRight" fmla="*/ 3353040 w 3352680"/>
                <a:gd name="textAreaTop" fmla="*/ 0 h 369000"/>
                <a:gd name="textAreaBottom" fmla="*/ 369360 h 369000"/>
              </a:gdLst>
              <a:ahLst/>
              <a:cxnLst/>
              <a:rect l="textAreaLeft" t="textAreaTop" r="textAreaRight" b="textAreaBottom"/>
              <a:pathLst>
                <a:path w="202632" h="21245">
                  <a:moveTo>
                    <a:pt x="44157" y="0"/>
                  </a:moveTo>
                  <a:lnTo>
                    <a:pt x="1" y="21244"/>
                  </a:lnTo>
                  <a:lnTo>
                    <a:pt x="174958" y="21244"/>
                  </a:lnTo>
                  <a:lnTo>
                    <a:pt x="202632"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2" name="Google Shape;1764;p36"/>
            <p:cNvSpPr/>
            <p:nvPr/>
          </p:nvSpPr>
          <p:spPr>
            <a:xfrm>
              <a:off x="761040" y="4420080"/>
              <a:ext cx="3364920" cy="381600"/>
            </a:xfrm>
            <a:custGeom>
              <a:avLst/>
              <a:gdLst>
                <a:gd name="textAreaLeft" fmla="*/ 0 w 3364920"/>
                <a:gd name="textAreaRight" fmla="*/ 3365280 w 3364920"/>
                <a:gd name="textAreaTop" fmla="*/ 0 h 381600"/>
                <a:gd name="textAreaBottom" fmla="*/ 381960 h 381600"/>
              </a:gdLst>
              <a:ahLst/>
              <a:cxnLst/>
              <a:rect l="textAreaLeft" t="textAreaTop" r="textAreaRight" b="textAreaBottom"/>
              <a:pathLst>
                <a:path w="203364" h="21977">
                  <a:moveTo>
                    <a:pt x="201980" y="692"/>
                  </a:moveTo>
                  <a:lnTo>
                    <a:pt x="175226" y="21285"/>
                  </a:lnTo>
                  <a:lnTo>
                    <a:pt x="1832" y="21285"/>
                  </a:lnTo>
                  <a:lnTo>
                    <a:pt x="44564" y="692"/>
                  </a:lnTo>
                  <a:close/>
                  <a:moveTo>
                    <a:pt x="44523" y="0"/>
                  </a:moveTo>
                  <a:lnTo>
                    <a:pt x="44360" y="41"/>
                  </a:lnTo>
                  <a:lnTo>
                    <a:pt x="204" y="21326"/>
                  </a:lnTo>
                  <a:cubicBezTo>
                    <a:pt x="82" y="21407"/>
                    <a:pt x="1" y="21570"/>
                    <a:pt x="41" y="21692"/>
                  </a:cubicBezTo>
                  <a:cubicBezTo>
                    <a:pt x="82" y="21855"/>
                    <a:pt x="204" y="21977"/>
                    <a:pt x="367" y="21977"/>
                  </a:cubicBezTo>
                  <a:lnTo>
                    <a:pt x="175324" y="21977"/>
                  </a:lnTo>
                  <a:cubicBezTo>
                    <a:pt x="175405" y="21977"/>
                    <a:pt x="175486" y="21936"/>
                    <a:pt x="175527" y="21895"/>
                  </a:cubicBezTo>
                  <a:lnTo>
                    <a:pt x="203201" y="611"/>
                  </a:lnTo>
                  <a:cubicBezTo>
                    <a:pt x="203323" y="529"/>
                    <a:pt x="203364" y="407"/>
                    <a:pt x="203323" y="244"/>
                  </a:cubicBezTo>
                  <a:cubicBezTo>
                    <a:pt x="203282" y="122"/>
                    <a:pt x="203160" y="0"/>
                    <a:pt x="20299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3" name="Google Shape;1765;p36"/>
            <p:cNvSpPr/>
            <p:nvPr/>
          </p:nvSpPr>
          <p:spPr>
            <a:xfrm>
              <a:off x="3186720" y="4584960"/>
              <a:ext cx="500040" cy="148320"/>
            </a:xfrm>
            <a:custGeom>
              <a:avLst/>
              <a:gdLst>
                <a:gd name="textAreaLeft" fmla="*/ 0 w 500040"/>
                <a:gd name="textAreaRight" fmla="*/ 500400 w 500040"/>
                <a:gd name="textAreaTop" fmla="*/ 0 h 148320"/>
                <a:gd name="textAreaBottom" fmla="*/ 148680 h 148320"/>
              </a:gdLst>
              <a:ahLst/>
              <a:cxnLst/>
              <a:rect l="textAreaLeft" t="textAreaTop" r="textAreaRight" b="textAreaBottom"/>
              <a:pathLst>
                <a:path w="30239" h="8548">
                  <a:moveTo>
                    <a:pt x="10704" y="1"/>
                  </a:moveTo>
                  <a:lnTo>
                    <a:pt x="0" y="8547"/>
                  </a:lnTo>
                  <a:lnTo>
                    <a:pt x="18558" y="8547"/>
                  </a:lnTo>
                  <a:lnTo>
                    <a:pt x="30238"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74160" bIns="74160" anchor="ctr">
              <a:noAutofit/>
            </a:bodyPr>
            <a:lstStyle/>
            <a:p>
              <a:pPr>
                <a:tabLst>
                  <a:tab pos="0" algn="l"/>
                </a:tabLst>
              </a:pPr>
              <a:endParaRPr lang="en-US" spc="-1" dirty="0">
                <a:solidFill>
                  <a:srgbClr val="000000"/>
                </a:solidFill>
                <a:latin typeface="OpenSymbol"/>
              </a:endParaRPr>
            </a:p>
          </p:txBody>
        </p:sp>
        <p:sp>
          <p:nvSpPr>
            <p:cNvPr id="1664" name="Google Shape;1766;p36"/>
            <p:cNvSpPr/>
            <p:nvPr/>
          </p:nvSpPr>
          <p:spPr>
            <a:xfrm>
              <a:off x="3180600" y="4579200"/>
              <a:ext cx="512280" cy="160200"/>
            </a:xfrm>
            <a:custGeom>
              <a:avLst/>
              <a:gdLst>
                <a:gd name="textAreaLeft" fmla="*/ 0 w 512280"/>
                <a:gd name="textAreaRight" fmla="*/ 512640 w 512280"/>
                <a:gd name="textAreaTop" fmla="*/ 0 h 160200"/>
                <a:gd name="textAreaBottom" fmla="*/ 160560 h 160200"/>
              </a:gdLst>
              <a:ahLst/>
              <a:cxnLst/>
              <a:rect l="textAreaLeft" t="textAreaTop" r="textAreaRight" b="textAreaBottom"/>
              <a:pathLst>
                <a:path w="30971" h="9239">
                  <a:moveTo>
                    <a:pt x="29546" y="651"/>
                  </a:moveTo>
                  <a:lnTo>
                    <a:pt x="18831" y="8546"/>
                  </a:lnTo>
                  <a:lnTo>
                    <a:pt x="1343" y="8546"/>
                  </a:lnTo>
                  <a:lnTo>
                    <a:pt x="11192" y="651"/>
                  </a:lnTo>
                  <a:close/>
                  <a:moveTo>
                    <a:pt x="11070" y="0"/>
                  </a:moveTo>
                  <a:cubicBezTo>
                    <a:pt x="10988" y="0"/>
                    <a:pt x="10907" y="0"/>
                    <a:pt x="10866" y="41"/>
                  </a:cubicBezTo>
                  <a:lnTo>
                    <a:pt x="163" y="8628"/>
                  </a:lnTo>
                  <a:cubicBezTo>
                    <a:pt x="41" y="8709"/>
                    <a:pt x="0" y="8872"/>
                    <a:pt x="82" y="8994"/>
                  </a:cubicBezTo>
                  <a:cubicBezTo>
                    <a:pt x="122" y="9116"/>
                    <a:pt x="244" y="9238"/>
                    <a:pt x="366" y="9238"/>
                  </a:cubicBezTo>
                  <a:lnTo>
                    <a:pt x="18924" y="9238"/>
                  </a:lnTo>
                  <a:cubicBezTo>
                    <a:pt x="18965" y="9238"/>
                    <a:pt x="19046" y="9198"/>
                    <a:pt x="19128" y="9157"/>
                  </a:cubicBezTo>
                  <a:lnTo>
                    <a:pt x="30808" y="611"/>
                  </a:lnTo>
                  <a:cubicBezTo>
                    <a:pt x="30889" y="529"/>
                    <a:pt x="30971" y="366"/>
                    <a:pt x="30889" y="204"/>
                  </a:cubicBezTo>
                  <a:cubicBezTo>
                    <a:pt x="30849" y="81"/>
                    <a:pt x="30726" y="0"/>
                    <a:pt x="3060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0280" bIns="80280" anchor="ctr">
              <a:noAutofit/>
            </a:bodyPr>
            <a:lstStyle/>
            <a:p>
              <a:pPr>
                <a:tabLst>
                  <a:tab pos="0" algn="l"/>
                </a:tabLst>
              </a:pPr>
              <a:endParaRPr lang="en-US" spc="-1" dirty="0">
                <a:solidFill>
                  <a:srgbClr val="000000"/>
                </a:solidFill>
                <a:latin typeface="OpenSymbol"/>
              </a:endParaRPr>
            </a:p>
          </p:txBody>
        </p:sp>
        <p:sp>
          <p:nvSpPr>
            <p:cNvPr id="1665" name="Google Shape;1767;p36"/>
            <p:cNvSpPr/>
            <p:nvPr/>
          </p:nvSpPr>
          <p:spPr>
            <a:xfrm>
              <a:off x="3661920" y="4426560"/>
              <a:ext cx="457560" cy="394560"/>
            </a:xfrm>
            <a:custGeom>
              <a:avLst/>
              <a:gdLst>
                <a:gd name="textAreaLeft" fmla="*/ 0 w 457560"/>
                <a:gd name="textAreaRight" fmla="*/ 457920 w 457560"/>
                <a:gd name="textAreaTop" fmla="*/ 0 h 394560"/>
                <a:gd name="textAreaBottom" fmla="*/ 394920 h 394560"/>
              </a:gdLst>
              <a:ahLst/>
              <a:cxnLst/>
              <a:rect l="textAreaLeft" t="textAreaTop" r="textAreaRight" b="textAreaBottom"/>
              <a:pathLst>
                <a:path w="27675" h="22710">
                  <a:moveTo>
                    <a:pt x="27675" y="0"/>
                  </a:moveTo>
                  <a:lnTo>
                    <a:pt x="1" y="21244"/>
                  </a:lnTo>
                  <a:lnTo>
                    <a:pt x="1" y="22709"/>
                  </a:lnTo>
                  <a:lnTo>
                    <a:pt x="27675" y="1425"/>
                  </a:lnTo>
                  <a:lnTo>
                    <a:pt x="27675"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6" name="Google Shape;1768;p36"/>
            <p:cNvSpPr/>
            <p:nvPr/>
          </p:nvSpPr>
          <p:spPr>
            <a:xfrm>
              <a:off x="3656520" y="4420440"/>
              <a:ext cx="468360" cy="406440"/>
            </a:xfrm>
            <a:custGeom>
              <a:avLst/>
              <a:gdLst>
                <a:gd name="textAreaLeft" fmla="*/ 0 w 468360"/>
                <a:gd name="textAreaRight" fmla="*/ 468720 w 468360"/>
                <a:gd name="textAreaTop" fmla="*/ 0 h 406440"/>
                <a:gd name="textAreaBottom" fmla="*/ 406800 h 406440"/>
              </a:gdLst>
              <a:ahLst/>
              <a:cxnLst/>
              <a:rect l="textAreaLeft" t="textAreaTop" r="textAreaRight" b="textAreaBottom"/>
              <a:pathLst>
                <a:path w="28327" h="23391">
                  <a:moveTo>
                    <a:pt x="27675" y="1044"/>
                  </a:moveTo>
                  <a:lnTo>
                    <a:pt x="27675" y="1614"/>
                  </a:lnTo>
                  <a:lnTo>
                    <a:pt x="652" y="22370"/>
                  </a:lnTo>
                  <a:lnTo>
                    <a:pt x="652" y="22370"/>
                  </a:lnTo>
                  <a:lnTo>
                    <a:pt x="652" y="21800"/>
                  </a:lnTo>
                  <a:lnTo>
                    <a:pt x="27675" y="1044"/>
                  </a:lnTo>
                  <a:close/>
                  <a:moveTo>
                    <a:pt x="27999" y="0"/>
                  </a:moveTo>
                  <a:cubicBezTo>
                    <a:pt x="27920" y="0"/>
                    <a:pt x="27845" y="20"/>
                    <a:pt x="27797" y="68"/>
                  </a:cubicBezTo>
                  <a:lnTo>
                    <a:pt x="123" y="21352"/>
                  </a:lnTo>
                  <a:cubicBezTo>
                    <a:pt x="42" y="21393"/>
                    <a:pt x="1" y="21515"/>
                    <a:pt x="1" y="21596"/>
                  </a:cubicBezTo>
                  <a:lnTo>
                    <a:pt x="1" y="23061"/>
                  </a:lnTo>
                  <a:cubicBezTo>
                    <a:pt x="1" y="23184"/>
                    <a:pt x="82" y="23306"/>
                    <a:pt x="164" y="23346"/>
                  </a:cubicBezTo>
                  <a:cubicBezTo>
                    <a:pt x="210" y="23377"/>
                    <a:pt x="263" y="23391"/>
                    <a:pt x="315" y="23391"/>
                  </a:cubicBezTo>
                  <a:cubicBezTo>
                    <a:pt x="398" y="23391"/>
                    <a:pt x="480" y="23356"/>
                    <a:pt x="530" y="23306"/>
                  </a:cubicBezTo>
                  <a:lnTo>
                    <a:pt x="28204" y="2062"/>
                  </a:lnTo>
                  <a:cubicBezTo>
                    <a:pt x="28285" y="1980"/>
                    <a:pt x="28326" y="1899"/>
                    <a:pt x="28326" y="1777"/>
                  </a:cubicBezTo>
                  <a:lnTo>
                    <a:pt x="28326" y="352"/>
                  </a:lnTo>
                  <a:cubicBezTo>
                    <a:pt x="28326" y="230"/>
                    <a:pt x="28245" y="108"/>
                    <a:pt x="28163" y="27"/>
                  </a:cubicBezTo>
                  <a:cubicBezTo>
                    <a:pt x="28113" y="10"/>
                    <a:pt x="28055" y="0"/>
                    <a:pt x="27999"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7" name="Google Shape;1769;p36"/>
            <p:cNvSpPr/>
            <p:nvPr/>
          </p:nvSpPr>
          <p:spPr>
            <a:xfrm>
              <a:off x="3274920" y="4437000"/>
              <a:ext cx="605160" cy="196920"/>
            </a:xfrm>
            <a:custGeom>
              <a:avLst/>
              <a:gdLst>
                <a:gd name="textAreaLeft" fmla="*/ 0 w 605160"/>
                <a:gd name="textAreaRight" fmla="*/ 605520 w 605160"/>
                <a:gd name="textAreaTop" fmla="*/ 0 h 196920"/>
                <a:gd name="textAreaBottom" fmla="*/ 197280 h 196920"/>
              </a:gdLst>
              <a:ahLst/>
              <a:cxnLst/>
              <a:rect l="textAreaLeft" t="textAreaTop" r="textAreaRight" b="textAreaBottom"/>
              <a:pathLst>
                <a:path w="36588" h="11347">
                  <a:moveTo>
                    <a:pt x="33128" y="1"/>
                  </a:moveTo>
                  <a:cubicBezTo>
                    <a:pt x="32599" y="1"/>
                    <a:pt x="32274" y="42"/>
                    <a:pt x="32233" y="42"/>
                  </a:cubicBezTo>
                  <a:lnTo>
                    <a:pt x="367" y="42"/>
                  </a:lnTo>
                  <a:cubicBezTo>
                    <a:pt x="164" y="42"/>
                    <a:pt x="1" y="204"/>
                    <a:pt x="1" y="367"/>
                  </a:cubicBezTo>
                  <a:cubicBezTo>
                    <a:pt x="1" y="571"/>
                    <a:pt x="164" y="733"/>
                    <a:pt x="367" y="733"/>
                  </a:cubicBezTo>
                  <a:lnTo>
                    <a:pt x="32274" y="733"/>
                  </a:lnTo>
                  <a:lnTo>
                    <a:pt x="32314" y="693"/>
                  </a:lnTo>
                  <a:lnTo>
                    <a:pt x="33128" y="693"/>
                  </a:lnTo>
                  <a:cubicBezTo>
                    <a:pt x="33698" y="693"/>
                    <a:pt x="34430" y="733"/>
                    <a:pt x="35000" y="896"/>
                  </a:cubicBezTo>
                  <a:cubicBezTo>
                    <a:pt x="35285" y="1018"/>
                    <a:pt x="35529" y="1140"/>
                    <a:pt x="35692" y="1263"/>
                  </a:cubicBezTo>
                  <a:cubicBezTo>
                    <a:pt x="35814" y="1385"/>
                    <a:pt x="35896" y="1547"/>
                    <a:pt x="35896" y="1751"/>
                  </a:cubicBezTo>
                  <a:cubicBezTo>
                    <a:pt x="35896" y="1873"/>
                    <a:pt x="35855" y="1995"/>
                    <a:pt x="35814" y="2158"/>
                  </a:cubicBezTo>
                  <a:cubicBezTo>
                    <a:pt x="35611" y="2687"/>
                    <a:pt x="35285" y="3053"/>
                    <a:pt x="34675" y="3379"/>
                  </a:cubicBezTo>
                  <a:cubicBezTo>
                    <a:pt x="33739" y="3867"/>
                    <a:pt x="32274" y="4193"/>
                    <a:pt x="30198" y="4356"/>
                  </a:cubicBezTo>
                  <a:cubicBezTo>
                    <a:pt x="28082" y="4559"/>
                    <a:pt x="25355" y="4640"/>
                    <a:pt x="21936" y="4762"/>
                  </a:cubicBezTo>
                  <a:cubicBezTo>
                    <a:pt x="17256" y="4925"/>
                    <a:pt x="14326" y="6431"/>
                    <a:pt x="12535" y="7896"/>
                  </a:cubicBezTo>
                  <a:cubicBezTo>
                    <a:pt x="10745" y="9402"/>
                    <a:pt x="10094" y="10867"/>
                    <a:pt x="10094" y="10867"/>
                  </a:cubicBezTo>
                  <a:cubicBezTo>
                    <a:pt x="10012" y="11071"/>
                    <a:pt x="10094" y="11274"/>
                    <a:pt x="10256" y="11315"/>
                  </a:cubicBezTo>
                  <a:cubicBezTo>
                    <a:pt x="10311" y="11337"/>
                    <a:pt x="10365" y="11347"/>
                    <a:pt x="10417" y="11347"/>
                  </a:cubicBezTo>
                  <a:cubicBezTo>
                    <a:pt x="10557" y="11347"/>
                    <a:pt x="10674" y="11271"/>
                    <a:pt x="10704" y="11152"/>
                  </a:cubicBezTo>
                  <a:cubicBezTo>
                    <a:pt x="10785" y="11030"/>
                    <a:pt x="11396" y="9646"/>
                    <a:pt x="13105" y="8303"/>
                  </a:cubicBezTo>
                  <a:cubicBezTo>
                    <a:pt x="14814" y="6960"/>
                    <a:pt x="17582" y="5576"/>
                    <a:pt x="21936" y="5454"/>
                  </a:cubicBezTo>
                  <a:cubicBezTo>
                    <a:pt x="26535" y="5292"/>
                    <a:pt x="29872" y="5169"/>
                    <a:pt x="32192" y="4803"/>
                  </a:cubicBezTo>
                  <a:cubicBezTo>
                    <a:pt x="33372" y="4640"/>
                    <a:pt x="34268" y="4356"/>
                    <a:pt x="35000" y="3989"/>
                  </a:cubicBezTo>
                  <a:cubicBezTo>
                    <a:pt x="35692" y="3623"/>
                    <a:pt x="36180" y="3094"/>
                    <a:pt x="36425" y="2402"/>
                  </a:cubicBezTo>
                  <a:cubicBezTo>
                    <a:pt x="36547" y="2199"/>
                    <a:pt x="36587" y="1954"/>
                    <a:pt x="36587" y="1751"/>
                  </a:cubicBezTo>
                  <a:cubicBezTo>
                    <a:pt x="36587" y="1344"/>
                    <a:pt x="36384" y="1018"/>
                    <a:pt x="36140" y="774"/>
                  </a:cubicBezTo>
                  <a:cubicBezTo>
                    <a:pt x="35773" y="408"/>
                    <a:pt x="35244" y="245"/>
                    <a:pt x="34675" y="123"/>
                  </a:cubicBezTo>
                  <a:cubicBezTo>
                    <a:pt x="34146" y="42"/>
                    <a:pt x="33576" y="1"/>
                    <a:pt x="33128"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68" name="Google Shape;1770;p36"/>
            <p:cNvSpPr/>
            <p:nvPr/>
          </p:nvSpPr>
          <p:spPr>
            <a:xfrm>
              <a:off x="3342960" y="4593240"/>
              <a:ext cx="173520" cy="122400"/>
            </a:xfrm>
            <a:custGeom>
              <a:avLst/>
              <a:gdLst>
                <a:gd name="textAreaLeft" fmla="*/ 0 w 173520"/>
                <a:gd name="textAreaRight" fmla="*/ 173880 w 173520"/>
                <a:gd name="textAreaTop" fmla="*/ 0 h 122400"/>
                <a:gd name="textAreaBottom" fmla="*/ 122760 h 122400"/>
              </a:gdLst>
              <a:ahLst/>
              <a:cxnLst/>
              <a:rect l="textAreaLeft" t="textAreaTop" r="textAreaRight" b="textAreaBottom"/>
              <a:pathLst>
                <a:path w="10500" h="7052">
                  <a:moveTo>
                    <a:pt x="6975" y="1"/>
                  </a:moveTo>
                  <a:cubicBezTo>
                    <a:pt x="5952" y="1"/>
                    <a:pt x="4660" y="133"/>
                    <a:pt x="3581" y="662"/>
                  </a:cubicBezTo>
                  <a:cubicBezTo>
                    <a:pt x="2279" y="1354"/>
                    <a:pt x="1058" y="3714"/>
                    <a:pt x="366" y="5342"/>
                  </a:cubicBezTo>
                  <a:cubicBezTo>
                    <a:pt x="0" y="6156"/>
                    <a:pt x="611" y="7052"/>
                    <a:pt x="1506" y="7052"/>
                  </a:cubicBezTo>
                  <a:lnTo>
                    <a:pt x="5535" y="7052"/>
                  </a:lnTo>
                  <a:cubicBezTo>
                    <a:pt x="5861" y="7052"/>
                    <a:pt x="6227" y="6930"/>
                    <a:pt x="6430" y="6645"/>
                  </a:cubicBezTo>
                  <a:lnTo>
                    <a:pt x="10500" y="2087"/>
                  </a:lnTo>
                  <a:cubicBezTo>
                    <a:pt x="10500" y="2087"/>
                    <a:pt x="10337" y="337"/>
                    <a:pt x="8750" y="133"/>
                  </a:cubicBezTo>
                  <a:cubicBezTo>
                    <a:pt x="8750" y="133"/>
                    <a:pt x="7997" y="1"/>
                    <a:pt x="69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61200" bIns="61200" anchor="ctr">
              <a:noAutofit/>
            </a:bodyPr>
            <a:lstStyle/>
            <a:p>
              <a:pPr>
                <a:tabLst>
                  <a:tab pos="0" algn="l"/>
                </a:tabLst>
              </a:pPr>
              <a:endParaRPr lang="en-US" spc="-1" dirty="0">
                <a:solidFill>
                  <a:srgbClr val="000000"/>
                </a:solidFill>
                <a:latin typeface="OpenSymbol"/>
              </a:endParaRPr>
            </a:p>
          </p:txBody>
        </p:sp>
        <p:sp>
          <p:nvSpPr>
            <p:cNvPr id="1669" name="Google Shape;1771;p36"/>
            <p:cNvSpPr/>
            <p:nvPr/>
          </p:nvSpPr>
          <p:spPr>
            <a:xfrm>
              <a:off x="3442680" y="4614480"/>
              <a:ext cx="47520" cy="82800"/>
            </a:xfrm>
            <a:custGeom>
              <a:avLst/>
              <a:gdLst>
                <a:gd name="textAreaLeft" fmla="*/ 0 w 47520"/>
                <a:gd name="textAreaRight" fmla="*/ 47880 w 47520"/>
                <a:gd name="textAreaTop" fmla="*/ 0 h 82800"/>
                <a:gd name="textAreaBottom" fmla="*/ 83160 h 82800"/>
              </a:gdLst>
              <a:ahLst/>
              <a:cxnLst/>
              <a:rect l="textAreaLeft" t="textAreaTop" r="textAreaRight" b="textAreaBottom"/>
              <a:pathLst>
                <a:path w="2890" h="4779">
                  <a:moveTo>
                    <a:pt x="2677" y="1"/>
                  </a:moveTo>
                  <a:cubicBezTo>
                    <a:pt x="2651" y="1"/>
                    <a:pt x="2627" y="6"/>
                    <a:pt x="2605" y="17"/>
                  </a:cubicBezTo>
                  <a:cubicBezTo>
                    <a:pt x="244" y="1360"/>
                    <a:pt x="0" y="3435"/>
                    <a:pt x="0" y="4249"/>
                  </a:cubicBezTo>
                  <a:cubicBezTo>
                    <a:pt x="0" y="4494"/>
                    <a:pt x="0" y="4616"/>
                    <a:pt x="0" y="4616"/>
                  </a:cubicBezTo>
                  <a:cubicBezTo>
                    <a:pt x="41" y="4738"/>
                    <a:pt x="122" y="4778"/>
                    <a:pt x="204" y="4778"/>
                  </a:cubicBezTo>
                  <a:cubicBezTo>
                    <a:pt x="285" y="4738"/>
                    <a:pt x="367" y="4656"/>
                    <a:pt x="367" y="4575"/>
                  </a:cubicBezTo>
                  <a:lnTo>
                    <a:pt x="326" y="4494"/>
                  </a:lnTo>
                  <a:cubicBezTo>
                    <a:pt x="326" y="4453"/>
                    <a:pt x="326" y="4372"/>
                    <a:pt x="326" y="4249"/>
                  </a:cubicBezTo>
                  <a:cubicBezTo>
                    <a:pt x="326" y="3476"/>
                    <a:pt x="570" y="1563"/>
                    <a:pt x="2768" y="302"/>
                  </a:cubicBezTo>
                  <a:cubicBezTo>
                    <a:pt x="2849" y="261"/>
                    <a:pt x="2890" y="180"/>
                    <a:pt x="2849" y="98"/>
                  </a:cubicBezTo>
                  <a:cubicBezTo>
                    <a:pt x="2819" y="39"/>
                    <a:pt x="2746" y="1"/>
                    <a:pt x="2677"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41400" bIns="41400" anchor="ctr">
              <a:noAutofit/>
            </a:bodyPr>
            <a:lstStyle/>
            <a:p>
              <a:pPr>
                <a:tabLst>
                  <a:tab pos="0" algn="l"/>
                </a:tabLst>
              </a:pPr>
              <a:endParaRPr lang="en-US" spc="-1" dirty="0">
                <a:solidFill>
                  <a:srgbClr val="000000"/>
                </a:solidFill>
                <a:latin typeface="OpenSymbol"/>
              </a:endParaRPr>
            </a:p>
          </p:txBody>
        </p:sp>
        <p:sp>
          <p:nvSpPr>
            <p:cNvPr id="1670" name="Google Shape;1772;p36"/>
            <p:cNvSpPr/>
            <p:nvPr/>
          </p:nvSpPr>
          <p:spPr>
            <a:xfrm>
              <a:off x="2013480" y="4534560"/>
              <a:ext cx="1338480" cy="219600"/>
            </a:xfrm>
            <a:custGeom>
              <a:avLst/>
              <a:gdLst>
                <a:gd name="textAreaLeft" fmla="*/ 0 w 1338480"/>
                <a:gd name="textAreaRight" fmla="*/ 1338840 w 1338480"/>
                <a:gd name="textAreaTop" fmla="*/ 0 h 219600"/>
                <a:gd name="textAreaBottom" fmla="*/ 219960 h 219600"/>
              </a:gdLst>
              <a:ahLst/>
              <a:cxnLst/>
              <a:rect l="textAreaLeft" t="textAreaTop" r="textAreaRight" b="textAreaBottom"/>
              <a:pathLst>
                <a:path w="80906" h="12657">
                  <a:moveTo>
                    <a:pt x="15831" y="0"/>
                  </a:moveTo>
                  <a:lnTo>
                    <a:pt x="0" y="12657"/>
                  </a:lnTo>
                  <a:lnTo>
                    <a:pt x="65075" y="12657"/>
                  </a:lnTo>
                  <a:lnTo>
                    <a:pt x="80906"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1" name="Google Shape;1773;p36"/>
            <p:cNvSpPr/>
            <p:nvPr/>
          </p:nvSpPr>
          <p:spPr>
            <a:xfrm>
              <a:off x="2007360" y="4529160"/>
              <a:ext cx="1350720" cy="231120"/>
            </a:xfrm>
            <a:custGeom>
              <a:avLst/>
              <a:gdLst>
                <a:gd name="textAreaLeft" fmla="*/ 0 w 1350720"/>
                <a:gd name="textAreaRight" fmla="*/ 1351080 w 1350720"/>
                <a:gd name="textAreaTop" fmla="*/ 0 h 231120"/>
                <a:gd name="textAreaBottom" fmla="*/ 231480 h 231120"/>
              </a:gdLst>
              <a:ahLst/>
              <a:cxnLst/>
              <a:rect l="textAreaLeft" t="textAreaTop" r="textAreaRight" b="textAreaBottom"/>
              <a:pathLst>
                <a:path w="81640" h="13309">
                  <a:moveTo>
                    <a:pt x="80296" y="692"/>
                  </a:moveTo>
                  <a:lnTo>
                    <a:pt x="65340" y="12617"/>
                  </a:lnTo>
                  <a:lnTo>
                    <a:pt x="1344" y="12617"/>
                  </a:lnTo>
                  <a:lnTo>
                    <a:pt x="16320" y="692"/>
                  </a:lnTo>
                  <a:close/>
                  <a:moveTo>
                    <a:pt x="16198" y="1"/>
                  </a:moveTo>
                  <a:cubicBezTo>
                    <a:pt x="16117" y="1"/>
                    <a:pt x="16035" y="41"/>
                    <a:pt x="15995" y="82"/>
                  </a:cubicBezTo>
                  <a:lnTo>
                    <a:pt x="164" y="12698"/>
                  </a:lnTo>
                  <a:cubicBezTo>
                    <a:pt x="42" y="12779"/>
                    <a:pt x="1" y="12942"/>
                    <a:pt x="42" y="13064"/>
                  </a:cubicBezTo>
                  <a:cubicBezTo>
                    <a:pt x="82" y="13227"/>
                    <a:pt x="204" y="13309"/>
                    <a:pt x="367" y="13309"/>
                  </a:cubicBezTo>
                  <a:lnTo>
                    <a:pt x="65442" y="13309"/>
                  </a:lnTo>
                  <a:cubicBezTo>
                    <a:pt x="65523" y="13309"/>
                    <a:pt x="65605" y="13268"/>
                    <a:pt x="65645" y="13227"/>
                  </a:cubicBezTo>
                  <a:lnTo>
                    <a:pt x="81476" y="611"/>
                  </a:lnTo>
                  <a:cubicBezTo>
                    <a:pt x="81598" y="530"/>
                    <a:pt x="81639" y="367"/>
                    <a:pt x="81598" y="245"/>
                  </a:cubicBezTo>
                  <a:cubicBezTo>
                    <a:pt x="81558" y="82"/>
                    <a:pt x="81436" y="1"/>
                    <a:pt x="81273"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2" name="Google Shape;1774;p36"/>
            <p:cNvSpPr/>
            <p:nvPr/>
          </p:nvSpPr>
          <p:spPr>
            <a:xfrm>
              <a:off x="3084840" y="4528800"/>
              <a:ext cx="273240" cy="245160"/>
            </a:xfrm>
            <a:custGeom>
              <a:avLst/>
              <a:gdLst>
                <a:gd name="textAreaLeft" fmla="*/ 0 w 273240"/>
                <a:gd name="textAreaRight" fmla="*/ 273600 w 273240"/>
                <a:gd name="textAreaTop" fmla="*/ 0 h 245160"/>
                <a:gd name="textAreaBottom" fmla="*/ 245520 h 245160"/>
              </a:gdLst>
              <a:ahLst/>
              <a:cxnLst/>
              <a:rect l="textAreaLeft" t="textAreaTop" r="textAreaRight" b="textAreaBottom"/>
              <a:pathLst>
                <a:path w="16524" h="14113">
                  <a:moveTo>
                    <a:pt x="16180" y="1"/>
                  </a:moveTo>
                  <a:cubicBezTo>
                    <a:pt x="16104" y="1"/>
                    <a:pt x="16029" y="36"/>
                    <a:pt x="15953" y="86"/>
                  </a:cubicBezTo>
                  <a:lnTo>
                    <a:pt x="122" y="12702"/>
                  </a:lnTo>
                  <a:cubicBezTo>
                    <a:pt x="41" y="12783"/>
                    <a:pt x="0" y="12865"/>
                    <a:pt x="0" y="12987"/>
                  </a:cubicBezTo>
                  <a:lnTo>
                    <a:pt x="0" y="13760"/>
                  </a:lnTo>
                  <a:cubicBezTo>
                    <a:pt x="0" y="13882"/>
                    <a:pt x="82" y="14004"/>
                    <a:pt x="204" y="14086"/>
                  </a:cubicBezTo>
                  <a:cubicBezTo>
                    <a:pt x="254" y="14103"/>
                    <a:pt x="305" y="14113"/>
                    <a:pt x="352" y="14113"/>
                  </a:cubicBezTo>
                  <a:cubicBezTo>
                    <a:pt x="420" y="14113"/>
                    <a:pt x="482" y="14093"/>
                    <a:pt x="529" y="14045"/>
                  </a:cubicBezTo>
                  <a:lnTo>
                    <a:pt x="16360" y="1388"/>
                  </a:lnTo>
                  <a:cubicBezTo>
                    <a:pt x="16442" y="1348"/>
                    <a:pt x="16523" y="1225"/>
                    <a:pt x="16523" y="1144"/>
                  </a:cubicBezTo>
                  <a:lnTo>
                    <a:pt x="16523" y="330"/>
                  </a:lnTo>
                  <a:cubicBezTo>
                    <a:pt x="16523" y="208"/>
                    <a:pt x="16442" y="86"/>
                    <a:pt x="16320" y="45"/>
                  </a:cubicBezTo>
                  <a:cubicBezTo>
                    <a:pt x="16273" y="14"/>
                    <a:pt x="16226" y="1"/>
                    <a:pt x="16180"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673" name="Google Shape;1775;p36"/>
            <p:cNvSpPr/>
            <p:nvPr/>
          </p:nvSpPr>
          <p:spPr>
            <a:xfrm>
              <a:off x="2013480" y="4754880"/>
              <a:ext cx="1076400" cy="12960"/>
            </a:xfrm>
            <a:custGeom>
              <a:avLst/>
              <a:gdLst>
                <a:gd name="textAreaLeft" fmla="*/ 0 w 1076400"/>
                <a:gd name="textAreaRight" fmla="*/ 1076760 w 1076400"/>
                <a:gd name="textAreaTop" fmla="*/ 0 h 12960"/>
                <a:gd name="textAreaBottom" fmla="*/ 13320 h 12960"/>
              </a:gdLst>
              <a:ahLst/>
              <a:cxnLst/>
              <a:rect l="textAreaLeft" t="textAreaTop" r="textAreaRight" b="textAreaBottom"/>
              <a:pathLst>
                <a:path w="65075" h="775">
                  <a:moveTo>
                    <a:pt x="0" y="1"/>
                  </a:moveTo>
                  <a:lnTo>
                    <a:pt x="0" y="774"/>
                  </a:lnTo>
                  <a:lnTo>
                    <a:pt x="65075" y="774"/>
                  </a:lnTo>
                  <a:lnTo>
                    <a:pt x="65075" y="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6480" bIns="6480" anchor="ctr">
              <a:noAutofit/>
            </a:bodyPr>
            <a:lstStyle/>
            <a:p>
              <a:pPr>
                <a:tabLst>
                  <a:tab pos="0" algn="l"/>
                </a:tabLst>
              </a:pPr>
              <a:endParaRPr lang="en-US" spc="-1" dirty="0">
                <a:solidFill>
                  <a:srgbClr val="000000"/>
                </a:solidFill>
                <a:latin typeface="OpenSymbol"/>
              </a:endParaRPr>
            </a:p>
          </p:txBody>
        </p:sp>
        <p:sp>
          <p:nvSpPr>
            <p:cNvPr id="1674" name="Google Shape;1776;p36"/>
            <p:cNvSpPr/>
            <p:nvPr/>
          </p:nvSpPr>
          <p:spPr>
            <a:xfrm>
              <a:off x="2007360" y="4748400"/>
              <a:ext cx="1088640" cy="25920"/>
            </a:xfrm>
            <a:custGeom>
              <a:avLst/>
              <a:gdLst>
                <a:gd name="textAreaLeft" fmla="*/ 0 w 1088640"/>
                <a:gd name="textAreaRight" fmla="*/ 1089000 w 1088640"/>
                <a:gd name="textAreaTop" fmla="*/ 0 h 25920"/>
                <a:gd name="textAreaBottom" fmla="*/ 26280 h 25920"/>
              </a:gdLst>
              <a:ahLst/>
              <a:cxnLst/>
              <a:rect l="textAreaLeft" t="textAreaTop" r="textAreaRight" b="textAreaBottom"/>
              <a:pathLst>
                <a:path w="65809" h="1507">
                  <a:moveTo>
                    <a:pt x="65116" y="693"/>
                  </a:moveTo>
                  <a:lnTo>
                    <a:pt x="65116" y="815"/>
                  </a:lnTo>
                  <a:lnTo>
                    <a:pt x="693" y="815"/>
                  </a:lnTo>
                  <a:lnTo>
                    <a:pt x="693" y="693"/>
                  </a:lnTo>
                  <a:close/>
                  <a:moveTo>
                    <a:pt x="367" y="1"/>
                  </a:moveTo>
                  <a:cubicBezTo>
                    <a:pt x="286" y="1"/>
                    <a:pt x="164" y="41"/>
                    <a:pt x="123" y="123"/>
                  </a:cubicBezTo>
                  <a:cubicBezTo>
                    <a:pt x="42" y="163"/>
                    <a:pt x="1" y="286"/>
                    <a:pt x="1" y="367"/>
                  </a:cubicBezTo>
                  <a:lnTo>
                    <a:pt x="1" y="1140"/>
                  </a:lnTo>
                  <a:cubicBezTo>
                    <a:pt x="1" y="1222"/>
                    <a:pt x="42" y="1344"/>
                    <a:pt x="123" y="1384"/>
                  </a:cubicBezTo>
                  <a:cubicBezTo>
                    <a:pt x="164" y="1466"/>
                    <a:pt x="286" y="1506"/>
                    <a:pt x="367" y="1506"/>
                  </a:cubicBezTo>
                  <a:lnTo>
                    <a:pt x="65442" y="1506"/>
                  </a:lnTo>
                  <a:cubicBezTo>
                    <a:pt x="65523" y="1506"/>
                    <a:pt x="65645" y="1466"/>
                    <a:pt x="65686" y="1384"/>
                  </a:cubicBezTo>
                  <a:cubicBezTo>
                    <a:pt x="65767" y="1344"/>
                    <a:pt x="65808" y="1222"/>
                    <a:pt x="65808" y="1140"/>
                  </a:cubicBezTo>
                  <a:lnTo>
                    <a:pt x="65808" y="367"/>
                  </a:lnTo>
                  <a:cubicBezTo>
                    <a:pt x="65808" y="286"/>
                    <a:pt x="65767" y="163"/>
                    <a:pt x="65686" y="123"/>
                  </a:cubicBezTo>
                  <a:cubicBezTo>
                    <a:pt x="65645" y="41"/>
                    <a:pt x="65523" y="1"/>
                    <a:pt x="6544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2960" bIns="12960" anchor="ctr">
              <a:noAutofit/>
            </a:bodyPr>
            <a:lstStyle/>
            <a:p>
              <a:pPr>
                <a:tabLst>
                  <a:tab pos="0" algn="l"/>
                </a:tabLst>
              </a:pPr>
              <a:endParaRPr lang="en-US" spc="-1" dirty="0">
                <a:solidFill>
                  <a:srgbClr val="000000"/>
                </a:solidFill>
                <a:latin typeface="OpenSymbol"/>
              </a:endParaRPr>
            </a:p>
          </p:txBody>
        </p:sp>
        <p:sp>
          <p:nvSpPr>
            <p:cNvPr id="1675" name="Google Shape;1777;p36"/>
            <p:cNvSpPr/>
            <p:nvPr/>
          </p:nvSpPr>
          <p:spPr>
            <a:xfrm>
              <a:off x="23238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43" y="1710"/>
                  </a:lnTo>
                  <a:lnTo>
                    <a:pt x="2587" y="692"/>
                  </a:lnTo>
                  <a:close/>
                  <a:moveTo>
                    <a:pt x="2442" y="0"/>
                  </a:moveTo>
                  <a:cubicBezTo>
                    <a:pt x="2361" y="0"/>
                    <a:pt x="2320" y="41"/>
                    <a:pt x="2239" y="82"/>
                  </a:cubicBezTo>
                  <a:lnTo>
                    <a:pt x="163" y="1791"/>
                  </a:lnTo>
                  <a:cubicBezTo>
                    <a:pt x="41" y="1872"/>
                    <a:pt x="0" y="2035"/>
                    <a:pt x="41" y="2157"/>
                  </a:cubicBezTo>
                  <a:cubicBezTo>
                    <a:pt x="82" y="2279"/>
                    <a:pt x="204" y="2401"/>
                    <a:pt x="367" y="2401"/>
                  </a:cubicBezTo>
                  <a:lnTo>
                    <a:pt x="4681"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6" name="Google Shape;1778;p36"/>
            <p:cNvSpPr/>
            <p:nvPr/>
          </p:nvSpPr>
          <p:spPr>
            <a:xfrm>
              <a:off x="239544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7" name="Google Shape;1779;p36"/>
            <p:cNvSpPr/>
            <p:nvPr/>
          </p:nvSpPr>
          <p:spPr>
            <a:xfrm>
              <a:off x="225252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700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78" name="Google Shape;1780;p36"/>
            <p:cNvSpPr/>
            <p:nvPr/>
          </p:nvSpPr>
          <p:spPr>
            <a:xfrm>
              <a:off x="22874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45" y="693"/>
                  </a:moveTo>
                  <a:lnTo>
                    <a:pt x="4518" y="1669"/>
                  </a:lnTo>
                  <a:lnTo>
                    <a:pt x="1303" y="1669"/>
                  </a:lnTo>
                  <a:lnTo>
                    <a:pt x="2565"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84" y="2280"/>
                  </a:cubicBezTo>
                  <a:lnTo>
                    <a:pt x="6960" y="611"/>
                  </a:lnTo>
                  <a:cubicBezTo>
                    <a:pt x="7082" y="489"/>
                    <a:pt x="7123" y="367"/>
                    <a:pt x="7082"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79" name="Google Shape;1781;p36"/>
            <p:cNvSpPr/>
            <p:nvPr/>
          </p:nvSpPr>
          <p:spPr>
            <a:xfrm>
              <a:off x="2393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84"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0" name="Google Shape;1782;p36"/>
            <p:cNvSpPr/>
            <p:nvPr/>
          </p:nvSpPr>
          <p:spPr>
            <a:xfrm>
              <a:off x="2322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05" y="692"/>
                  </a:moveTo>
                  <a:lnTo>
                    <a:pt x="4558" y="1710"/>
                  </a:lnTo>
                  <a:lnTo>
                    <a:pt x="1343" y="1710"/>
                  </a:lnTo>
                  <a:lnTo>
                    <a:pt x="2564" y="692"/>
                  </a:lnTo>
                  <a:close/>
                  <a:moveTo>
                    <a:pt x="2483" y="0"/>
                  </a:moveTo>
                  <a:cubicBezTo>
                    <a:pt x="2402" y="0"/>
                    <a:pt x="2320" y="41"/>
                    <a:pt x="2239" y="82"/>
                  </a:cubicBezTo>
                  <a:lnTo>
                    <a:pt x="163" y="1791"/>
                  </a:lnTo>
                  <a:cubicBezTo>
                    <a:pt x="41" y="1872"/>
                    <a:pt x="0" y="2035"/>
                    <a:pt x="41" y="2157"/>
                  </a:cubicBezTo>
                  <a:cubicBezTo>
                    <a:pt x="82" y="2279"/>
                    <a:pt x="245"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1" name="Google Shape;1783;p36"/>
            <p:cNvSpPr/>
            <p:nvPr/>
          </p:nvSpPr>
          <p:spPr>
            <a:xfrm>
              <a:off x="24660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2" name="Google Shape;1784;p36"/>
            <p:cNvSpPr/>
            <p:nvPr/>
          </p:nvSpPr>
          <p:spPr>
            <a:xfrm>
              <a:off x="28216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39" y="82"/>
                  </a:cubicBezTo>
                  <a:lnTo>
                    <a:pt x="163" y="1791"/>
                  </a:lnTo>
                  <a:cubicBezTo>
                    <a:pt x="41" y="1872"/>
                    <a:pt x="1" y="2035"/>
                    <a:pt x="41" y="2157"/>
                  </a:cubicBezTo>
                  <a:cubicBezTo>
                    <a:pt x="123" y="2279"/>
                    <a:pt x="245" y="2401"/>
                    <a:pt x="367" y="2401"/>
                  </a:cubicBezTo>
                  <a:lnTo>
                    <a:pt x="4681" y="2401"/>
                  </a:lnTo>
                  <a:cubicBezTo>
                    <a:pt x="4762" y="2401"/>
                    <a:pt x="4844" y="2361"/>
                    <a:pt x="4884" y="2320"/>
                  </a:cubicBezTo>
                  <a:lnTo>
                    <a:pt x="6960"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3" name="Google Shape;1785;p36"/>
            <p:cNvSpPr/>
            <p:nvPr/>
          </p:nvSpPr>
          <p:spPr>
            <a:xfrm>
              <a:off x="24642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7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7000" y="611"/>
                  </a:lnTo>
                  <a:cubicBezTo>
                    <a:pt x="7082" y="529"/>
                    <a:pt x="7122" y="367"/>
                    <a:pt x="7082" y="245"/>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4" name="Google Shape;1786;p36"/>
            <p:cNvSpPr/>
            <p:nvPr/>
          </p:nvSpPr>
          <p:spPr>
            <a:xfrm>
              <a:off x="25372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63"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5" name="Google Shape;1787;p36"/>
            <p:cNvSpPr/>
            <p:nvPr/>
          </p:nvSpPr>
          <p:spPr>
            <a:xfrm>
              <a:off x="29638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59" y="1710"/>
                  </a:lnTo>
                  <a:lnTo>
                    <a:pt x="2605"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6" name="Google Shape;1788;p36"/>
            <p:cNvSpPr/>
            <p:nvPr/>
          </p:nvSpPr>
          <p:spPr>
            <a:xfrm>
              <a:off x="29988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38" y="1669"/>
                  </a:lnTo>
                  <a:lnTo>
                    <a:pt x="2565"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87" name="Google Shape;1789;p36"/>
            <p:cNvSpPr/>
            <p:nvPr/>
          </p:nvSpPr>
          <p:spPr>
            <a:xfrm>
              <a:off x="2892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9" y="1710"/>
                  </a:lnTo>
                  <a:lnTo>
                    <a:pt x="1303" y="1710"/>
                  </a:lnTo>
                  <a:lnTo>
                    <a:pt x="2546" y="692"/>
                  </a:lnTo>
                  <a:close/>
                  <a:moveTo>
                    <a:pt x="2442" y="0"/>
                  </a:moveTo>
                  <a:cubicBezTo>
                    <a:pt x="2361" y="0"/>
                    <a:pt x="2280" y="41"/>
                    <a:pt x="2239" y="82"/>
                  </a:cubicBezTo>
                  <a:lnTo>
                    <a:pt x="163" y="1791"/>
                  </a:lnTo>
                  <a:cubicBezTo>
                    <a:pt x="41" y="1872"/>
                    <a:pt x="1"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8" name="Google Shape;1790;p36"/>
            <p:cNvSpPr/>
            <p:nvPr/>
          </p:nvSpPr>
          <p:spPr>
            <a:xfrm>
              <a:off x="27507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18" y="1710"/>
                  </a:lnTo>
                  <a:lnTo>
                    <a:pt x="1303" y="1710"/>
                  </a:lnTo>
                  <a:lnTo>
                    <a:pt x="2546" y="692"/>
                  </a:lnTo>
                  <a:close/>
                  <a:moveTo>
                    <a:pt x="2442" y="0"/>
                  </a:moveTo>
                  <a:cubicBezTo>
                    <a:pt x="2361" y="0"/>
                    <a:pt x="2279" y="41"/>
                    <a:pt x="2239" y="82"/>
                  </a:cubicBezTo>
                  <a:lnTo>
                    <a:pt x="123" y="1791"/>
                  </a:lnTo>
                  <a:cubicBezTo>
                    <a:pt x="41" y="1872"/>
                    <a:pt x="0" y="2035"/>
                    <a:pt x="41" y="2157"/>
                  </a:cubicBezTo>
                  <a:cubicBezTo>
                    <a:pt x="82" y="2279"/>
                    <a:pt x="204" y="2401"/>
                    <a:pt x="367" y="2401"/>
                  </a:cubicBezTo>
                  <a:lnTo>
                    <a:pt x="4640" y="2401"/>
                  </a:lnTo>
                  <a:cubicBezTo>
                    <a:pt x="4721" y="2401"/>
                    <a:pt x="4803" y="2361"/>
                    <a:pt x="4843" y="2320"/>
                  </a:cubicBezTo>
                  <a:lnTo>
                    <a:pt x="6960" y="611"/>
                  </a:lnTo>
                  <a:cubicBezTo>
                    <a:pt x="7082" y="529"/>
                    <a:pt x="7122" y="367"/>
                    <a:pt x="7041" y="244"/>
                  </a:cubicBezTo>
                  <a:cubicBezTo>
                    <a:pt x="7000"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89" name="Google Shape;1791;p36"/>
            <p:cNvSpPr/>
            <p:nvPr/>
          </p:nvSpPr>
          <p:spPr>
            <a:xfrm>
              <a:off x="260820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44" y="1710"/>
                  </a:lnTo>
                  <a:lnTo>
                    <a:pt x="2587" y="692"/>
                  </a:lnTo>
                  <a:close/>
                  <a:moveTo>
                    <a:pt x="2483" y="0"/>
                  </a:moveTo>
                  <a:cubicBezTo>
                    <a:pt x="2402" y="0"/>
                    <a:pt x="2320" y="41"/>
                    <a:pt x="2280" y="82"/>
                  </a:cubicBezTo>
                  <a:lnTo>
                    <a:pt x="163" y="1791"/>
                  </a:lnTo>
                  <a:cubicBezTo>
                    <a:pt x="41" y="1872"/>
                    <a:pt x="1" y="2035"/>
                    <a:pt x="82" y="2157"/>
                  </a:cubicBezTo>
                  <a:cubicBezTo>
                    <a:pt x="123" y="2279"/>
                    <a:pt x="245" y="2401"/>
                    <a:pt x="367" y="2401"/>
                  </a:cubicBezTo>
                  <a:lnTo>
                    <a:pt x="4681" y="2401"/>
                  </a:lnTo>
                  <a:cubicBezTo>
                    <a:pt x="4762" y="2401"/>
                    <a:pt x="4844" y="2361"/>
                    <a:pt x="4884" y="2320"/>
                  </a:cubicBezTo>
                  <a:lnTo>
                    <a:pt x="7001"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0" name="Google Shape;1792;p36"/>
            <p:cNvSpPr/>
            <p:nvPr/>
          </p:nvSpPr>
          <p:spPr>
            <a:xfrm>
              <a:off x="267948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44" y="1710"/>
                  </a:lnTo>
                  <a:lnTo>
                    <a:pt x="2587" y="692"/>
                  </a:lnTo>
                  <a:close/>
                  <a:moveTo>
                    <a:pt x="2442" y="0"/>
                  </a:moveTo>
                  <a:cubicBezTo>
                    <a:pt x="2402" y="0"/>
                    <a:pt x="2320" y="41"/>
                    <a:pt x="2239" y="82"/>
                  </a:cubicBezTo>
                  <a:lnTo>
                    <a:pt x="163" y="1791"/>
                  </a:lnTo>
                  <a:cubicBezTo>
                    <a:pt x="41" y="1872"/>
                    <a:pt x="1" y="2035"/>
                    <a:pt x="41" y="2157"/>
                  </a:cubicBezTo>
                  <a:cubicBezTo>
                    <a:pt x="82" y="2279"/>
                    <a:pt x="204"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1" name="Google Shape;1793;p36"/>
            <p:cNvSpPr/>
            <p:nvPr/>
          </p:nvSpPr>
          <p:spPr>
            <a:xfrm>
              <a:off x="27489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2" name="Google Shape;1794;p36"/>
            <p:cNvSpPr/>
            <p:nvPr/>
          </p:nvSpPr>
          <p:spPr>
            <a:xfrm>
              <a:off x="285660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3" name="Google Shape;1795;p36"/>
            <p:cNvSpPr/>
            <p:nvPr/>
          </p:nvSpPr>
          <p:spPr>
            <a:xfrm>
              <a:off x="27140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43" y="1669"/>
                  </a:lnTo>
                  <a:lnTo>
                    <a:pt x="2583" y="693"/>
                  </a:lnTo>
                  <a:close/>
                  <a:moveTo>
                    <a:pt x="2483" y="1"/>
                  </a:moveTo>
                  <a:cubicBezTo>
                    <a:pt x="2401" y="1"/>
                    <a:pt x="2320" y="41"/>
                    <a:pt x="2279" y="82"/>
                  </a:cubicBezTo>
                  <a:lnTo>
                    <a:pt x="163" y="1751"/>
                  </a:lnTo>
                  <a:cubicBezTo>
                    <a:pt x="41" y="1832"/>
                    <a:pt x="0" y="1995"/>
                    <a:pt x="8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4" name="Google Shape;1796;p36"/>
            <p:cNvSpPr/>
            <p:nvPr/>
          </p:nvSpPr>
          <p:spPr>
            <a:xfrm>
              <a:off x="25718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4"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3" y="2361"/>
                    <a:pt x="4844"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5" name="Google Shape;1797;p36"/>
            <p:cNvSpPr/>
            <p:nvPr/>
          </p:nvSpPr>
          <p:spPr>
            <a:xfrm>
              <a:off x="27853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402" y="1"/>
                    <a:pt x="2321" y="41"/>
                    <a:pt x="2239" y="82"/>
                  </a:cubicBezTo>
                  <a:lnTo>
                    <a:pt x="164" y="1751"/>
                  </a:lnTo>
                  <a:cubicBezTo>
                    <a:pt x="42" y="1832"/>
                    <a:pt x="1" y="1995"/>
                    <a:pt x="42" y="2117"/>
                  </a:cubicBezTo>
                  <a:cubicBezTo>
                    <a:pt x="82" y="2280"/>
                    <a:pt x="204" y="2361"/>
                    <a:pt x="367" y="2361"/>
                  </a:cubicBezTo>
                  <a:lnTo>
                    <a:pt x="4681" y="2361"/>
                  </a:lnTo>
                  <a:cubicBezTo>
                    <a:pt x="4763" y="2361"/>
                    <a:pt x="4803" y="2320"/>
                    <a:pt x="4885" y="2280"/>
                  </a:cubicBezTo>
                  <a:lnTo>
                    <a:pt x="6960"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6" name="Google Shape;1798;p36"/>
            <p:cNvSpPr/>
            <p:nvPr/>
          </p:nvSpPr>
          <p:spPr>
            <a:xfrm>
              <a:off x="25354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81"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697" name="Google Shape;1799;p36"/>
            <p:cNvSpPr/>
            <p:nvPr/>
          </p:nvSpPr>
          <p:spPr>
            <a:xfrm>
              <a:off x="23583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2">
                  <a:moveTo>
                    <a:pt x="5820" y="693"/>
                  </a:moveTo>
                  <a:lnTo>
                    <a:pt x="4558" y="1669"/>
                  </a:lnTo>
                  <a:lnTo>
                    <a:pt x="1343" y="1669"/>
                  </a:lnTo>
                  <a:lnTo>
                    <a:pt x="2583"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8" name="Google Shape;1800;p36"/>
            <p:cNvSpPr/>
            <p:nvPr/>
          </p:nvSpPr>
          <p:spPr>
            <a:xfrm>
              <a:off x="25009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0"/>
                    <a:pt x="4844" y="2280"/>
                  </a:cubicBezTo>
                  <a:lnTo>
                    <a:pt x="6960" y="611"/>
                  </a:lnTo>
                  <a:cubicBezTo>
                    <a:pt x="7082" y="489"/>
                    <a:pt x="7123" y="367"/>
                    <a:pt x="7041" y="204"/>
                  </a:cubicBezTo>
                  <a:cubicBezTo>
                    <a:pt x="7001"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699" name="Google Shape;1801;p36"/>
            <p:cNvSpPr/>
            <p:nvPr/>
          </p:nvSpPr>
          <p:spPr>
            <a:xfrm>
              <a:off x="242964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59" y="1669"/>
                  </a:lnTo>
                  <a:lnTo>
                    <a:pt x="1344" y="1669"/>
                  </a:lnTo>
                  <a:lnTo>
                    <a:pt x="2584" y="693"/>
                  </a:lnTo>
                  <a:close/>
                  <a:moveTo>
                    <a:pt x="2443" y="1"/>
                  </a:moveTo>
                  <a:cubicBezTo>
                    <a:pt x="2361" y="1"/>
                    <a:pt x="2321" y="41"/>
                    <a:pt x="2239" y="82"/>
                  </a:cubicBezTo>
                  <a:lnTo>
                    <a:pt x="164" y="1751"/>
                  </a:lnTo>
                  <a:cubicBezTo>
                    <a:pt x="42" y="1832"/>
                    <a:pt x="1" y="1995"/>
                    <a:pt x="42" y="2117"/>
                  </a:cubicBezTo>
                  <a:cubicBezTo>
                    <a:pt x="82" y="2280"/>
                    <a:pt x="204" y="2361"/>
                    <a:pt x="367" y="2361"/>
                  </a:cubicBezTo>
                  <a:lnTo>
                    <a:pt x="4681" y="2361"/>
                  </a:lnTo>
                  <a:cubicBezTo>
                    <a:pt x="4722" y="2361"/>
                    <a:pt x="4803" y="2320"/>
                    <a:pt x="4885" y="2280"/>
                  </a:cubicBezTo>
                  <a:lnTo>
                    <a:pt x="6960" y="611"/>
                  </a:lnTo>
                  <a:cubicBezTo>
                    <a:pt x="7082" y="489"/>
                    <a:pt x="7123" y="367"/>
                    <a:pt x="7082" y="204"/>
                  </a:cubicBezTo>
                  <a:cubicBezTo>
                    <a:pt x="7042" y="82"/>
                    <a:pt x="687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0" name="Google Shape;1802;p36"/>
            <p:cNvSpPr/>
            <p:nvPr/>
          </p:nvSpPr>
          <p:spPr>
            <a:xfrm>
              <a:off x="26431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18" y="1669"/>
                  </a:lnTo>
                  <a:lnTo>
                    <a:pt x="1303" y="1669"/>
                  </a:lnTo>
                  <a:lnTo>
                    <a:pt x="2543" y="693"/>
                  </a:lnTo>
                  <a:close/>
                  <a:moveTo>
                    <a:pt x="2443" y="1"/>
                  </a:moveTo>
                  <a:cubicBezTo>
                    <a:pt x="2361" y="1"/>
                    <a:pt x="2280" y="41"/>
                    <a:pt x="2239" y="82"/>
                  </a:cubicBezTo>
                  <a:lnTo>
                    <a:pt x="164" y="1751"/>
                  </a:lnTo>
                  <a:cubicBezTo>
                    <a:pt x="42" y="1832"/>
                    <a:pt x="1" y="1995"/>
                    <a:pt x="42" y="2117"/>
                  </a:cubicBezTo>
                  <a:cubicBezTo>
                    <a:pt x="82" y="2280"/>
                    <a:pt x="204" y="2361"/>
                    <a:pt x="367" y="2361"/>
                  </a:cubicBezTo>
                  <a:lnTo>
                    <a:pt x="4640" y="2361"/>
                  </a:lnTo>
                  <a:cubicBezTo>
                    <a:pt x="4722" y="2361"/>
                    <a:pt x="4803" y="2320"/>
                    <a:pt x="4885" y="2280"/>
                  </a:cubicBezTo>
                  <a:lnTo>
                    <a:pt x="6960" y="611"/>
                  </a:lnTo>
                  <a:cubicBezTo>
                    <a:pt x="7082" y="489"/>
                    <a:pt x="7123" y="367"/>
                    <a:pt x="708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1" name="Google Shape;1803;p36"/>
            <p:cNvSpPr/>
            <p:nvPr/>
          </p:nvSpPr>
          <p:spPr>
            <a:xfrm>
              <a:off x="26776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2" name="Google Shape;1804;p36"/>
            <p:cNvSpPr/>
            <p:nvPr/>
          </p:nvSpPr>
          <p:spPr>
            <a:xfrm>
              <a:off x="30330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59" y="1710"/>
                  </a:lnTo>
                  <a:lnTo>
                    <a:pt x="1333" y="1710"/>
                  </a:lnTo>
                  <a:lnTo>
                    <a:pt x="2605" y="692"/>
                  </a:lnTo>
                  <a:close/>
                  <a:moveTo>
                    <a:pt x="2483" y="0"/>
                  </a:moveTo>
                  <a:cubicBezTo>
                    <a:pt x="2402" y="0"/>
                    <a:pt x="2320" y="41"/>
                    <a:pt x="2239" y="82"/>
                  </a:cubicBezTo>
                  <a:lnTo>
                    <a:pt x="163" y="1791"/>
                  </a:lnTo>
                  <a:cubicBezTo>
                    <a:pt x="41" y="1872"/>
                    <a:pt x="0" y="2035"/>
                    <a:pt x="41" y="2157"/>
                  </a:cubicBezTo>
                  <a:cubicBezTo>
                    <a:pt x="123" y="2279"/>
                    <a:pt x="245" y="2402"/>
                    <a:pt x="367" y="2402"/>
                  </a:cubicBezTo>
                  <a:lnTo>
                    <a:pt x="4681" y="2402"/>
                  </a:lnTo>
                  <a:cubicBezTo>
                    <a:pt x="4762" y="2402"/>
                    <a:pt x="484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3" name="Google Shape;1805;p36"/>
            <p:cNvSpPr/>
            <p:nvPr/>
          </p:nvSpPr>
          <p:spPr>
            <a:xfrm>
              <a:off x="260676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2" y="2361"/>
                    <a:pt x="4843" y="2320"/>
                  </a:cubicBezTo>
                  <a:lnTo>
                    <a:pt x="6959" y="611"/>
                  </a:lnTo>
                  <a:cubicBezTo>
                    <a:pt x="7082" y="529"/>
                    <a:pt x="7122" y="367"/>
                    <a:pt x="7041"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4" name="Google Shape;1806;p36"/>
            <p:cNvSpPr/>
            <p:nvPr/>
          </p:nvSpPr>
          <p:spPr>
            <a:xfrm>
              <a:off x="289080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43" y="1710"/>
                  </a:lnTo>
                  <a:lnTo>
                    <a:pt x="2564" y="692"/>
                  </a:lnTo>
                  <a:close/>
                  <a:moveTo>
                    <a:pt x="2442" y="0"/>
                  </a:moveTo>
                  <a:cubicBezTo>
                    <a:pt x="2402" y="0"/>
                    <a:pt x="2320" y="41"/>
                    <a:pt x="2239" y="82"/>
                  </a:cubicBezTo>
                  <a:lnTo>
                    <a:pt x="163" y="1791"/>
                  </a:lnTo>
                  <a:cubicBezTo>
                    <a:pt x="41" y="1872"/>
                    <a:pt x="0" y="2035"/>
                    <a:pt x="41" y="2157"/>
                  </a:cubicBezTo>
                  <a:cubicBezTo>
                    <a:pt x="82" y="2279"/>
                    <a:pt x="204" y="2402"/>
                    <a:pt x="367" y="2402"/>
                  </a:cubicBezTo>
                  <a:lnTo>
                    <a:pt x="4681" y="2402"/>
                  </a:lnTo>
                  <a:cubicBezTo>
                    <a:pt x="4762" y="2402"/>
                    <a:pt x="4803" y="2361"/>
                    <a:pt x="4884" y="2320"/>
                  </a:cubicBezTo>
                  <a:lnTo>
                    <a:pt x="6960" y="611"/>
                  </a:lnTo>
                  <a:cubicBezTo>
                    <a:pt x="7082" y="529"/>
                    <a:pt x="7122"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5" name="Google Shape;1807;p36"/>
            <p:cNvSpPr/>
            <p:nvPr/>
          </p:nvSpPr>
          <p:spPr>
            <a:xfrm>
              <a:off x="296244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36"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2"/>
                    <a:pt x="367" y="2402"/>
                  </a:cubicBezTo>
                  <a:lnTo>
                    <a:pt x="4640" y="2402"/>
                  </a:lnTo>
                  <a:cubicBezTo>
                    <a:pt x="4721" y="2402"/>
                    <a:pt x="4803" y="2361"/>
                    <a:pt x="4843" y="2320"/>
                  </a:cubicBezTo>
                  <a:lnTo>
                    <a:pt x="6959" y="611"/>
                  </a:lnTo>
                  <a:cubicBezTo>
                    <a:pt x="7082" y="529"/>
                    <a:pt x="7122" y="367"/>
                    <a:pt x="7082" y="245"/>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6" name="Google Shape;1808;p36"/>
            <p:cNvSpPr/>
            <p:nvPr/>
          </p:nvSpPr>
          <p:spPr>
            <a:xfrm>
              <a:off x="292752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0" y="693"/>
                  </a:moveTo>
                  <a:lnTo>
                    <a:pt x="4558" y="1669"/>
                  </a:lnTo>
                  <a:lnTo>
                    <a:pt x="1352" y="1669"/>
                  </a:lnTo>
                  <a:lnTo>
                    <a:pt x="2605" y="693"/>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7" name="Google Shape;1809;p36"/>
            <p:cNvSpPr/>
            <p:nvPr/>
          </p:nvSpPr>
          <p:spPr>
            <a:xfrm>
              <a:off x="281952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820" y="692"/>
                  </a:moveTo>
                  <a:lnTo>
                    <a:pt x="4577" y="1710"/>
                  </a:lnTo>
                  <a:lnTo>
                    <a:pt x="1344" y="1710"/>
                  </a:lnTo>
                  <a:lnTo>
                    <a:pt x="2605" y="692"/>
                  </a:lnTo>
                  <a:close/>
                  <a:moveTo>
                    <a:pt x="2483" y="0"/>
                  </a:moveTo>
                  <a:cubicBezTo>
                    <a:pt x="2402" y="0"/>
                    <a:pt x="2320" y="41"/>
                    <a:pt x="2280" y="82"/>
                  </a:cubicBezTo>
                  <a:lnTo>
                    <a:pt x="163" y="1791"/>
                  </a:lnTo>
                  <a:cubicBezTo>
                    <a:pt x="41" y="1872"/>
                    <a:pt x="1" y="2035"/>
                    <a:pt x="82" y="2157"/>
                  </a:cubicBezTo>
                  <a:cubicBezTo>
                    <a:pt x="123" y="2279"/>
                    <a:pt x="245" y="2402"/>
                    <a:pt x="367" y="2402"/>
                  </a:cubicBezTo>
                  <a:lnTo>
                    <a:pt x="4681" y="2402"/>
                  </a:lnTo>
                  <a:cubicBezTo>
                    <a:pt x="4762" y="2402"/>
                    <a:pt x="4843" y="2361"/>
                    <a:pt x="4884" y="2320"/>
                  </a:cubicBezTo>
                  <a:lnTo>
                    <a:pt x="7000" y="611"/>
                  </a:lnTo>
                  <a:cubicBezTo>
                    <a:pt x="7082" y="529"/>
                    <a:pt x="7123" y="367"/>
                    <a:pt x="7082" y="245"/>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08" name="Google Shape;1810;p36"/>
            <p:cNvSpPr/>
            <p:nvPr/>
          </p:nvSpPr>
          <p:spPr>
            <a:xfrm>
              <a:off x="26452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80" y="692"/>
                  </a:moveTo>
                  <a:lnTo>
                    <a:pt x="4518" y="1669"/>
                  </a:lnTo>
                  <a:lnTo>
                    <a:pt x="1303" y="1669"/>
                  </a:lnTo>
                  <a:lnTo>
                    <a:pt x="2543" y="692"/>
                  </a:lnTo>
                  <a:close/>
                  <a:moveTo>
                    <a:pt x="2443" y="1"/>
                  </a:moveTo>
                  <a:cubicBezTo>
                    <a:pt x="2361" y="1"/>
                    <a:pt x="2280" y="41"/>
                    <a:pt x="2239" y="82"/>
                  </a:cubicBezTo>
                  <a:lnTo>
                    <a:pt x="123" y="1751"/>
                  </a:lnTo>
                  <a:cubicBezTo>
                    <a:pt x="42" y="1832"/>
                    <a:pt x="1" y="1995"/>
                    <a:pt x="42" y="2117"/>
                  </a:cubicBezTo>
                  <a:cubicBezTo>
                    <a:pt x="82" y="2280"/>
                    <a:pt x="204" y="2361"/>
                    <a:pt x="367" y="2361"/>
                  </a:cubicBezTo>
                  <a:lnTo>
                    <a:pt x="4640" y="2361"/>
                  </a:lnTo>
                  <a:cubicBezTo>
                    <a:pt x="4722" y="2361"/>
                    <a:pt x="4803" y="2320"/>
                    <a:pt x="4844" y="2280"/>
                  </a:cubicBezTo>
                  <a:lnTo>
                    <a:pt x="6960" y="611"/>
                  </a:lnTo>
                  <a:cubicBezTo>
                    <a:pt x="7082" y="489"/>
                    <a:pt x="7123" y="367"/>
                    <a:pt x="7042" y="204"/>
                  </a:cubicBezTo>
                  <a:cubicBezTo>
                    <a:pt x="7001" y="82"/>
                    <a:pt x="687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09" name="Google Shape;1811;p36"/>
            <p:cNvSpPr/>
            <p:nvPr/>
          </p:nvSpPr>
          <p:spPr>
            <a:xfrm>
              <a:off x="27158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9"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0" name="Google Shape;1812;p36"/>
            <p:cNvSpPr/>
            <p:nvPr/>
          </p:nvSpPr>
          <p:spPr>
            <a:xfrm>
              <a:off x="25736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1" name="Google Shape;1813;p36"/>
            <p:cNvSpPr/>
            <p:nvPr/>
          </p:nvSpPr>
          <p:spPr>
            <a:xfrm>
              <a:off x="27871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4" y="2361"/>
                    <a:pt x="366" y="2361"/>
                  </a:cubicBezTo>
                  <a:lnTo>
                    <a:pt x="464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2" name="Google Shape;1814;p36"/>
            <p:cNvSpPr/>
            <p:nvPr/>
          </p:nvSpPr>
          <p:spPr>
            <a:xfrm>
              <a:off x="25023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3" name="Google Shape;1815;p36"/>
            <p:cNvSpPr/>
            <p:nvPr/>
          </p:nvSpPr>
          <p:spPr>
            <a:xfrm>
              <a:off x="24318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2" h="2361">
                  <a:moveTo>
                    <a:pt x="5779" y="692"/>
                  </a:moveTo>
                  <a:lnTo>
                    <a:pt x="4517" y="1669"/>
                  </a:lnTo>
                  <a:lnTo>
                    <a:pt x="1302" y="1669"/>
                  </a:lnTo>
                  <a:lnTo>
                    <a:pt x="2542" y="692"/>
                  </a:lnTo>
                  <a:close/>
                  <a:moveTo>
                    <a:pt x="2442" y="1"/>
                  </a:moveTo>
                  <a:cubicBezTo>
                    <a:pt x="2360" y="1"/>
                    <a:pt x="2279" y="41"/>
                    <a:pt x="2238" y="82"/>
                  </a:cubicBezTo>
                  <a:lnTo>
                    <a:pt x="163" y="1751"/>
                  </a:lnTo>
                  <a:cubicBezTo>
                    <a:pt x="41" y="1832"/>
                    <a:pt x="0" y="1995"/>
                    <a:pt x="41" y="2117"/>
                  </a:cubicBezTo>
                  <a:cubicBezTo>
                    <a:pt x="81" y="2280"/>
                    <a:pt x="203"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4" name="Google Shape;1816;p36"/>
            <p:cNvSpPr/>
            <p:nvPr/>
          </p:nvSpPr>
          <p:spPr>
            <a:xfrm>
              <a:off x="285804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79" y="82"/>
                  </a:cubicBezTo>
                  <a:lnTo>
                    <a:pt x="163" y="1751"/>
                  </a:lnTo>
                  <a:cubicBezTo>
                    <a:pt x="41" y="1832"/>
                    <a:pt x="0" y="1995"/>
                    <a:pt x="82" y="2117"/>
                  </a:cubicBezTo>
                  <a:cubicBezTo>
                    <a:pt x="122" y="2280"/>
                    <a:pt x="244" y="2361"/>
                    <a:pt x="367" y="2361"/>
                  </a:cubicBezTo>
                  <a:lnTo>
                    <a:pt x="4680" y="2361"/>
                  </a:lnTo>
                  <a:cubicBezTo>
                    <a:pt x="4762" y="2361"/>
                    <a:pt x="4843" y="2320"/>
                    <a:pt x="4884" y="2280"/>
                  </a:cubicBezTo>
                  <a:lnTo>
                    <a:pt x="7000" y="611"/>
                  </a:lnTo>
                  <a:cubicBezTo>
                    <a:pt x="7082" y="489"/>
                    <a:pt x="7122" y="367"/>
                    <a:pt x="7082"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5" name="Google Shape;1817;p36"/>
            <p:cNvSpPr/>
            <p:nvPr/>
          </p:nvSpPr>
          <p:spPr>
            <a:xfrm>
              <a:off x="2288880" y="468324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1">
                  <a:moveTo>
                    <a:pt x="5820" y="692"/>
                  </a:moveTo>
                  <a:lnTo>
                    <a:pt x="4558" y="1669"/>
                  </a:lnTo>
                  <a:lnTo>
                    <a:pt x="1343" y="1669"/>
                  </a:lnTo>
                  <a:lnTo>
                    <a:pt x="2583" y="692"/>
                  </a:lnTo>
                  <a:close/>
                  <a:moveTo>
                    <a:pt x="2483" y="1"/>
                  </a:moveTo>
                  <a:cubicBezTo>
                    <a:pt x="2401" y="1"/>
                    <a:pt x="2320" y="41"/>
                    <a:pt x="2279" y="82"/>
                  </a:cubicBezTo>
                  <a:lnTo>
                    <a:pt x="163" y="1751"/>
                  </a:lnTo>
                  <a:cubicBezTo>
                    <a:pt x="82" y="1832"/>
                    <a:pt x="0" y="1995"/>
                    <a:pt x="82" y="2117"/>
                  </a:cubicBezTo>
                  <a:cubicBezTo>
                    <a:pt x="122" y="2280"/>
                    <a:pt x="244" y="2361"/>
                    <a:pt x="407" y="2361"/>
                  </a:cubicBezTo>
                  <a:lnTo>
                    <a:pt x="4680" y="2361"/>
                  </a:lnTo>
                  <a:cubicBezTo>
                    <a:pt x="4762" y="2361"/>
                    <a:pt x="4843" y="2320"/>
                    <a:pt x="4884" y="2280"/>
                  </a:cubicBezTo>
                  <a:lnTo>
                    <a:pt x="7000" y="611"/>
                  </a:lnTo>
                  <a:cubicBezTo>
                    <a:pt x="7122" y="489"/>
                    <a:pt x="7163" y="367"/>
                    <a:pt x="7082" y="204"/>
                  </a:cubicBezTo>
                  <a:cubicBezTo>
                    <a:pt x="7041"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6" name="Google Shape;1818;p36"/>
            <p:cNvSpPr/>
            <p:nvPr/>
          </p:nvSpPr>
          <p:spPr>
            <a:xfrm>
              <a:off x="236016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43" y="2320"/>
                    <a:pt x="4884" y="2280"/>
                  </a:cubicBezTo>
                  <a:lnTo>
                    <a:pt x="6959"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7" name="Google Shape;1819;p36"/>
            <p:cNvSpPr/>
            <p:nvPr/>
          </p:nvSpPr>
          <p:spPr>
            <a:xfrm>
              <a:off x="3069360" y="462456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3" h="2362">
                  <a:moveTo>
                    <a:pt x="5820" y="693"/>
                  </a:moveTo>
                  <a:lnTo>
                    <a:pt x="4558" y="1669"/>
                  </a:lnTo>
                  <a:lnTo>
                    <a:pt x="1378" y="1669"/>
                  </a:lnTo>
                  <a:lnTo>
                    <a:pt x="2605" y="693"/>
                  </a:lnTo>
                  <a:close/>
                  <a:moveTo>
                    <a:pt x="2483" y="1"/>
                  </a:moveTo>
                  <a:cubicBezTo>
                    <a:pt x="2401" y="1"/>
                    <a:pt x="2320" y="41"/>
                    <a:pt x="2279" y="82"/>
                  </a:cubicBezTo>
                  <a:lnTo>
                    <a:pt x="163" y="1751"/>
                  </a:lnTo>
                  <a:cubicBezTo>
                    <a:pt x="41" y="1832"/>
                    <a:pt x="0" y="1995"/>
                    <a:pt x="82" y="2117"/>
                  </a:cubicBezTo>
                  <a:cubicBezTo>
                    <a:pt x="122" y="2280"/>
                    <a:pt x="244" y="2361"/>
                    <a:pt x="366" y="2361"/>
                  </a:cubicBezTo>
                  <a:lnTo>
                    <a:pt x="4680" y="2361"/>
                  </a:lnTo>
                  <a:cubicBezTo>
                    <a:pt x="4762" y="2361"/>
                    <a:pt x="4843" y="2320"/>
                    <a:pt x="4884" y="2280"/>
                  </a:cubicBezTo>
                  <a:lnTo>
                    <a:pt x="7000" y="611"/>
                  </a:lnTo>
                  <a:cubicBezTo>
                    <a:pt x="7081" y="489"/>
                    <a:pt x="7163"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8" name="Google Shape;1820;p36"/>
            <p:cNvSpPr/>
            <p:nvPr/>
          </p:nvSpPr>
          <p:spPr>
            <a:xfrm>
              <a:off x="31388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59" y="1669"/>
                  </a:lnTo>
                  <a:lnTo>
                    <a:pt x="1344" y="1669"/>
                  </a:lnTo>
                  <a:lnTo>
                    <a:pt x="2584"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19" name="Google Shape;1821;p36"/>
            <p:cNvSpPr/>
            <p:nvPr/>
          </p:nvSpPr>
          <p:spPr>
            <a:xfrm>
              <a:off x="3104280" y="459468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79" y="692"/>
                  </a:moveTo>
                  <a:lnTo>
                    <a:pt x="4558" y="1710"/>
                  </a:lnTo>
                  <a:lnTo>
                    <a:pt x="1318" y="1710"/>
                  </a:lnTo>
                  <a:lnTo>
                    <a:pt x="2564" y="692"/>
                  </a:lnTo>
                  <a:close/>
                  <a:moveTo>
                    <a:pt x="2442" y="0"/>
                  </a:moveTo>
                  <a:cubicBezTo>
                    <a:pt x="2361" y="0"/>
                    <a:pt x="2320" y="41"/>
                    <a:pt x="2239" y="82"/>
                  </a:cubicBezTo>
                  <a:lnTo>
                    <a:pt x="163" y="1791"/>
                  </a:lnTo>
                  <a:cubicBezTo>
                    <a:pt x="41" y="1872"/>
                    <a:pt x="0" y="2035"/>
                    <a:pt x="41" y="2157"/>
                  </a:cubicBezTo>
                  <a:cubicBezTo>
                    <a:pt x="82" y="2279"/>
                    <a:pt x="204" y="2402"/>
                    <a:pt x="367" y="2402"/>
                  </a:cubicBezTo>
                  <a:lnTo>
                    <a:pt x="4640" y="2402"/>
                  </a:lnTo>
                  <a:cubicBezTo>
                    <a:pt x="4721" y="2402"/>
                    <a:pt x="4803" y="2361"/>
                    <a:pt x="4884" y="2320"/>
                  </a:cubicBezTo>
                  <a:lnTo>
                    <a:pt x="6960" y="611"/>
                  </a:lnTo>
                  <a:cubicBezTo>
                    <a:pt x="7082" y="529"/>
                    <a:pt x="7122" y="367"/>
                    <a:pt x="7082" y="245"/>
                  </a:cubicBezTo>
                  <a:cubicBezTo>
                    <a:pt x="7041" y="122"/>
                    <a:pt x="6878"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20" name="Google Shape;1822;p36"/>
            <p:cNvSpPr/>
            <p:nvPr/>
          </p:nvSpPr>
          <p:spPr>
            <a:xfrm>
              <a:off x="2218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360" y="1"/>
                    <a:pt x="2320" y="41"/>
                    <a:pt x="2238" y="82"/>
                  </a:cubicBezTo>
                  <a:lnTo>
                    <a:pt x="163" y="1751"/>
                  </a:lnTo>
                  <a:cubicBezTo>
                    <a:pt x="41" y="1832"/>
                    <a:pt x="0" y="1995"/>
                    <a:pt x="41" y="2117"/>
                  </a:cubicBezTo>
                  <a:cubicBezTo>
                    <a:pt x="81" y="2280"/>
                    <a:pt x="204" y="2361"/>
                    <a:pt x="366" y="2361"/>
                  </a:cubicBezTo>
                  <a:lnTo>
                    <a:pt x="4680" y="2361"/>
                  </a:lnTo>
                  <a:cubicBezTo>
                    <a:pt x="4721" y="2361"/>
                    <a:pt x="4802" y="2320"/>
                    <a:pt x="4884" y="2280"/>
                  </a:cubicBezTo>
                  <a:lnTo>
                    <a:pt x="6959" y="611"/>
                  </a:lnTo>
                  <a:cubicBezTo>
                    <a:pt x="7081" y="489"/>
                    <a:pt x="7122" y="367"/>
                    <a:pt x="7081" y="204"/>
                  </a:cubicBezTo>
                  <a:cubicBezTo>
                    <a:pt x="7041" y="82"/>
                    <a:pt x="6878"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1" name="Google Shape;1823;p36"/>
            <p:cNvSpPr/>
            <p:nvPr/>
          </p:nvSpPr>
          <p:spPr>
            <a:xfrm>
              <a:off x="292932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58" y="1669"/>
                  </a:lnTo>
                  <a:lnTo>
                    <a:pt x="1343" y="1669"/>
                  </a:lnTo>
                  <a:lnTo>
                    <a:pt x="2583" y="692"/>
                  </a:lnTo>
                  <a:close/>
                  <a:moveTo>
                    <a:pt x="2442" y="1"/>
                  </a:moveTo>
                  <a:cubicBezTo>
                    <a:pt x="2401" y="1"/>
                    <a:pt x="2320" y="41"/>
                    <a:pt x="2238" y="82"/>
                  </a:cubicBezTo>
                  <a:lnTo>
                    <a:pt x="163" y="1751"/>
                  </a:lnTo>
                  <a:cubicBezTo>
                    <a:pt x="41" y="1832"/>
                    <a:pt x="0" y="1995"/>
                    <a:pt x="41" y="2117"/>
                  </a:cubicBezTo>
                  <a:cubicBezTo>
                    <a:pt x="82" y="2280"/>
                    <a:pt x="244" y="2361"/>
                    <a:pt x="366" y="2361"/>
                  </a:cubicBezTo>
                  <a:lnTo>
                    <a:pt x="4680" y="2361"/>
                  </a:lnTo>
                  <a:cubicBezTo>
                    <a:pt x="4762" y="2361"/>
                    <a:pt x="4802" y="2320"/>
                    <a:pt x="4884" y="2280"/>
                  </a:cubicBezTo>
                  <a:lnTo>
                    <a:pt x="6959" y="611"/>
                  </a:lnTo>
                  <a:cubicBezTo>
                    <a:pt x="7081" y="489"/>
                    <a:pt x="7122" y="367"/>
                    <a:pt x="7081" y="204"/>
                  </a:cubicBezTo>
                  <a:cubicBezTo>
                    <a:pt x="7041" y="82"/>
                    <a:pt x="691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2" name="Google Shape;1824;p36"/>
            <p:cNvSpPr/>
            <p:nvPr/>
          </p:nvSpPr>
          <p:spPr>
            <a:xfrm>
              <a:off x="300060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779" y="692"/>
                  </a:moveTo>
                  <a:lnTo>
                    <a:pt x="4517" y="1669"/>
                  </a:lnTo>
                  <a:lnTo>
                    <a:pt x="1337" y="1669"/>
                  </a:lnTo>
                  <a:lnTo>
                    <a:pt x="2564" y="692"/>
                  </a:lnTo>
                  <a:close/>
                  <a:moveTo>
                    <a:pt x="2442" y="1"/>
                  </a:moveTo>
                  <a:cubicBezTo>
                    <a:pt x="2360" y="1"/>
                    <a:pt x="2279" y="41"/>
                    <a:pt x="2238" y="82"/>
                  </a:cubicBezTo>
                  <a:lnTo>
                    <a:pt x="122" y="1751"/>
                  </a:lnTo>
                  <a:cubicBezTo>
                    <a:pt x="41" y="1832"/>
                    <a:pt x="0" y="1995"/>
                    <a:pt x="41" y="2117"/>
                  </a:cubicBezTo>
                  <a:cubicBezTo>
                    <a:pt x="81" y="2280"/>
                    <a:pt x="204" y="2361"/>
                    <a:pt x="366" y="2361"/>
                  </a:cubicBezTo>
                  <a:lnTo>
                    <a:pt x="4639" y="2361"/>
                  </a:lnTo>
                  <a:cubicBezTo>
                    <a:pt x="4721" y="2361"/>
                    <a:pt x="4802" y="2320"/>
                    <a:pt x="4884" y="2280"/>
                  </a:cubicBezTo>
                  <a:lnTo>
                    <a:pt x="6959" y="611"/>
                  </a:lnTo>
                  <a:cubicBezTo>
                    <a:pt x="7081" y="489"/>
                    <a:pt x="7122" y="367"/>
                    <a:pt x="7081" y="204"/>
                  </a:cubicBezTo>
                  <a:cubicBezTo>
                    <a:pt x="7000"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3" name="Google Shape;1825;p36"/>
            <p:cNvSpPr/>
            <p:nvPr/>
          </p:nvSpPr>
          <p:spPr>
            <a:xfrm>
              <a:off x="30351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80" y="692"/>
                  </a:moveTo>
                  <a:lnTo>
                    <a:pt x="4559" y="1710"/>
                  </a:lnTo>
                  <a:lnTo>
                    <a:pt x="1318" y="1710"/>
                  </a:lnTo>
                  <a:lnTo>
                    <a:pt x="2564" y="692"/>
                  </a:lnTo>
                  <a:close/>
                  <a:moveTo>
                    <a:pt x="2442" y="0"/>
                  </a:moveTo>
                  <a:cubicBezTo>
                    <a:pt x="2402" y="0"/>
                    <a:pt x="2320" y="41"/>
                    <a:pt x="2239" y="82"/>
                  </a:cubicBezTo>
                  <a:lnTo>
                    <a:pt x="163" y="1791"/>
                  </a:lnTo>
                  <a:cubicBezTo>
                    <a:pt x="41" y="1872"/>
                    <a:pt x="1" y="2035"/>
                    <a:pt x="41" y="2157"/>
                  </a:cubicBezTo>
                  <a:cubicBezTo>
                    <a:pt x="82" y="2279"/>
                    <a:pt x="245" y="2401"/>
                    <a:pt x="367" y="2401"/>
                  </a:cubicBezTo>
                  <a:lnTo>
                    <a:pt x="4681" y="2401"/>
                  </a:lnTo>
                  <a:cubicBezTo>
                    <a:pt x="4762" y="2401"/>
                    <a:pt x="4803" y="2361"/>
                    <a:pt x="4884" y="2320"/>
                  </a:cubicBezTo>
                  <a:lnTo>
                    <a:pt x="6960" y="611"/>
                  </a:lnTo>
                  <a:cubicBezTo>
                    <a:pt x="7082" y="529"/>
                    <a:pt x="7123" y="367"/>
                    <a:pt x="7082" y="244"/>
                  </a:cubicBezTo>
                  <a:cubicBezTo>
                    <a:pt x="7041" y="122"/>
                    <a:pt x="6919" y="0"/>
                    <a:pt x="675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24" name="Google Shape;1826;p36"/>
            <p:cNvSpPr/>
            <p:nvPr/>
          </p:nvSpPr>
          <p:spPr>
            <a:xfrm>
              <a:off x="2216160" y="462456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0"/>
                    <a:pt x="4885" y="2280"/>
                  </a:cubicBezTo>
                  <a:lnTo>
                    <a:pt x="6960" y="611"/>
                  </a:lnTo>
                  <a:cubicBezTo>
                    <a:pt x="7082" y="489"/>
                    <a:pt x="7123" y="367"/>
                    <a:pt x="7082" y="204"/>
                  </a:cubicBezTo>
                  <a:cubicBezTo>
                    <a:pt x="7042"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5" name="Google Shape;1827;p36"/>
            <p:cNvSpPr/>
            <p:nvPr/>
          </p:nvSpPr>
          <p:spPr>
            <a:xfrm>
              <a:off x="271260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41" y="204"/>
                  </a:cubicBezTo>
                  <a:cubicBezTo>
                    <a:pt x="7001" y="82"/>
                    <a:pt x="6878"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6" name="Google Shape;1828;p36"/>
            <p:cNvSpPr/>
            <p:nvPr/>
          </p:nvSpPr>
          <p:spPr>
            <a:xfrm>
              <a:off x="27831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5" y="693"/>
                  </a:lnTo>
                  <a:close/>
                  <a:moveTo>
                    <a:pt x="2483" y="1"/>
                  </a:moveTo>
                  <a:cubicBezTo>
                    <a:pt x="2402" y="1"/>
                    <a:pt x="2321" y="41"/>
                    <a:pt x="2239" y="82"/>
                  </a:cubicBezTo>
                  <a:lnTo>
                    <a:pt x="164" y="1751"/>
                  </a:lnTo>
                  <a:cubicBezTo>
                    <a:pt x="42" y="1832"/>
                    <a:pt x="1" y="1995"/>
                    <a:pt x="42" y="2117"/>
                  </a:cubicBezTo>
                  <a:cubicBezTo>
                    <a:pt x="123" y="2280"/>
                    <a:pt x="245" y="2361"/>
                    <a:pt x="367" y="2361"/>
                  </a:cubicBezTo>
                  <a:lnTo>
                    <a:pt x="4681" y="2361"/>
                  </a:lnTo>
                  <a:cubicBezTo>
                    <a:pt x="4762" y="2361"/>
                    <a:pt x="4844" y="2321"/>
                    <a:pt x="4885"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7" name="Google Shape;1829;p36"/>
            <p:cNvSpPr/>
            <p:nvPr/>
          </p:nvSpPr>
          <p:spPr>
            <a:xfrm>
              <a:off x="26409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361" y="1"/>
                    <a:pt x="2321"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8" name="Google Shape;1830;p36"/>
            <p:cNvSpPr/>
            <p:nvPr/>
          </p:nvSpPr>
          <p:spPr>
            <a:xfrm>
              <a:off x="28544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4"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29" name="Google Shape;1831;p36"/>
            <p:cNvSpPr/>
            <p:nvPr/>
          </p:nvSpPr>
          <p:spPr>
            <a:xfrm>
              <a:off x="2996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44" y="1669"/>
                  </a:lnTo>
                  <a:lnTo>
                    <a:pt x="2565" y="693"/>
                  </a:lnTo>
                  <a:close/>
                  <a:moveTo>
                    <a:pt x="244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03" y="2321"/>
                    <a:pt x="4884" y="2280"/>
                  </a:cubicBezTo>
                  <a:lnTo>
                    <a:pt x="6960" y="611"/>
                  </a:lnTo>
                  <a:cubicBezTo>
                    <a:pt x="7082" y="489"/>
                    <a:pt x="7123" y="367"/>
                    <a:pt x="7082" y="204"/>
                  </a:cubicBezTo>
                  <a:cubicBezTo>
                    <a:pt x="7041"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0" name="Google Shape;1832;p36"/>
            <p:cNvSpPr/>
            <p:nvPr/>
          </p:nvSpPr>
          <p:spPr>
            <a:xfrm>
              <a:off x="292536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3" y="2361"/>
                    <a:pt x="4844" y="2321"/>
                    <a:pt x="4885" y="2280"/>
                  </a:cubicBezTo>
                  <a:lnTo>
                    <a:pt x="7001" y="611"/>
                  </a:lnTo>
                  <a:cubicBezTo>
                    <a:pt x="7082" y="489"/>
                    <a:pt x="7123" y="367"/>
                    <a:pt x="7082" y="204"/>
                  </a:cubicBezTo>
                  <a:cubicBezTo>
                    <a:pt x="7042" y="82"/>
                    <a:pt x="6919" y="1"/>
                    <a:pt x="67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1" name="Google Shape;1833;p36"/>
            <p:cNvSpPr/>
            <p:nvPr/>
          </p:nvSpPr>
          <p:spPr>
            <a:xfrm>
              <a:off x="25696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606" y="693"/>
                  </a:lnTo>
                  <a:close/>
                  <a:moveTo>
                    <a:pt x="2483" y="1"/>
                  </a:moveTo>
                  <a:cubicBezTo>
                    <a:pt x="2402" y="1"/>
                    <a:pt x="2321" y="41"/>
                    <a:pt x="2280" y="82"/>
                  </a:cubicBezTo>
                  <a:lnTo>
                    <a:pt x="164" y="1751"/>
                  </a:lnTo>
                  <a:cubicBezTo>
                    <a:pt x="42" y="1832"/>
                    <a:pt x="1" y="1995"/>
                    <a:pt x="82" y="2117"/>
                  </a:cubicBezTo>
                  <a:cubicBezTo>
                    <a:pt x="123" y="2280"/>
                    <a:pt x="245" y="2361"/>
                    <a:pt x="367" y="2361"/>
                  </a:cubicBezTo>
                  <a:lnTo>
                    <a:pt x="4681" y="2361"/>
                  </a:lnTo>
                  <a:cubicBezTo>
                    <a:pt x="4762" y="2361"/>
                    <a:pt x="4844" y="2321"/>
                    <a:pt x="4885" y="2280"/>
                  </a:cubicBezTo>
                  <a:lnTo>
                    <a:pt x="7001"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2" name="Google Shape;1834;p36"/>
            <p:cNvSpPr/>
            <p:nvPr/>
          </p:nvSpPr>
          <p:spPr>
            <a:xfrm>
              <a:off x="2181960" y="4653720"/>
              <a:ext cx="117360" cy="41400"/>
            </a:xfrm>
            <a:custGeom>
              <a:avLst/>
              <a:gdLst>
                <a:gd name="textAreaLeft" fmla="*/ 0 w 117360"/>
                <a:gd name="textAreaRight" fmla="*/ 117720 w 117360"/>
                <a:gd name="textAreaTop" fmla="*/ 0 h 41400"/>
                <a:gd name="textAreaBottom" fmla="*/ 41760 h 41400"/>
              </a:gdLst>
              <a:ahLst/>
              <a:cxnLst/>
              <a:rect l="textAreaLeft" t="textAreaTop" r="textAreaRight" b="textAreaBottom"/>
              <a:pathLst>
                <a:path w="7123" h="2402">
                  <a:moveTo>
                    <a:pt x="5764" y="692"/>
                  </a:moveTo>
                  <a:lnTo>
                    <a:pt x="4518" y="1710"/>
                  </a:lnTo>
                  <a:lnTo>
                    <a:pt x="1303" y="1710"/>
                  </a:lnTo>
                  <a:lnTo>
                    <a:pt x="2564" y="692"/>
                  </a:lnTo>
                  <a:close/>
                  <a:moveTo>
                    <a:pt x="2442" y="0"/>
                  </a:moveTo>
                  <a:cubicBezTo>
                    <a:pt x="2361" y="0"/>
                    <a:pt x="2279" y="41"/>
                    <a:pt x="2239" y="82"/>
                  </a:cubicBezTo>
                  <a:lnTo>
                    <a:pt x="122" y="1791"/>
                  </a:lnTo>
                  <a:cubicBezTo>
                    <a:pt x="41" y="1872"/>
                    <a:pt x="0" y="2035"/>
                    <a:pt x="41" y="2157"/>
                  </a:cubicBezTo>
                  <a:cubicBezTo>
                    <a:pt x="82" y="2279"/>
                    <a:pt x="204" y="2401"/>
                    <a:pt x="367" y="2401"/>
                  </a:cubicBezTo>
                  <a:lnTo>
                    <a:pt x="4640" y="2401"/>
                  </a:lnTo>
                  <a:cubicBezTo>
                    <a:pt x="4721" y="2401"/>
                    <a:pt x="4803" y="2361"/>
                    <a:pt x="4884" y="2320"/>
                  </a:cubicBezTo>
                  <a:lnTo>
                    <a:pt x="6960" y="611"/>
                  </a:lnTo>
                  <a:cubicBezTo>
                    <a:pt x="7082" y="529"/>
                    <a:pt x="7122" y="367"/>
                    <a:pt x="7082" y="244"/>
                  </a:cubicBezTo>
                  <a:cubicBezTo>
                    <a:pt x="7000" y="122"/>
                    <a:pt x="6878" y="0"/>
                    <a:pt x="675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33" name="Google Shape;1835;p36"/>
            <p:cNvSpPr/>
            <p:nvPr/>
          </p:nvSpPr>
          <p:spPr>
            <a:xfrm>
              <a:off x="2250720" y="4594680"/>
              <a:ext cx="118080" cy="41400"/>
            </a:xfrm>
            <a:custGeom>
              <a:avLst/>
              <a:gdLst>
                <a:gd name="textAreaLeft" fmla="*/ 0 w 118080"/>
                <a:gd name="textAreaRight" fmla="*/ 118440 w 118080"/>
                <a:gd name="textAreaTop" fmla="*/ 0 h 41400"/>
                <a:gd name="textAreaBottom" fmla="*/ 41760 h 41400"/>
              </a:gdLst>
              <a:ahLst/>
              <a:cxnLst/>
              <a:rect l="textAreaLeft" t="textAreaTop" r="textAreaRight" b="textAreaBottom"/>
              <a:pathLst>
                <a:path w="7164" h="2402">
                  <a:moveTo>
                    <a:pt x="5805" y="692"/>
                  </a:moveTo>
                  <a:lnTo>
                    <a:pt x="4559" y="1710"/>
                  </a:lnTo>
                  <a:lnTo>
                    <a:pt x="1343" y="1710"/>
                  </a:lnTo>
                  <a:lnTo>
                    <a:pt x="2605" y="692"/>
                  </a:lnTo>
                  <a:close/>
                  <a:moveTo>
                    <a:pt x="2483" y="0"/>
                  </a:moveTo>
                  <a:cubicBezTo>
                    <a:pt x="2402" y="0"/>
                    <a:pt x="2320" y="41"/>
                    <a:pt x="2280" y="82"/>
                  </a:cubicBezTo>
                  <a:lnTo>
                    <a:pt x="163" y="1791"/>
                  </a:lnTo>
                  <a:cubicBezTo>
                    <a:pt x="82" y="1872"/>
                    <a:pt x="0" y="2035"/>
                    <a:pt x="82" y="2157"/>
                  </a:cubicBezTo>
                  <a:cubicBezTo>
                    <a:pt x="123" y="2279"/>
                    <a:pt x="245" y="2402"/>
                    <a:pt x="407" y="2402"/>
                  </a:cubicBezTo>
                  <a:lnTo>
                    <a:pt x="4681" y="2402"/>
                  </a:lnTo>
                  <a:cubicBezTo>
                    <a:pt x="4762" y="2402"/>
                    <a:pt x="4843" y="2361"/>
                    <a:pt x="4884" y="2320"/>
                  </a:cubicBezTo>
                  <a:lnTo>
                    <a:pt x="7000" y="611"/>
                  </a:lnTo>
                  <a:cubicBezTo>
                    <a:pt x="7082" y="529"/>
                    <a:pt x="7163" y="367"/>
                    <a:pt x="7082" y="245"/>
                  </a:cubicBezTo>
                  <a:cubicBezTo>
                    <a:pt x="7041" y="122"/>
                    <a:pt x="6919" y="0"/>
                    <a:pt x="67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880" bIns="20880" anchor="ctr">
              <a:noAutofit/>
            </a:bodyPr>
            <a:lstStyle/>
            <a:p>
              <a:pPr>
                <a:tabLst>
                  <a:tab pos="0" algn="l"/>
                </a:tabLst>
              </a:pPr>
              <a:endParaRPr lang="en-US" spc="-1" dirty="0">
                <a:solidFill>
                  <a:srgbClr val="000000"/>
                </a:solidFill>
                <a:latin typeface="OpenSymbol"/>
              </a:endParaRPr>
            </a:p>
          </p:txBody>
        </p:sp>
        <p:sp>
          <p:nvSpPr>
            <p:cNvPr id="1734" name="Google Shape;1836;p36"/>
            <p:cNvSpPr/>
            <p:nvPr/>
          </p:nvSpPr>
          <p:spPr>
            <a:xfrm>
              <a:off x="30679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23" y="1751"/>
                  </a:lnTo>
                  <a:cubicBezTo>
                    <a:pt x="41" y="1832"/>
                    <a:pt x="1" y="1995"/>
                    <a:pt x="41" y="2117"/>
                  </a:cubicBezTo>
                  <a:cubicBezTo>
                    <a:pt x="82" y="2280"/>
                    <a:pt x="204" y="2361"/>
                    <a:pt x="367" y="2361"/>
                  </a:cubicBezTo>
                  <a:lnTo>
                    <a:pt x="4640" y="2361"/>
                  </a:lnTo>
                  <a:cubicBezTo>
                    <a:pt x="4722" y="2361"/>
                    <a:pt x="4803" y="2321"/>
                    <a:pt x="4844" y="2280"/>
                  </a:cubicBezTo>
                  <a:lnTo>
                    <a:pt x="6960" y="611"/>
                  </a:lnTo>
                  <a:cubicBezTo>
                    <a:pt x="7082" y="489"/>
                    <a:pt x="7123" y="367"/>
                    <a:pt x="7082" y="204"/>
                  </a:cubicBezTo>
                  <a:cubicBezTo>
                    <a:pt x="7001" y="82"/>
                    <a:pt x="6879" y="1"/>
                    <a:pt x="67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5" name="Google Shape;1837;p36"/>
            <p:cNvSpPr/>
            <p:nvPr/>
          </p:nvSpPr>
          <p:spPr>
            <a:xfrm>
              <a:off x="2146680" y="468324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1">
                  <a:moveTo>
                    <a:pt x="5820" y="692"/>
                  </a:moveTo>
                  <a:lnTo>
                    <a:pt x="4558" y="1669"/>
                  </a:lnTo>
                  <a:lnTo>
                    <a:pt x="1343" y="1669"/>
                  </a:lnTo>
                  <a:lnTo>
                    <a:pt x="2583" y="692"/>
                  </a:lnTo>
                  <a:close/>
                  <a:moveTo>
                    <a:pt x="2483" y="1"/>
                  </a:moveTo>
                  <a:cubicBezTo>
                    <a:pt x="2401" y="1"/>
                    <a:pt x="2320" y="41"/>
                    <a:pt x="2238" y="82"/>
                  </a:cubicBezTo>
                  <a:lnTo>
                    <a:pt x="163" y="1751"/>
                  </a:lnTo>
                  <a:cubicBezTo>
                    <a:pt x="41" y="1832"/>
                    <a:pt x="0" y="1995"/>
                    <a:pt x="41" y="2117"/>
                  </a:cubicBezTo>
                  <a:cubicBezTo>
                    <a:pt x="122" y="2280"/>
                    <a:pt x="244" y="2361"/>
                    <a:pt x="366" y="2361"/>
                  </a:cubicBezTo>
                  <a:lnTo>
                    <a:pt x="4680" y="2361"/>
                  </a:lnTo>
                  <a:cubicBezTo>
                    <a:pt x="4762" y="2361"/>
                    <a:pt x="4843" y="2320"/>
                    <a:pt x="4884" y="2280"/>
                  </a:cubicBezTo>
                  <a:lnTo>
                    <a:pt x="7000" y="611"/>
                  </a:lnTo>
                  <a:cubicBezTo>
                    <a:pt x="7081" y="489"/>
                    <a:pt x="7122" y="367"/>
                    <a:pt x="7081" y="204"/>
                  </a:cubicBezTo>
                  <a:cubicBezTo>
                    <a:pt x="7041" y="82"/>
                    <a:pt x="691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6" name="Google Shape;1838;p36"/>
            <p:cNvSpPr/>
            <p:nvPr/>
          </p:nvSpPr>
          <p:spPr>
            <a:xfrm>
              <a:off x="228564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6" y="693"/>
                  </a:moveTo>
                  <a:lnTo>
                    <a:pt x="4559" y="1669"/>
                  </a:lnTo>
                  <a:lnTo>
                    <a:pt x="1303" y="1669"/>
                  </a:lnTo>
                  <a:lnTo>
                    <a:pt x="2565" y="693"/>
                  </a:lnTo>
                  <a:close/>
                  <a:moveTo>
                    <a:pt x="2443" y="1"/>
                  </a:moveTo>
                  <a:cubicBezTo>
                    <a:pt x="2361" y="1"/>
                    <a:pt x="2320" y="41"/>
                    <a:pt x="2239" y="82"/>
                  </a:cubicBezTo>
                  <a:lnTo>
                    <a:pt x="164" y="1751"/>
                  </a:lnTo>
                  <a:cubicBezTo>
                    <a:pt x="41" y="1832"/>
                    <a:pt x="1" y="1995"/>
                    <a:pt x="41" y="2117"/>
                  </a:cubicBezTo>
                  <a:cubicBezTo>
                    <a:pt x="82" y="2280"/>
                    <a:pt x="204" y="2361"/>
                    <a:pt x="367" y="2361"/>
                  </a:cubicBezTo>
                  <a:lnTo>
                    <a:pt x="4681" y="2361"/>
                  </a:lnTo>
                  <a:cubicBezTo>
                    <a:pt x="4722" y="2361"/>
                    <a:pt x="4803" y="2321"/>
                    <a:pt x="4884" y="2280"/>
                  </a:cubicBezTo>
                  <a:lnTo>
                    <a:pt x="6960" y="611"/>
                  </a:lnTo>
                  <a:cubicBezTo>
                    <a:pt x="7082" y="489"/>
                    <a:pt x="7123" y="367"/>
                    <a:pt x="7082" y="204"/>
                  </a:cubicBezTo>
                  <a:cubicBezTo>
                    <a:pt x="704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7" name="Google Shape;1839;p36"/>
            <p:cNvSpPr/>
            <p:nvPr/>
          </p:nvSpPr>
          <p:spPr>
            <a:xfrm>
              <a:off x="242748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821" y="693"/>
                  </a:moveTo>
                  <a:lnTo>
                    <a:pt x="4581" y="1669"/>
                  </a:lnTo>
                  <a:lnTo>
                    <a:pt x="1344" y="1669"/>
                  </a:lnTo>
                  <a:lnTo>
                    <a:pt x="2565" y="693"/>
                  </a:lnTo>
                  <a:close/>
                  <a:moveTo>
                    <a:pt x="2483" y="1"/>
                  </a:moveTo>
                  <a:cubicBezTo>
                    <a:pt x="2402" y="1"/>
                    <a:pt x="2321" y="41"/>
                    <a:pt x="2239" y="82"/>
                  </a:cubicBezTo>
                  <a:lnTo>
                    <a:pt x="164" y="1751"/>
                  </a:lnTo>
                  <a:cubicBezTo>
                    <a:pt x="42" y="1832"/>
                    <a:pt x="1" y="1995"/>
                    <a:pt x="42" y="2117"/>
                  </a:cubicBezTo>
                  <a:cubicBezTo>
                    <a:pt x="82" y="2280"/>
                    <a:pt x="245" y="2361"/>
                    <a:pt x="367" y="2361"/>
                  </a:cubicBezTo>
                  <a:lnTo>
                    <a:pt x="4681" y="2361"/>
                  </a:lnTo>
                  <a:cubicBezTo>
                    <a:pt x="4762" y="2361"/>
                    <a:pt x="4844" y="2321"/>
                    <a:pt x="4884" y="2280"/>
                  </a:cubicBezTo>
                  <a:lnTo>
                    <a:pt x="6960" y="611"/>
                  </a:lnTo>
                  <a:cubicBezTo>
                    <a:pt x="7082" y="489"/>
                    <a:pt x="7123" y="367"/>
                    <a:pt x="7082" y="204"/>
                  </a:cubicBezTo>
                  <a:cubicBezTo>
                    <a:pt x="7041" y="82"/>
                    <a:pt x="6919" y="1"/>
                    <a:pt x="675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8" name="Google Shape;1840;p36"/>
            <p:cNvSpPr/>
            <p:nvPr/>
          </p:nvSpPr>
          <p:spPr>
            <a:xfrm>
              <a:off x="2356200" y="4565880"/>
              <a:ext cx="118080" cy="40680"/>
            </a:xfrm>
            <a:custGeom>
              <a:avLst/>
              <a:gdLst>
                <a:gd name="textAreaLeft" fmla="*/ 0 w 118080"/>
                <a:gd name="textAreaRight" fmla="*/ 118440 w 118080"/>
                <a:gd name="textAreaTop" fmla="*/ 0 h 40680"/>
                <a:gd name="textAreaBottom" fmla="*/ 41040 h 40680"/>
              </a:gdLst>
              <a:ahLst/>
              <a:cxnLst/>
              <a:rect l="textAreaLeft" t="textAreaTop" r="textAreaRight" b="textAreaBottom"/>
              <a:pathLst>
                <a:path w="7164" h="2362">
                  <a:moveTo>
                    <a:pt x="5821" y="693"/>
                  </a:moveTo>
                  <a:lnTo>
                    <a:pt x="4581" y="1669"/>
                  </a:lnTo>
                  <a:lnTo>
                    <a:pt x="1344" y="1669"/>
                  </a:lnTo>
                  <a:lnTo>
                    <a:pt x="2606" y="693"/>
                  </a:lnTo>
                  <a:close/>
                  <a:moveTo>
                    <a:pt x="2483" y="1"/>
                  </a:moveTo>
                  <a:cubicBezTo>
                    <a:pt x="2402" y="1"/>
                    <a:pt x="2321" y="41"/>
                    <a:pt x="2280" y="82"/>
                  </a:cubicBezTo>
                  <a:lnTo>
                    <a:pt x="164" y="1751"/>
                  </a:lnTo>
                  <a:cubicBezTo>
                    <a:pt x="82" y="1832"/>
                    <a:pt x="1" y="1995"/>
                    <a:pt x="82" y="2117"/>
                  </a:cubicBezTo>
                  <a:cubicBezTo>
                    <a:pt x="123" y="2280"/>
                    <a:pt x="245" y="2361"/>
                    <a:pt x="408" y="2361"/>
                  </a:cubicBezTo>
                  <a:lnTo>
                    <a:pt x="4681" y="2361"/>
                  </a:lnTo>
                  <a:cubicBezTo>
                    <a:pt x="4762" y="2361"/>
                    <a:pt x="4844" y="2321"/>
                    <a:pt x="4885" y="2280"/>
                  </a:cubicBezTo>
                  <a:lnTo>
                    <a:pt x="7001" y="611"/>
                  </a:lnTo>
                  <a:cubicBezTo>
                    <a:pt x="7123" y="489"/>
                    <a:pt x="7164" y="367"/>
                    <a:pt x="7082" y="204"/>
                  </a:cubicBezTo>
                  <a:cubicBezTo>
                    <a:pt x="7042" y="82"/>
                    <a:pt x="6919" y="1"/>
                    <a:pt x="679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39" name="Google Shape;1841;p36"/>
            <p:cNvSpPr/>
            <p:nvPr/>
          </p:nvSpPr>
          <p:spPr>
            <a:xfrm>
              <a:off x="2499120" y="4565880"/>
              <a:ext cx="117360" cy="40680"/>
            </a:xfrm>
            <a:custGeom>
              <a:avLst/>
              <a:gdLst>
                <a:gd name="textAreaLeft" fmla="*/ 0 w 117360"/>
                <a:gd name="textAreaRight" fmla="*/ 117720 w 117360"/>
                <a:gd name="textAreaTop" fmla="*/ 0 h 40680"/>
                <a:gd name="textAreaBottom" fmla="*/ 41040 h 40680"/>
              </a:gdLst>
              <a:ahLst/>
              <a:cxnLst/>
              <a:rect l="textAreaLeft" t="textAreaTop" r="textAreaRight" b="textAreaBottom"/>
              <a:pathLst>
                <a:path w="7123" h="2362">
                  <a:moveTo>
                    <a:pt x="5780" y="693"/>
                  </a:moveTo>
                  <a:lnTo>
                    <a:pt x="4540" y="1669"/>
                  </a:lnTo>
                  <a:lnTo>
                    <a:pt x="1303" y="1669"/>
                  </a:lnTo>
                  <a:lnTo>
                    <a:pt x="2565" y="693"/>
                  </a:lnTo>
                  <a:close/>
                  <a:moveTo>
                    <a:pt x="2443" y="1"/>
                  </a:moveTo>
                  <a:cubicBezTo>
                    <a:pt x="2361" y="1"/>
                    <a:pt x="2280" y="41"/>
                    <a:pt x="2239" y="82"/>
                  </a:cubicBezTo>
                  <a:lnTo>
                    <a:pt x="163" y="1751"/>
                  </a:lnTo>
                  <a:cubicBezTo>
                    <a:pt x="41" y="1832"/>
                    <a:pt x="1" y="1995"/>
                    <a:pt x="41" y="2117"/>
                  </a:cubicBezTo>
                  <a:cubicBezTo>
                    <a:pt x="82" y="2280"/>
                    <a:pt x="204" y="2361"/>
                    <a:pt x="367" y="2361"/>
                  </a:cubicBezTo>
                  <a:lnTo>
                    <a:pt x="4640" y="2361"/>
                  </a:lnTo>
                  <a:cubicBezTo>
                    <a:pt x="4722" y="2361"/>
                    <a:pt x="4803" y="2321"/>
                    <a:pt x="4884" y="2280"/>
                  </a:cubicBezTo>
                  <a:lnTo>
                    <a:pt x="6960" y="611"/>
                  </a:lnTo>
                  <a:cubicBezTo>
                    <a:pt x="7082" y="489"/>
                    <a:pt x="7123" y="367"/>
                    <a:pt x="7082" y="204"/>
                  </a:cubicBezTo>
                  <a:cubicBezTo>
                    <a:pt x="7001" y="82"/>
                    <a:pt x="6879"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0520" bIns="20520" anchor="ctr">
              <a:noAutofit/>
            </a:bodyPr>
            <a:lstStyle/>
            <a:p>
              <a:pPr>
                <a:tabLst>
                  <a:tab pos="0" algn="l"/>
                </a:tabLst>
              </a:pPr>
              <a:endParaRPr lang="en-US" spc="-1" dirty="0">
                <a:solidFill>
                  <a:srgbClr val="000000"/>
                </a:solidFill>
                <a:latin typeface="OpenSymbol"/>
              </a:endParaRPr>
            </a:p>
          </p:txBody>
        </p:sp>
        <p:sp>
          <p:nvSpPr>
            <p:cNvPr id="1740" name="Google Shape;1842;p36"/>
            <p:cNvSpPr/>
            <p:nvPr/>
          </p:nvSpPr>
          <p:spPr>
            <a:xfrm>
              <a:off x="3011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7" y="0"/>
                  </a:moveTo>
                  <a:lnTo>
                    <a:pt x="4925" y="41"/>
                  </a:lnTo>
                  <a:lnTo>
                    <a:pt x="326" y="2238"/>
                  </a:lnTo>
                  <a:cubicBezTo>
                    <a:pt x="0" y="2401"/>
                    <a:pt x="122" y="2930"/>
                    <a:pt x="489" y="2930"/>
                  </a:cubicBezTo>
                  <a:lnTo>
                    <a:pt x="22913" y="2930"/>
                  </a:lnTo>
                  <a:cubicBezTo>
                    <a:pt x="22994" y="2930"/>
                    <a:pt x="23075" y="2890"/>
                    <a:pt x="23116" y="2849"/>
                  </a:cubicBezTo>
                  <a:lnTo>
                    <a:pt x="26006" y="651"/>
                  </a:lnTo>
                  <a:cubicBezTo>
                    <a:pt x="26290" y="448"/>
                    <a:pt x="26128" y="0"/>
                    <a:pt x="25802"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41" name="Google Shape;1843;p36"/>
            <p:cNvSpPr/>
            <p:nvPr/>
          </p:nvSpPr>
          <p:spPr>
            <a:xfrm>
              <a:off x="300816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8" h="3582">
                  <a:moveTo>
                    <a:pt x="26006"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47" y="41"/>
                  </a:lnTo>
                  <a:lnTo>
                    <a:pt x="5006" y="41"/>
                  </a:lnTo>
                  <a:lnTo>
                    <a:pt x="367" y="2279"/>
                  </a:lnTo>
                  <a:cubicBezTo>
                    <a:pt x="123" y="2402"/>
                    <a:pt x="1" y="2646"/>
                    <a:pt x="1" y="2890"/>
                  </a:cubicBezTo>
                  <a:cubicBezTo>
                    <a:pt x="1" y="3053"/>
                    <a:pt x="41" y="3256"/>
                    <a:pt x="163" y="3378"/>
                  </a:cubicBezTo>
                  <a:cubicBezTo>
                    <a:pt x="286" y="3500"/>
                    <a:pt x="489" y="3582"/>
                    <a:pt x="693" y="3582"/>
                  </a:cubicBezTo>
                  <a:lnTo>
                    <a:pt x="23117" y="3582"/>
                  </a:lnTo>
                  <a:cubicBezTo>
                    <a:pt x="23279" y="3582"/>
                    <a:pt x="23442" y="3541"/>
                    <a:pt x="23524" y="3460"/>
                  </a:cubicBezTo>
                  <a:lnTo>
                    <a:pt x="23564" y="3460"/>
                  </a:lnTo>
                  <a:lnTo>
                    <a:pt x="26454" y="1221"/>
                  </a:lnTo>
                  <a:cubicBezTo>
                    <a:pt x="26617" y="1099"/>
                    <a:pt x="26698" y="896"/>
                    <a:pt x="26698" y="692"/>
                  </a:cubicBezTo>
                  <a:cubicBezTo>
                    <a:pt x="26698" y="489"/>
                    <a:pt x="26657" y="326"/>
                    <a:pt x="26535" y="204"/>
                  </a:cubicBezTo>
                  <a:cubicBezTo>
                    <a:pt x="26413" y="82"/>
                    <a:pt x="26210" y="0"/>
                    <a:pt x="2600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42" name="Google Shape;1844;p36"/>
            <p:cNvSpPr/>
            <p:nvPr/>
          </p:nvSpPr>
          <p:spPr>
            <a:xfrm>
              <a:off x="321372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0" y="0"/>
                  </a:moveTo>
                  <a:lnTo>
                    <a:pt x="0" y="15709"/>
                  </a:lnTo>
                  <a:lnTo>
                    <a:pt x="4111" y="15709"/>
                  </a:lnTo>
                  <a:lnTo>
                    <a:pt x="411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3" name="Google Shape;1845;p36"/>
            <p:cNvSpPr/>
            <p:nvPr/>
          </p:nvSpPr>
          <p:spPr>
            <a:xfrm>
              <a:off x="320832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3" h="16402">
                  <a:moveTo>
                    <a:pt x="4111" y="693"/>
                  </a:moveTo>
                  <a:lnTo>
                    <a:pt x="4111" y="15751"/>
                  </a:lnTo>
                  <a:lnTo>
                    <a:pt x="652" y="15751"/>
                  </a:lnTo>
                  <a:lnTo>
                    <a:pt x="652" y="693"/>
                  </a:lnTo>
                  <a:close/>
                  <a:moveTo>
                    <a:pt x="326" y="1"/>
                  </a:moveTo>
                  <a:cubicBezTo>
                    <a:pt x="245" y="1"/>
                    <a:pt x="164" y="42"/>
                    <a:pt x="82" y="123"/>
                  </a:cubicBezTo>
                  <a:cubicBezTo>
                    <a:pt x="41" y="164"/>
                    <a:pt x="1" y="286"/>
                    <a:pt x="1" y="367"/>
                  </a:cubicBezTo>
                  <a:lnTo>
                    <a:pt x="1" y="16076"/>
                  </a:lnTo>
                  <a:cubicBezTo>
                    <a:pt x="1" y="16158"/>
                    <a:pt x="41" y="16239"/>
                    <a:pt x="82" y="16320"/>
                  </a:cubicBezTo>
                  <a:cubicBezTo>
                    <a:pt x="164" y="16361"/>
                    <a:pt x="245" y="16402"/>
                    <a:pt x="326" y="16402"/>
                  </a:cubicBezTo>
                  <a:lnTo>
                    <a:pt x="4437" y="16402"/>
                  </a:lnTo>
                  <a:cubicBezTo>
                    <a:pt x="4559" y="16402"/>
                    <a:pt x="4640" y="16361"/>
                    <a:pt x="4681" y="16320"/>
                  </a:cubicBezTo>
                  <a:cubicBezTo>
                    <a:pt x="4762" y="16239"/>
                    <a:pt x="4803" y="16158"/>
                    <a:pt x="4803" y="16076"/>
                  </a:cubicBezTo>
                  <a:lnTo>
                    <a:pt x="4803" y="367"/>
                  </a:lnTo>
                  <a:cubicBezTo>
                    <a:pt x="4803" y="286"/>
                    <a:pt x="4762"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4" name="Google Shape;1846;p36"/>
            <p:cNvSpPr/>
            <p:nvPr/>
          </p:nvSpPr>
          <p:spPr>
            <a:xfrm>
              <a:off x="320292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3" h="11396">
                  <a:moveTo>
                    <a:pt x="0" y="0"/>
                  </a:moveTo>
                  <a:lnTo>
                    <a:pt x="0" y="11395"/>
                  </a:lnTo>
                  <a:lnTo>
                    <a:pt x="5413" y="11395"/>
                  </a:lnTo>
                  <a:lnTo>
                    <a:pt x="5413"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5" name="Google Shape;1847;p36"/>
            <p:cNvSpPr/>
            <p:nvPr/>
          </p:nvSpPr>
          <p:spPr>
            <a:xfrm>
              <a:off x="319752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3" y="693"/>
                  </a:moveTo>
                  <a:lnTo>
                    <a:pt x="5413" y="11437"/>
                  </a:lnTo>
                  <a:lnTo>
                    <a:pt x="652" y="11437"/>
                  </a:lnTo>
                  <a:lnTo>
                    <a:pt x="652" y="693"/>
                  </a:lnTo>
                  <a:close/>
                  <a:moveTo>
                    <a:pt x="326" y="1"/>
                  </a:moveTo>
                  <a:cubicBezTo>
                    <a:pt x="245" y="1"/>
                    <a:pt x="163" y="42"/>
                    <a:pt x="82" y="123"/>
                  </a:cubicBezTo>
                  <a:cubicBezTo>
                    <a:pt x="41" y="164"/>
                    <a:pt x="1" y="286"/>
                    <a:pt x="1" y="367"/>
                  </a:cubicBezTo>
                  <a:lnTo>
                    <a:pt x="1" y="11762"/>
                  </a:lnTo>
                  <a:cubicBezTo>
                    <a:pt x="1" y="11844"/>
                    <a:pt x="41" y="11925"/>
                    <a:pt x="82" y="12007"/>
                  </a:cubicBezTo>
                  <a:cubicBezTo>
                    <a:pt x="163" y="12088"/>
                    <a:pt x="245" y="12088"/>
                    <a:pt x="326" y="12088"/>
                  </a:cubicBezTo>
                  <a:lnTo>
                    <a:pt x="5739" y="12088"/>
                  </a:lnTo>
                  <a:cubicBezTo>
                    <a:pt x="5820" y="12088"/>
                    <a:pt x="5942" y="12088"/>
                    <a:pt x="5983" y="12007"/>
                  </a:cubicBezTo>
                  <a:cubicBezTo>
                    <a:pt x="6064" y="11925"/>
                    <a:pt x="6105" y="11844"/>
                    <a:pt x="6105" y="11762"/>
                  </a:cubicBezTo>
                  <a:lnTo>
                    <a:pt x="6105" y="367"/>
                  </a:lnTo>
                  <a:cubicBezTo>
                    <a:pt x="6105" y="286"/>
                    <a:pt x="6064" y="164"/>
                    <a:pt x="5983" y="123"/>
                  </a:cubicBezTo>
                  <a:cubicBezTo>
                    <a:pt x="5942" y="42"/>
                    <a:pt x="5820" y="1"/>
                    <a:pt x="5739"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6" name="Google Shape;1848;p36"/>
            <p:cNvSpPr/>
            <p:nvPr/>
          </p:nvSpPr>
          <p:spPr>
            <a:xfrm>
              <a:off x="2698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0" y="53436"/>
                  </a:lnTo>
                  <a:lnTo>
                    <a:pt x="6829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7" name="Google Shape;1849;p36"/>
            <p:cNvSpPr/>
            <p:nvPr/>
          </p:nvSpPr>
          <p:spPr>
            <a:xfrm>
              <a:off x="269316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2" h="54088">
                  <a:moveTo>
                    <a:pt x="68290" y="693"/>
                  </a:moveTo>
                  <a:lnTo>
                    <a:pt x="68290" y="53395"/>
                  </a:lnTo>
                  <a:lnTo>
                    <a:pt x="692" y="53395"/>
                  </a:lnTo>
                  <a:lnTo>
                    <a:pt x="692" y="693"/>
                  </a:lnTo>
                  <a:close/>
                  <a:moveTo>
                    <a:pt x="367" y="1"/>
                  </a:moveTo>
                  <a:cubicBezTo>
                    <a:pt x="245" y="1"/>
                    <a:pt x="163" y="41"/>
                    <a:pt x="123" y="82"/>
                  </a:cubicBezTo>
                  <a:cubicBezTo>
                    <a:pt x="41" y="163"/>
                    <a:pt x="0" y="245"/>
                    <a:pt x="0" y="326"/>
                  </a:cubicBezTo>
                  <a:lnTo>
                    <a:pt x="0" y="53762"/>
                  </a:lnTo>
                  <a:cubicBezTo>
                    <a:pt x="0" y="53843"/>
                    <a:pt x="41" y="53924"/>
                    <a:pt x="123" y="54006"/>
                  </a:cubicBezTo>
                  <a:cubicBezTo>
                    <a:pt x="163" y="54047"/>
                    <a:pt x="245" y="54087"/>
                    <a:pt x="367" y="54087"/>
                  </a:cubicBezTo>
                  <a:lnTo>
                    <a:pt x="68656" y="54087"/>
                  </a:lnTo>
                  <a:cubicBezTo>
                    <a:pt x="68738" y="54087"/>
                    <a:pt x="68819" y="54047"/>
                    <a:pt x="68901" y="54006"/>
                  </a:cubicBezTo>
                  <a:cubicBezTo>
                    <a:pt x="68941" y="53924"/>
                    <a:pt x="68982" y="53843"/>
                    <a:pt x="68982" y="53762"/>
                  </a:cubicBezTo>
                  <a:lnTo>
                    <a:pt x="68982" y="326"/>
                  </a:lnTo>
                  <a:cubicBezTo>
                    <a:pt x="68982" y="245"/>
                    <a:pt x="68941" y="163"/>
                    <a:pt x="68901" y="82"/>
                  </a:cubicBezTo>
                  <a:cubicBezTo>
                    <a:pt x="68819" y="41"/>
                    <a:pt x="68738" y="1"/>
                    <a:pt x="686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8" name="Google Shape;1850;p36"/>
            <p:cNvSpPr/>
            <p:nvPr/>
          </p:nvSpPr>
          <p:spPr>
            <a:xfrm>
              <a:off x="275904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6" h="47738">
                  <a:moveTo>
                    <a:pt x="1" y="0"/>
                  </a:moveTo>
                  <a:lnTo>
                    <a:pt x="1" y="47738"/>
                  </a:lnTo>
                  <a:lnTo>
                    <a:pt x="61006" y="47738"/>
                  </a:lnTo>
                  <a:lnTo>
                    <a:pt x="61006"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49" name="Google Shape;1851;p36"/>
            <p:cNvSpPr/>
            <p:nvPr/>
          </p:nvSpPr>
          <p:spPr>
            <a:xfrm>
              <a:off x="275364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4" y="0"/>
                    <a:pt x="163" y="41"/>
                    <a:pt x="122" y="123"/>
                  </a:cubicBezTo>
                  <a:cubicBezTo>
                    <a:pt x="41" y="163"/>
                    <a:pt x="0" y="245"/>
                    <a:pt x="0" y="326"/>
                  </a:cubicBezTo>
                  <a:lnTo>
                    <a:pt x="0" y="48064"/>
                  </a:lnTo>
                  <a:cubicBezTo>
                    <a:pt x="0" y="48145"/>
                    <a:pt x="41" y="48227"/>
                    <a:pt x="122" y="48267"/>
                  </a:cubicBezTo>
                  <a:cubicBezTo>
                    <a:pt x="163" y="48349"/>
                    <a:pt x="244" y="48389"/>
                    <a:pt x="326" y="48389"/>
                  </a:cubicBezTo>
                  <a:lnTo>
                    <a:pt x="61331" y="48389"/>
                  </a:lnTo>
                  <a:cubicBezTo>
                    <a:pt x="61412" y="48389"/>
                    <a:pt x="61493" y="48349"/>
                    <a:pt x="61575" y="48267"/>
                  </a:cubicBezTo>
                  <a:cubicBezTo>
                    <a:pt x="61616" y="48227"/>
                    <a:pt x="61656" y="48145"/>
                    <a:pt x="61656" y="48064"/>
                  </a:cubicBezTo>
                  <a:lnTo>
                    <a:pt x="61656" y="326"/>
                  </a:lnTo>
                  <a:cubicBezTo>
                    <a:pt x="61656" y="245"/>
                    <a:pt x="61616" y="163"/>
                    <a:pt x="61575" y="123"/>
                  </a:cubicBezTo>
                  <a:cubicBezTo>
                    <a:pt x="61493"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0" name="Google Shape;1852;p36"/>
            <p:cNvSpPr/>
            <p:nvPr/>
          </p:nvSpPr>
          <p:spPr>
            <a:xfrm>
              <a:off x="282312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3"/>
                    <a:pt x="163" y="856"/>
                    <a:pt x="366" y="856"/>
                  </a:cubicBezTo>
                  <a:lnTo>
                    <a:pt x="1953" y="856"/>
                  </a:lnTo>
                  <a:cubicBezTo>
                    <a:pt x="2157" y="856"/>
                    <a:pt x="2320" y="693"/>
                    <a:pt x="2320" y="489"/>
                  </a:cubicBezTo>
                  <a:cubicBezTo>
                    <a:pt x="2320" y="245"/>
                    <a:pt x="2157" y="82"/>
                    <a:pt x="1953" y="82"/>
                  </a:cubicBezTo>
                  <a:close/>
                  <a:moveTo>
                    <a:pt x="3703" y="82"/>
                  </a:moveTo>
                  <a:cubicBezTo>
                    <a:pt x="3500" y="82"/>
                    <a:pt x="3337" y="245"/>
                    <a:pt x="3337" y="489"/>
                  </a:cubicBezTo>
                  <a:cubicBezTo>
                    <a:pt x="3337" y="693"/>
                    <a:pt x="3500" y="856"/>
                    <a:pt x="3703" y="856"/>
                  </a:cubicBezTo>
                  <a:lnTo>
                    <a:pt x="7814" y="856"/>
                  </a:lnTo>
                  <a:cubicBezTo>
                    <a:pt x="8058" y="856"/>
                    <a:pt x="8221" y="693"/>
                    <a:pt x="8221" y="489"/>
                  </a:cubicBezTo>
                  <a:cubicBezTo>
                    <a:pt x="8221" y="245"/>
                    <a:pt x="8058" y="82"/>
                    <a:pt x="7814" y="82"/>
                  </a:cubicBezTo>
                  <a:close/>
                  <a:moveTo>
                    <a:pt x="9605" y="1"/>
                  </a:moveTo>
                  <a:cubicBezTo>
                    <a:pt x="9320" y="1"/>
                    <a:pt x="9157" y="204"/>
                    <a:pt x="9157" y="489"/>
                  </a:cubicBezTo>
                  <a:cubicBezTo>
                    <a:pt x="9157" y="733"/>
                    <a:pt x="932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3" y="2646"/>
                  </a:lnTo>
                  <a:cubicBezTo>
                    <a:pt x="2157" y="2646"/>
                    <a:pt x="2320" y="2483"/>
                    <a:pt x="2320" y="2280"/>
                  </a:cubicBezTo>
                  <a:cubicBezTo>
                    <a:pt x="2320" y="2036"/>
                    <a:pt x="2157" y="1873"/>
                    <a:pt x="1953" y="1873"/>
                  </a:cubicBezTo>
                  <a:close/>
                  <a:moveTo>
                    <a:pt x="3703" y="1873"/>
                  </a:moveTo>
                  <a:cubicBezTo>
                    <a:pt x="3500" y="1873"/>
                    <a:pt x="3337" y="2036"/>
                    <a:pt x="3337" y="2280"/>
                  </a:cubicBezTo>
                  <a:cubicBezTo>
                    <a:pt x="3337" y="2483"/>
                    <a:pt x="3500" y="2646"/>
                    <a:pt x="3703" y="2646"/>
                  </a:cubicBezTo>
                  <a:lnTo>
                    <a:pt x="7814" y="2646"/>
                  </a:lnTo>
                  <a:cubicBezTo>
                    <a:pt x="8058" y="2646"/>
                    <a:pt x="8221" y="2483"/>
                    <a:pt x="8221" y="2280"/>
                  </a:cubicBezTo>
                  <a:cubicBezTo>
                    <a:pt x="8221" y="2036"/>
                    <a:pt x="8058" y="1873"/>
                    <a:pt x="7814" y="1873"/>
                  </a:cubicBezTo>
                  <a:close/>
                  <a:moveTo>
                    <a:pt x="366" y="3664"/>
                  </a:moveTo>
                  <a:cubicBezTo>
                    <a:pt x="163" y="3664"/>
                    <a:pt x="0" y="3867"/>
                    <a:pt x="0" y="4071"/>
                  </a:cubicBezTo>
                  <a:cubicBezTo>
                    <a:pt x="0" y="4274"/>
                    <a:pt x="163" y="4437"/>
                    <a:pt x="366" y="4437"/>
                  </a:cubicBezTo>
                  <a:lnTo>
                    <a:pt x="1953" y="4437"/>
                  </a:lnTo>
                  <a:cubicBezTo>
                    <a:pt x="2157" y="4437"/>
                    <a:pt x="2320" y="4274"/>
                    <a:pt x="2320" y="4071"/>
                  </a:cubicBezTo>
                  <a:cubicBezTo>
                    <a:pt x="2320" y="3867"/>
                    <a:pt x="2157" y="3664"/>
                    <a:pt x="1953" y="3664"/>
                  </a:cubicBezTo>
                  <a:close/>
                  <a:moveTo>
                    <a:pt x="3703" y="3664"/>
                  </a:moveTo>
                  <a:cubicBezTo>
                    <a:pt x="3500" y="3664"/>
                    <a:pt x="3337" y="3867"/>
                    <a:pt x="3337" y="4071"/>
                  </a:cubicBezTo>
                  <a:cubicBezTo>
                    <a:pt x="3337" y="4274"/>
                    <a:pt x="3500" y="4437"/>
                    <a:pt x="3703" y="4437"/>
                  </a:cubicBezTo>
                  <a:lnTo>
                    <a:pt x="7814" y="4437"/>
                  </a:lnTo>
                  <a:cubicBezTo>
                    <a:pt x="8058" y="4437"/>
                    <a:pt x="8221" y="4274"/>
                    <a:pt x="8221" y="4071"/>
                  </a:cubicBezTo>
                  <a:cubicBezTo>
                    <a:pt x="8221" y="3867"/>
                    <a:pt x="8058" y="3664"/>
                    <a:pt x="7814" y="3664"/>
                  </a:cubicBezTo>
                  <a:close/>
                  <a:moveTo>
                    <a:pt x="9605" y="3623"/>
                  </a:moveTo>
                  <a:cubicBezTo>
                    <a:pt x="9320" y="3623"/>
                    <a:pt x="9157" y="3826"/>
                    <a:pt x="9157" y="4071"/>
                  </a:cubicBezTo>
                  <a:cubicBezTo>
                    <a:pt x="9157" y="4315"/>
                    <a:pt x="932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3" y="6228"/>
                  </a:lnTo>
                  <a:cubicBezTo>
                    <a:pt x="2157" y="6228"/>
                    <a:pt x="2320" y="6065"/>
                    <a:pt x="2320" y="5861"/>
                  </a:cubicBezTo>
                  <a:cubicBezTo>
                    <a:pt x="2320" y="5658"/>
                    <a:pt x="2157" y="5454"/>
                    <a:pt x="1953" y="5454"/>
                  </a:cubicBezTo>
                  <a:close/>
                  <a:moveTo>
                    <a:pt x="3703" y="5454"/>
                  </a:moveTo>
                  <a:cubicBezTo>
                    <a:pt x="3500" y="5454"/>
                    <a:pt x="3337" y="5658"/>
                    <a:pt x="3337" y="5861"/>
                  </a:cubicBezTo>
                  <a:cubicBezTo>
                    <a:pt x="3337" y="6065"/>
                    <a:pt x="3500" y="6228"/>
                    <a:pt x="3703" y="6228"/>
                  </a:cubicBezTo>
                  <a:lnTo>
                    <a:pt x="7814" y="6228"/>
                  </a:lnTo>
                  <a:cubicBezTo>
                    <a:pt x="8058" y="6228"/>
                    <a:pt x="8221" y="6065"/>
                    <a:pt x="8221" y="5861"/>
                  </a:cubicBezTo>
                  <a:cubicBezTo>
                    <a:pt x="8221" y="5658"/>
                    <a:pt x="8058" y="5454"/>
                    <a:pt x="7814" y="5454"/>
                  </a:cubicBezTo>
                  <a:close/>
                  <a:moveTo>
                    <a:pt x="366" y="7286"/>
                  </a:moveTo>
                  <a:cubicBezTo>
                    <a:pt x="163" y="7286"/>
                    <a:pt x="0" y="7448"/>
                    <a:pt x="0" y="7652"/>
                  </a:cubicBezTo>
                  <a:cubicBezTo>
                    <a:pt x="0" y="7855"/>
                    <a:pt x="163" y="8059"/>
                    <a:pt x="366" y="8059"/>
                  </a:cubicBezTo>
                  <a:lnTo>
                    <a:pt x="1953" y="8059"/>
                  </a:lnTo>
                  <a:cubicBezTo>
                    <a:pt x="2157" y="8059"/>
                    <a:pt x="2320" y="7855"/>
                    <a:pt x="2320" y="7652"/>
                  </a:cubicBezTo>
                  <a:cubicBezTo>
                    <a:pt x="2320" y="7448"/>
                    <a:pt x="2157" y="7286"/>
                    <a:pt x="1953" y="7286"/>
                  </a:cubicBezTo>
                  <a:close/>
                  <a:moveTo>
                    <a:pt x="3703" y="7286"/>
                  </a:moveTo>
                  <a:cubicBezTo>
                    <a:pt x="3500" y="7286"/>
                    <a:pt x="3337" y="7448"/>
                    <a:pt x="3337" y="7652"/>
                  </a:cubicBezTo>
                  <a:cubicBezTo>
                    <a:pt x="3337" y="7855"/>
                    <a:pt x="3500" y="8059"/>
                    <a:pt x="3703" y="8059"/>
                  </a:cubicBezTo>
                  <a:lnTo>
                    <a:pt x="7814" y="8059"/>
                  </a:lnTo>
                  <a:cubicBezTo>
                    <a:pt x="8058" y="8059"/>
                    <a:pt x="8221" y="7855"/>
                    <a:pt x="8221" y="7652"/>
                  </a:cubicBezTo>
                  <a:cubicBezTo>
                    <a:pt x="8221" y="7448"/>
                    <a:pt x="8058" y="7286"/>
                    <a:pt x="7814" y="7286"/>
                  </a:cubicBezTo>
                  <a:close/>
                  <a:moveTo>
                    <a:pt x="14203" y="8791"/>
                  </a:moveTo>
                  <a:cubicBezTo>
                    <a:pt x="13959" y="8791"/>
                    <a:pt x="13756" y="8995"/>
                    <a:pt x="13756" y="9239"/>
                  </a:cubicBezTo>
                  <a:cubicBezTo>
                    <a:pt x="13756" y="9483"/>
                    <a:pt x="13959" y="9687"/>
                    <a:pt x="14203" y="9687"/>
                  </a:cubicBezTo>
                  <a:cubicBezTo>
                    <a:pt x="14447" y="9687"/>
                    <a:pt x="14651" y="9483"/>
                    <a:pt x="14651" y="9239"/>
                  </a:cubicBezTo>
                  <a:cubicBezTo>
                    <a:pt x="14651" y="8995"/>
                    <a:pt x="14447" y="8791"/>
                    <a:pt x="14203" y="8791"/>
                  </a:cubicBezTo>
                  <a:close/>
                  <a:moveTo>
                    <a:pt x="15546" y="8791"/>
                  </a:moveTo>
                  <a:cubicBezTo>
                    <a:pt x="15302" y="8791"/>
                    <a:pt x="15099" y="8995"/>
                    <a:pt x="15099" y="9239"/>
                  </a:cubicBezTo>
                  <a:cubicBezTo>
                    <a:pt x="15099" y="9483"/>
                    <a:pt x="15302" y="9687"/>
                    <a:pt x="15546" y="9687"/>
                  </a:cubicBezTo>
                  <a:cubicBezTo>
                    <a:pt x="15790" y="9687"/>
                    <a:pt x="15994" y="9483"/>
                    <a:pt x="15994" y="9239"/>
                  </a:cubicBezTo>
                  <a:cubicBezTo>
                    <a:pt x="15994" y="8995"/>
                    <a:pt x="15790" y="8791"/>
                    <a:pt x="15546" y="8791"/>
                  </a:cubicBezTo>
                  <a:close/>
                  <a:moveTo>
                    <a:pt x="16889" y="8791"/>
                  </a:moveTo>
                  <a:cubicBezTo>
                    <a:pt x="16645" y="8791"/>
                    <a:pt x="16442" y="8995"/>
                    <a:pt x="16442" y="9239"/>
                  </a:cubicBezTo>
                  <a:cubicBezTo>
                    <a:pt x="16442" y="9483"/>
                    <a:pt x="16645" y="9687"/>
                    <a:pt x="16889" y="9687"/>
                  </a:cubicBezTo>
                  <a:cubicBezTo>
                    <a:pt x="17133" y="9687"/>
                    <a:pt x="17337" y="9483"/>
                    <a:pt x="17337" y="9239"/>
                  </a:cubicBezTo>
                  <a:cubicBezTo>
                    <a:pt x="17337" y="8995"/>
                    <a:pt x="17133" y="8791"/>
                    <a:pt x="16889" y="8791"/>
                  </a:cubicBezTo>
                  <a:close/>
                  <a:moveTo>
                    <a:pt x="18232" y="8791"/>
                  </a:moveTo>
                  <a:cubicBezTo>
                    <a:pt x="17988" y="8791"/>
                    <a:pt x="17785" y="8995"/>
                    <a:pt x="17785" y="9239"/>
                  </a:cubicBezTo>
                  <a:cubicBezTo>
                    <a:pt x="17785" y="9483"/>
                    <a:pt x="17988" y="9687"/>
                    <a:pt x="18232" y="9687"/>
                  </a:cubicBezTo>
                  <a:cubicBezTo>
                    <a:pt x="18476" y="9687"/>
                    <a:pt x="18680" y="9483"/>
                    <a:pt x="18680" y="9239"/>
                  </a:cubicBezTo>
                  <a:cubicBezTo>
                    <a:pt x="18680" y="8995"/>
                    <a:pt x="18476" y="8791"/>
                    <a:pt x="18232" y="8791"/>
                  </a:cubicBezTo>
                  <a:close/>
                  <a:moveTo>
                    <a:pt x="19575" y="8791"/>
                  </a:moveTo>
                  <a:cubicBezTo>
                    <a:pt x="19331" y="8791"/>
                    <a:pt x="19128" y="8995"/>
                    <a:pt x="19128" y="9239"/>
                  </a:cubicBezTo>
                  <a:cubicBezTo>
                    <a:pt x="19128" y="9483"/>
                    <a:pt x="19331" y="9687"/>
                    <a:pt x="19575" y="9687"/>
                  </a:cubicBezTo>
                  <a:cubicBezTo>
                    <a:pt x="19819" y="9687"/>
                    <a:pt x="20023" y="9483"/>
                    <a:pt x="20023" y="9239"/>
                  </a:cubicBezTo>
                  <a:cubicBezTo>
                    <a:pt x="20023" y="8995"/>
                    <a:pt x="19819" y="8791"/>
                    <a:pt x="19575" y="8791"/>
                  </a:cubicBezTo>
                  <a:close/>
                  <a:moveTo>
                    <a:pt x="20918" y="8791"/>
                  </a:moveTo>
                  <a:cubicBezTo>
                    <a:pt x="20674" y="8791"/>
                    <a:pt x="20471" y="8995"/>
                    <a:pt x="20471" y="9239"/>
                  </a:cubicBezTo>
                  <a:cubicBezTo>
                    <a:pt x="20471" y="9483"/>
                    <a:pt x="20674" y="9687"/>
                    <a:pt x="20918" y="9687"/>
                  </a:cubicBezTo>
                  <a:cubicBezTo>
                    <a:pt x="21162" y="9687"/>
                    <a:pt x="21366" y="9483"/>
                    <a:pt x="21366" y="9239"/>
                  </a:cubicBezTo>
                  <a:cubicBezTo>
                    <a:pt x="21366" y="8995"/>
                    <a:pt x="21162" y="8791"/>
                    <a:pt x="20918" y="8791"/>
                  </a:cubicBezTo>
                  <a:close/>
                  <a:moveTo>
                    <a:pt x="366" y="9076"/>
                  </a:moveTo>
                  <a:cubicBezTo>
                    <a:pt x="163" y="9076"/>
                    <a:pt x="0" y="9239"/>
                    <a:pt x="0" y="9443"/>
                  </a:cubicBezTo>
                  <a:cubicBezTo>
                    <a:pt x="0" y="9646"/>
                    <a:pt x="163" y="9850"/>
                    <a:pt x="366" y="9850"/>
                  </a:cubicBezTo>
                  <a:lnTo>
                    <a:pt x="1953" y="9850"/>
                  </a:lnTo>
                  <a:cubicBezTo>
                    <a:pt x="2157" y="9850"/>
                    <a:pt x="2320" y="9646"/>
                    <a:pt x="2320" y="9443"/>
                  </a:cubicBezTo>
                  <a:cubicBezTo>
                    <a:pt x="2320" y="9239"/>
                    <a:pt x="2157" y="9076"/>
                    <a:pt x="1953" y="9076"/>
                  </a:cubicBezTo>
                  <a:close/>
                  <a:moveTo>
                    <a:pt x="8628" y="9076"/>
                  </a:moveTo>
                  <a:cubicBezTo>
                    <a:pt x="8424" y="9076"/>
                    <a:pt x="8262" y="9239"/>
                    <a:pt x="8262" y="9443"/>
                  </a:cubicBezTo>
                  <a:cubicBezTo>
                    <a:pt x="8262" y="9646"/>
                    <a:pt x="8424" y="9850"/>
                    <a:pt x="8628"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3" y="11640"/>
                  </a:lnTo>
                  <a:cubicBezTo>
                    <a:pt x="2157" y="11640"/>
                    <a:pt x="2320" y="11478"/>
                    <a:pt x="2320" y="11233"/>
                  </a:cubicBezTo>
                  <a:cubicBezTo>
                    <a:pt x="2320" y="11030"/>
                    <a:pt x="2157" y="10867"/>
                    <a:pt x="1953" y="10867"/>
                  </a:cubicBezTo>
                  <a:close/>
                  <a:moveTo>
                    <a:pt x="8628" y="10867"/>
                  </a:moveTo>
                  <a:cubicBezTo>
                    <a:pt x="8424" y="10867"/>
                    <a:pt x="8262" y="11030"/>
                    <a:pt x="8262" y="11233"/>
                  </a:cubicBezTo>
                  <a:cubicBezTo>
                    <a:pt x="8262" y="11478"/>
                    <a:pt x="8424" y="11640"/>
                    <a:pt x="8628"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7" y="13390"/>
                    <a:pt x="14651" y="13187"/>
                    <a:pt x="14651" y="12943"/>
                  </a:cubicBezTo>
                  <a:cubicBezTo>
                    <a:pt x="14651" y="12698"/>
                    <a:pt x="14447" y="12495"/>
                    <a:pt x="14203" y="12495"/>
                  </a:cubicBezTo>
                  <a:close/>
                  <a:moveTo>
                    <a:pt x="15546" y="12495"/>
                  </a:moveTo>
                  <a:cubicBezTo>
                    <a:pt x="15302" y="12495"/>
                    <a:pt x="15099" y="12698"/>
                    <a:pt x="15099" y="12943"/>
                  </a:cubicBezTo>
                  <a:cubicBezTo>
                    <a:pt x="15099" y="13187"/>
                    <a:pt x="15302" y="13390"/>
                    <a:pt x="15546" y="13390"/>
                  </a:cubicBezTo>
                  <a:cubicBezTo>
                    <a:pt x="15790" y="13390"/>
                    <a:pt x="15994" y="13187"/>
                    <a:pt x="15994" y="12943"/>
                  </a:cubicBezTo>
                  <a:cubicBezTo>
                    <a:pt x="15994" y="12698"/>
                    <a:pt x="15790" y="12495"/>
                    <a:pt x="15546" y="12495"/>
                  </a:cubicBezTo>
                  <a:close/>
                  <a:moveTo>
                    <a:pt x="16889" y="12495"/>
                  </a:moveTo>
                  <a:cubicBezTo>
                    <a:pt x="16645" y="12495"/>
                    <a:pt x="16442" y="12698"/>
                    <a:pt x="16442" y="12943"/>
                  </a:cubicBezTo>
                  <a:cubicBezTo>
                    <a:pt x="16442" y="13187"/>
                    <a:pt x="16645" y="13390"/>
                    <a:pt x="16889" y="13390"/>
                  </a:cubicBezTo>
                  <a:cubicBezTo>
                    <a:pt x="17133" y="13390"/>
                    <a:pt x="17337" y="13187"/>
                    <a:pt x="17337" y="12943"/>
                  </a:cubicBezTo>
                  <a:cubicBezTo>
                    <a:pt x="17337" y="12698"/>
                    <a:pt x="17133" y="12495"/>
                    <a:pt x="16889" y="12495"/>
                  </a:cubicBezTo>
                  <a:close/>
                  <a:moveTo>
                    <a:pt x="18232" y="12495"/>
                  </a:moveTo>
                  <a:cubicBezTo>
                    <a:pt x="17988" y="12495"/>
                    <a:pt x="17785" y="12698"/>
                    <a:pt x="17785" y="12943"/>
                  </a:cubicBezTo>
                  <a:cubicBezTo>
                    <a:pt x="17785" y="13187"/>
                    <a:pt x="17988" y="13390"/>
                    <a:pt x="18232" y="13390"/>
                  </a:cubicBezTo>
                  <a:cubicBezTo>
                    <a:pt x="18476" y="13390"/>
                    <a:pt x="18680" y="13187"/>
                    <a:pt x="18680" y="12943"/>
                  </a:cubicBezTo>
                  <a:cubicBezTo>
                    <a:pt x="18680" y="12698"/>
                    <a:pt x="18476" y="12495"/>
                    <a:pt x="18232" y="12495"/>
                  </a:cubicBezTo>
                  <a:close/>
                  <a:moveTo>
                    <a:pt x="19575" y="12495"/>
                  </a:moveTo>
                  <a:cubicBezTo>
                    <a:pt x="19331" y="12495"/>
                    <a:pt x="19128" y="12698"/>
                    <a:pt x="19128" y="12943"/>
                  </a:cubicBezTo>
                  <a:cubicBezTo>
                    <a:pt x="19128" y="13187"/>
                    <a:pt x="19331" y="13390"/>
                    <a:pt x="19575" y="13390"/>
                  </a:cubicBezTo>
                  <a:cubicBezTo>
                    <a:pt x="19819" y="13390"/>
                    <a:pt x="20023" y="13187"/>
                    <a:pt x="20023" y="12943"/>
                  </a:cubicBezTo>
                  <a:cubicBezTo>
                    <a:pt x="20023" y="12698"/>
                    <a:pt x="19819" y="12495"/>
                    <a:pt x="19575" y="12495"/>
                  </a:cubicBezTo>
                  <a:close/>
                  <a:moveTo>
                    <a:pt x="20918" y="12495"/>
                  </a:moveTo>
                  <a:cubicBezTo>
                    <a:pt x="20674" y="12495"/>
                    <a:pt x="20471" y="12698"/>
                    <a:pt x="20471" y="12943"/>
                  </a:cubicBezTo>
                  <a:cubicBezTo>
                    <a:pt x="20471" y="13187"/>
                    <a:pt x="20674" y="13390"/>
                    <a:pt x="20918" y="13390"/>
                  </a:cubicBezTo>
                  <a:cubicBezTo>
                    <a:pt x="21162" y="13390"/>
                    <a:pt x="21366" y="13187"/>
                    <a:pt x="21366" y="12943"/>
                  </a:cubicBezTo>
                  <a:cubicBezTo>
                    <a:pt x="21366" y="12698"/>
                    <a:pt x="21162" y="12495"/>
                    <a:pt x="20918" y="12495"/>
                  </a:cubicBezTo>
                  <a:close/>
                  <a:moveTo>
                    <a:pt x="366" y="12658"/>
                  </a:moveTo>
                  <a:cubicBezTo>
                    <a:pt x="163" y="12658"/>
                    <a:pt x="0" y="12821"/>
                    <a:pt x="0" y="13065"/>
                  </a:cubicBezTo>
                  <a:cubicBezTo>
                    <a:pt x="0" y="13268"/>
                    <a:pt x="163" y="13431"/>
                    <a:pt x="366" y="13431"/>
                  </a:cubicBezTo>
                  <a:lnTo>
                    <a:pt x="1953" y="13431"/>
                  </a:lnTo>
                  <a:cubicBezTo>
                    <a:pt x="2157" y="13431"/>
                    <a:pt x="2320" y="13268"/>
                    <a:pt x="2320" y="13065"/>
                  </a:cubicBezTo>
                  <a:cubicBezTo>
                    <a:pt x="2320" y="12821"/>
                    <a:pt x="2157" y="12658"/>
                    <a:pt x="1953" y="12658"/>
                  </a:cubicBezTo>
                  <a:close/>
                  <a:moveTo>
                    <a:pt x="8628" y="12658"/>
                  </a:moveTo>
                  <a:cubicBezTo>
                    <a:pt x="8424" y="12658"/>
                    <a:pt x="8262" y="12821"/>
                    <a:pt x="8262" y="13065"/>
                  </a:cubicBezTo>
                  <a:cubicBezTo>
                    <a:pt x="8262" y="13268"/>
                    <a:pt x="8424" y="13431"/>
                    <a:pt x="8628"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1" name="Google Shape;1853;p36"/>
            <p:cNvSpPr/>
            <p:nvPr/>
          </p:nvSpPr>
          <p:spPr>
            <a:xfrm>
              <a:off x="282312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6" h="13391">
                  <a:moveTo>
                    <a:pt x="366" y="41"/>
                  </a:moveTo>
                  <a:cubicBezTo>
                    <a:pt x="163" y="41"/>
                    <a:pt x="0" y="204"/>
                    <a:pt x="0" y="448"/>
                  </a:cubicBezTo>
                  <a:cubicBezTo>
                    <a:pt x="0" y="652"/>
                    <a:pt x="163" y="815"/>
                    <a:pt x="366" y="815"/>
                  </a:cubicBezTo>
                  <a:lnTo>
                    <a:pt x="1953" y="815"/>
                  </a:lnTo>
                  <a:cubicBezTo>
                    <a:pt x="2157" y="815"/>
                    <a:pt x="2320" y="652"/>
                    <a:pt x="2320" y="448"/>
                  </a:cubicBezTo>
                  <a:cubicBezTo>
                    <a:pt x="2320" y="204"/>
                    <a:pt x="2157" y="41"/>
                    <a:pt x="1953" y="41"/>
                  </a:cubicBezTo>
                  <a:close/>
                  <a:moveTo>
                    <a:pt x="3703" y="41"/>
                  </a:moveTo>
                  <a:cubicBezTo>
                    <a:pt x="3500" y="41"/>
                    <a:pt x="3337" y="204"/>
                    <a:pt x="3337" y="448"/>
                  </a:cubicBezTo>
                  <a:cubicBezTo>
                    <a:pt x="3337" y="652"/>
                    <a:pt x="3500" y="815"/>
                    <a:pt x="3703" y="815"/>
                  </a:cubicBezTo>
                  <a:lnTo>
                    <a:pt x="7814" y="815"/>
                  </a:lnTo>
                  <a:cubicBezTo>
                    <a:pt x="8058" y="815"/>
                    <a:pt x="8221" y="652"/>
                    <a:pt x="8221" y="448"/>
                  </a:cubicBezTo>
                  <a:cubicBezTo>
                    <a:pt x="8221" y="204"/>
                    <a:pt x="8058" y="41"/>
                    <a:pt x="7814" y="41"/>
                  </a:cubicBezTo>
                  <a:close/>
                  <a:moveTo>
                    <a:pt x="9605" y="1"/>
                  </a:moveTo>
                  <a:cubicBezTo>
                    <a:pt x="9320" y="1"/>
                    <a:pt x="9157" y="204"/>
                    <a:pt x="9157" y="448"/>
                  </a:cubicBezTo>
                  <a:cubicBezTo>
                    <a:pt x="9157" y="693"/>
                    <a:pt x="9320" y="896"/>
                    <a:pt x="9605" y="896"/>
                  </a:cubicBezTo>
                  <a:cubicBezTo>
                    <a:pt x="9849" y="896"/>
                    <a:pt x="10052" y="693"/>
                    <a:pt x="10052" y="448"/>
                  </a:cubicBezTo>
                  <a:cubicBezTo>
                    <a:pt x="10052" y="204"/>
                    <a:pt x="9849" y="1"/>
                    <a:pt x="9605" y="1"/>
                  </a:cubicBezTo>
                  <a:close/>
                  <a:moveTo>
                    <a:pt x="10948" y="1"/>
                  </a:moveTo>
                  <a:cubicBezTo>
                    <a:pt x="10703" y="1"/>
                    <a:pt x="10500" y="204"/>
                    <a:pt x="10500" y="448"/>
                  </a:cubicBezTo>
                  <a:cubicBezTo>
                    <a:pt x="10500" y="693"/>
                    <a:pt x="10703" y="896"/>
                    <a:pt x="10948" y="896"/>
                  </a:cubicBezTo>
                  <a:cubicBezTo>
                    <a:pt x="11192" y="896"/>
                    <a:pt x="11395" y="693"/>
                    <a:pt x="11395" y="448"/>
                  </a:cubicBezTo>
                  <a:cubicBezTo>
                    <a:pt x="11395" y="204"/>
                    <a:pt x="11192" y="1"/>
                    <a:pt x="10948" y="1"/>
                  </a:cubicBezTo>
                  <a:close/>
                  <a:moveTo>
                    <a:pt x="12291" y="1"/>
                  </a:moveTo>
                  <a:cubicBezTo>
                    <a:pt x="12046" y="1"/>
                    <a:pt x="11843" y="204"/>
                    <a:pt x="11843" y="448"/>
                  </a:cubicBezTo>
                  <a:cubicBezTo>
                    <a:pt x="11843" y="693"/>
                    <a:pt x="12046" y="896"/>
                    <a:pt x="12291" y="896"/>
                  </a:cubicBezTo>
                  <a:cubicBezTo>
                    <a:pt x="12535" y="896"/>
                    <a:pt x="12738" y="693"/>
                    <a:pt x="12738" y="448"/>
                  </a:cubicBezTo>
                  <a:cubicBezTo>
                    <a:pt x="12738" y="204"/>
                    <a:pt x="12535" y="1"/>
                    <a:pt x="12291" y="1"/>
                  </a:cubicBezTo>
                  <a:close/>
                  <a:moveTo>
                    <a:pt x="13634" y="1"/>
                  </a:moveTo>
                  <a:cubicBezTo>
                    <a:pt x="13389" y="1"/>
                    <a:pt x="13186" y="204"/>
                    <a:pt x="13186" y="448"/>
                  </a:cubicBezTo>
                  <a:cubicBezTo>
                    <a:pt x="13186" y="693"/>
                    <a:pt x="13389" y="896"/>
                    <a:pt x="13634" y="896"/>
                  </a:cubicBezTo>
                  <a:cubicBezTo>
                    <a:pt x="13878" y="896"/>
                    <a:pt x="14081" y="693"/>
                    <a:pt x="14081" y="448"/>
                  </a:cubicBezTo>
                  <a:cubicBezTo>
                    <a:pt x="14081" y="204"/>
                    <a:pt x="13878" y="1"/>
                    <a:pt x="13634" y="1"/>
                  </a:cubicBezTo>
                  <a:close/>
                  <a:moveTo>
                    <a:pt x="14977" y="1"/>
                  </a:moveTo>
                  <a:cubicBezTo>
                    <a:pt x="14732" y="1"/>
                    <a:pt x="14529" y="204"/>
                    <a:pt x="14529" y="448"/>
                  </a:cubicBezTo>
                  <a:cubicBezTo>
                    <a:pt x="14529" y="693"/>
                    <a:pt x="14732" y="896"/>
                    <a:pt x="14977" y="896"/>
                  </a:cubicBezTo>
                  <a:cubicBezTo>
                    <a:pt x="15221" y="896"/>
                    <a:pt x="15424" y="693"/>
                    <a:pt x="15424" y="448"/>
                  </a:cubicBezTo>
                  <a:cubicBezTo>
                    <a:pt x="15424" y="204"/>
                    <a:pt x="15221" y="1"/>
                    <a:pt x="14977" y="1"/>
                  </a:cubicBezTo>
                  <a:close/>
                  <a:moveTo>
                    <a:pt x="16320" y="1"/>
                  </a:moveTo>
                  <a:cubicBezTo>
                    <a:pt x="16075" y="1"/>
                    <a:pt x="15872" y="204"/>
                    <a:pt x="15872" y="448"/>
                  </a:cubicBezTo>
                  <a:cubicBezTo>
                    <a:pt x="15872" y="693"/>
                    <a:pt x="16075" y="896"/>
                    <a:pt x="16320" y="896"/>
                  </a:cubicBezTo>
                  <a:cubicBezTo>
                    <a:pt x="16564" y="896"/>
                    <a:pt x="16767" y="693"/>
                    <a:pt x="16767" y="448"/>
                  </a:cubicBezTo>
                  <a:cubicBezTo>
                    <a:pt x="16767" y="204"/>
                    <a:pt x="16564" y="1"/>
                    <a:pt x="16320" y="1"/>
                  </a:cubicBezTo>
                  <a:close/>
                  <a:moveTo>
                    <a:pt x="366" y="1832"/>
                  </a:moveTo>
                  <a:cubicBezTo>
                    <a:pt x="163" y="1832"/>
                    <a:pt x="0" y="2036"/>
                    <a:pt x="0" y="2239"/>
                  </a:cubicBezTo>
                  <a:cubicBezTo>
                    <a:pt x="0" y="2443"/>
                    <a:pt x="163" y="2605"/>
                    <a:pt x="366" y="2605"/>
                  </a:cubicBezTo>
                  <a:lnTo>
                    <a:pt x="1953" y="2605"/>
                  </a:lnTo>
                  <a:cubicBezTo>
                    <a:pt x="2157" y="2605"/>
                    <a:pt x="2320" y="2443"/>
                    <a:pt x="2320" y="2239"/>
                  </a:cubicBezTo>
                  <a:cubicBezTo>
                    <a:pt x="2320" y="2036"/>
                    <a:pt x="2157" y="1832"/>
                    <a:pt x="1953" y="1832"/>
                  </a:cubicBezTo>
                  <a:close/>
                  <a:moveTo>
                    <a:pt x="3703" y="1832"/>
                  </a:moveTo>
                  <a:cubicBezTo>
                    <a:pt x="3500" y="1832"/>
                    <a:pt x="3337" y="2036"/>
                    <a:pt x="3337" y="2239"/>
                  </a:cubicBezTo>
                  <a:cubicBezTo>
                    <a:pt x="3337" y="2443"/>
                    <a:pt x="3500" y="2605"/>
                    <a:pt x="3703" y="2605"/>
                  </a:cubicBezTo>
                  <a:lnTo>
                    <a:pt x="7814" y="2605"/>
                  </a:lnTo>
                  <a:cubicBezTo>
                    <a:pt x="8058" y="2605"/>
                    <a:pt x="8221" y="2443"/>
                    <a:pt x="8221" y="2239"/>
                  </a:cubicBezTo>
                  <a:cubicBezTo>
                    <a:pt x="8221" y="2036"/>
                    <a:pt x="8058" y="1832"/>
                    <a:pt x="7814" y="1832"/>
                  </a:cubicBezTo>
                  <a:close/>
                  <a:moveTo>
                    <a:pt x="366" y="3663"/>
                  </a:moveTo>
                  <a:cubicBezTo>
                    <a:pt x="163" y="3663"/>
                    <a:pt x="0" y="3826"/>
                    <a:pt x="0" y="4030"/>
                  </a:cubicBezTo>
                  <a:cubicBezTo>
                    <a:pt x="0" y="4233"/>
                    <a:pt x="163" y="4437"/>
                    <a:pt x="366" y="4437"/>
                  </a:cubicBezTo>
                  <a:lnTo>
                    <a:pt x="1953" y="4437"/>
                  </a:lnTo>
                  <a:cubicBezTo>
                    <a:pt x="2157" y="4437"/>
                    <a:pt x="2320" y="4233"/>
                    <a:pt x="2320" y="4030"/>
                  </a:cubicBezTo>
                  <a:cubicBezTo>
                    <a:pt x="2320" y="3826"/>
                    <a:pt x="2157" y="3663"/>
                    <a:pt x="1953" y="3663"/>
                  </a:cubicBezTo>
                  <a:close/>
                  <a:moveTo>
                    <a:pt x="3703" y="3663"/>
                  </a:moveTo>
                  <a:cubicBezTo>
                    <a:pt x="3500" y="3663"/>
                    <a:pt x="3337" y="3826"/>
                    <a:pt x="3337" y="4030"/>
                  </a:cubicBezTo>
                  <a:cubicBezTo>
                    <a:pt x="3337" y="4233"/>
                    <a:pt x="3500" y="4437"/>
                    <a:pt x="3703" y="4437"/>
                  </a:cubicBezTo>
                  <a:lnTo>
                    <a:pt x="7814" y="4437"/>
                  </a:lnTo>
                  <a:cubicBezTo>
                    <a:pt x="8058" y="4437"/>
                    <a:pt x="8221" y="4233"/>
                    <a:pt x="8221" y="4030"/>
                  </a:cubicBezTo>
                  <a:cubicBezTo>
                    <a:pt x="8221" y="3826"/>
                    <a:pt x="8058" y="3663"/>
                    <a:pt x="7814" y="3663"/>
                  </a:cubicBezTo>
                  <a:close/>
                  <a:moveTo>
                    <a:pt x="9605" y="3582"/>
                  </a:moveTo>
                  <a:cubicBezTo>
                    <a:pt x="9320" y="3582"/>
                    <a:pt x="9157" y="3786"/>
                    <a:pt x="9157" y="4030"/>
                  </a:cubicBezTo>
                  <a:cubicBezTo>
                    <a:pt x="9157" y="4274"/>
                    <a:pt x="9320" y="4477"/>
                    <a:pt x="9605" y="4477"/>
                  </a:cubicBezTo>
                  <a:cubicBezTo>
                    <a:pt x="9849" y="4477"/>
                    <a:pt x="10052" y="4274"/>
                    <a:pt x="10052" y="4030"/>
                  </a:cubicBezTo>
                  <a:cubicBezTo>
                    <a:pt x="10052" y="3786"/>
                    <a:pt x="9849" y="3582"/>
                    <a:pt x="9605" y="3582"/>
                  </a:cubicBezTo>
                  <a:close/>
                  <a:moveTo>
                    <a:pt x="10948" y="3582"/>
                  </a:moveTo>
                  <a:cubicBezTo>
                    <a:pt x="10703" y="3582"/>
                    <a:pt x="10500" y="3786"/>
                    <a:pt x="10500" y="4030"/>
                  </a:cubicBezTo>
                  <a:cubicBezTo>
                    <a:pt x="10500" y="4274"/>
                    <a:pt x="10703" y="4477"/>
                    <a:pt x="10948" y="4477"/>
                  </a:cubicBezTo>
                  <a:cubicBezTo>
                    <a:pt x="11192" y="4477"/>
                    <a:pt x="11395" y="4274"/>
                    <a:pt x="11395" y="4030"/>
                  </a:cubicBezTo>
                  <a:cubicBezTo>
                    <a:pt x="11395" y="3786"/>
                    <a:pt x="11192" y="3582"/>
                    <a:pt x="10948" y="3582"/>
                  </a:cubicBezTo>
                  <a:close/>
                  <a:moveTo>
                    <a:pt x="12291" y="3582"/>
                  </a:moveTo>
                  <a:cubicBezTo>
                    <a:pt x="12046" y="3582"/>
                    <a:pt x="11843" y="3786"/>
                    <a:pt x="11843" y="4030"/>
                  </a:cubicBezTo>
                  <a:cubicBezTo>
                    <a:pt x="11843" y="4274"/>
                    <a:pt x="12046" y="4477"/>
                    <a:pt x="12291" y="4477"/>
                  </a:cubicBezTo>
                  <a:cubicBezTo>
                    <a:pt x="12535" y="4477"/>
                    <a:pt x="12738" y="4274"/>
                    <a:pt x="12738" y="4030"/>
                  </a:cubicBezTo>
                  <a:cubicBezTo>
                    <a:pt x="12738" y="3786"/>
                    <a:pt x="12535" y="3582"/>
                    <a:pt x="12291" y="3582"/>
                  </a:cubicBezTo>
                  <a:close/>
                  <a:moveTo>
                    <a:pt x="13634" y="3582"/>
                  </a:moveTo>
                  <a:cubicBezTo>
                    <a:pt x="13389" y="3582"/>
                    <a:pt x="13186" y="3786"/>
                    <a:pt x="13186" y="4030"/>
                  </a:cubicBezTo>
                  <a:cubicBezTo>
                    <a:pt x="13186" y="4274"/>
                    <a:pt x="13389" y="4477"/>
                    <a:pt x="13634" y="4477"/>
                  </a:cubicBezTo>
                  <a:cubicBezTo>
                    <a:pt x="13878" y="4477"/>
                    <a:pt x="14081" y="4274"/>
                    <a:pt x="14081" y="4030"/>
                  </a:cubicBezTo>
                  <a:cubicBezTo>
                    <a:pt x="14081" y="3786"/>
                    <a:pt x="13878" y="3582"/>
                    <a:pt x="13634" y="3582"/>
                  </a:cubicBezTo>
                  <a:close/>
                  <a:moveTo>
                    <a:pt x="14977" y="3582"/>
                  </a:moveTo>
                  <a:cubicBezTo>
                    <a:pt x="14732" y="3582"/>
                    <a:pt x="14529" y="3786"/>
                    <a:pt x="14529" y="4030"/>
                  </a:cubicBezTo>
                  <a:cubicBezTo>
                    <a:pt x="14529" y="4274"/>
                    <a:pt x="14732" y="4477"/>
                    <a:pt x="14977" y="4477"/>
                  </a:cubicBezTo>
                  <a:cubicBezTo>
                    <a:pt x="15221" y="4477"/>
                    <a:pt x="15424" y="4274"/>
                    <a:pt x="15424" y="4030"/>
                  </a:cubicBezTo>
                  <a:cubicBezTo>
                    <a:pt x="15424" y="3786"/>
                    <a:pt x="15221" y="3582"/>
                    <a:pt x="14977" y="3582"/>
                  </a:cubicBezTo>
                  <a:close/>
                  <a:moveTo>
                    <a:pt x="16320" y="3582"/>
                  </a:moveTo>
                  <a:cubicBezTo>
                    <a:pt x="16075" y="3582"/>
                    <a:pt x="15872" y="3786"/>
                    <a:pt x="15872" y="4030"/>
                  </a:cubicBezTo>
                  <a:cubicBezTo>
                    <a:pt x="15872" y="4274"/>
                    <a:pt x="16075" y="4477"/>
                    <a:pt x="16320" y="4477"/>
                  </a:cubicBezTo>
                  <a:cubicBezTo>
                    <a:pt x="16564" y="4477"/>
                    <a:pt x="16767" y="4274"/>
                    <a:pt x="16767" y="4030"/>
                  </a:cubicBezTo>
                  <a:cubicBezTo>
                    <a:pt x="16767" y="3786"/>
                    <a:pt x="16564" y="3582"/>
                    <a:pt x="16320" y="3582"/>
                  </a:cubicBezTo>
                  <a:close/>
                  <a:moveTo>
                    <a:pt x="366" y="5454"/>
                  </a:moveTo>
                  <a:cubicBezTo>
                    <a:pt x="163" y="5454"/>
                    <a:pt x="0" y="5617"/>
                    <a:pt x="0" y="5820"/>
                  </a:cubicBezTo>
                  <a:cubicBezTo>
                    <a:pt x="0" y="6024"/>
                    <a:pt x="163" y="6227"/>
                    <a:pt x="366" y="6227"/>
                  </a:cubicBezTo>
                  <a:lnTo>
                    <a:pt x="1953" y="6227"/>
                  </a:lnTo>
                  <a:cubicBezTo>
                    <a:pt x="2157" y="6227"/>
                    <a:pt x="2320" y="6024"/>
                    <a:pt x="2320" y="5820"/>
                  </a:cubicBezTo>
                  <a:cubicBezTo>
                    <a:pt x="2320" y="5617"/>
                    <a:pt x="2157" y="5454"/>
                    <a:pt x="1953" y="5454"/>
                  </a:cubicBezTo>
                  <a:close/>
                  <a:moveTo>
                    <a:pt x="3703" y="5454"/>
                  </a:moveTo>
                  <a:cubicBezTo>
                    <a:pt x="3500" y="5454"/>
                    <a:pt x="3337" y="5617"/>
                    <a:pt x="3337" y="5820"/>
                  </a:cubicBezTo>
                  <a:cubicBezTo>
                    <a:pt x="3337" y="6024"/>
                    <a:pt x="3500" y="6227"/>
                    <a:pt x="3703" y="6227"/>
                  </a:cubicBezTo>
                  <a:lnTo>
                    <a:pt x="7814" y="6227"/>
                  </a:lnTo>
                  <a:cubicBezTo>
                    <a:pt x="8058" y="6227"/>
                    <a:pt x="8221" y="6024"/>
                    <a:pt x="8221" y="5820"/>
                  </a:cubicBezTo>
                  <a:cubicBezTo>
                    <a:pt x="8221" y="5617"/>
                    <a:pt x="8058" y="5454"/>
                    <a:pt x="7814" y="5454"/>
                  </a:cubicBezTo>
                  <a:close/>
                  <a:moveTo>
                    <a:pt x="366" y="7245"/>
                  </a:moveTo>
                  <a:cubicBezTo>
                    <a:pt x="163" y="7245"/>
                    <a:pt x="0" y="7408"/>
                    <a:pt x="0" y="7611"/>
                  </a:cubicBezTo>
                  <a:cubicBezTo>
                    <a:pt x="0" y="7855"/>
                    <a:pt x="163" y="8018"/>
                    <a:pt x="366" y="8018"/>
                  </a:cubicBezTo>
                  <a:lnTo>
                    <a:pt x="1953" y="8018"/>
                  </a:lnTo>
                  <a:cubicBezTo>
                    <a:pt x="2157" y="8018"/>
                    <a:pt x="2320" y="7855"/>
                    <a:pt x="2320" y="7611"/>
                  </a:cubicBezTo>
                  <a:cubicBezTo>
                    <a:pt x="2320" y="7408"/>
                    <a:pt x="2157" y="7245"/>
                    <a:pt x="1953" y="7245"/>
                  </a:cubicBezTo>
                  <a:close/>
                  <a:moveTo>
                    <a:pt x="3703" y="7245"/>
                  </a:moveTo>
                  <a:cubicBezTo>
                    <a:pt x="3500" y="7245"/>
                    <a:pt x="3337" y="7408"/>
                    <a:pt x="3337" y="7611"/>
                  </a:cubicBezTo>
                  <a:cubicBezTo>
                    <a:pt x="3337" y="7855"/>
                    <a:pt x="3500" y="8018"/>
                    <a:pt x="3703" y="8018"/>
                  </a:cubicBezTo>
                  <a:lnTo>
                    <a:pt x="7814" y="8018"/>
                  </a:lnTo>
                  <a:cubicBezTo>
                    <a:pt x="8058" y="8018"/>
                    <a:pt x="8221" y="7855"/>
                    <a:pt x="8221" y="7611"/>
                  </a:cubicBezTo>
                  <a:cubicBezTo>
                    <a:pt x="8221" y="7408"/>
                    <a:pt x="8058" y="7245"/>
                    <a:pt x="7814" y="7245"/>
                  </a:cubicBezTo>
                  <a:close/>
                  <a:moveTo>
                    <a:pt x="14203" y="8751"/>
                  </a:moveTo>
                  <a:cubicBezTo>
                    <a:pt x="13959" y="8751"/>
                    <a:pt x="13756" y="8954"/>
                    <a:pt x="13756" y="9198"/>
                  </a:cubicBezTo>
                  <a:cubicBezTo>
                    <a:pt x="13756" y="9442"/>
                    <a:pt x="13959" y="9646"/>
                    <a:pt x="14203" y="9646"/>
                  </a:cubicBezTo>
                  <a:cubicBezTo>
                    <a:pt x="14447" y="9646"/>
                    <a:pt x="14651" y="9442"/>
                    <a:pt x="14651" y="9198"/>
                  </a:cubicBezTo>
                  <a:cubicBezTo>
                    <a:pt x="14651" y="8954"/>
                    <a:pt x="14447" y="8751"/>
                    <a:pt x="14203" y="8751"/>
                  </a:cubicBezTo>
                  <a:close/>
                  <a:moveTo>
                    <a:pt x="15546" y="8751"/>
                  </a:moveTo>
                  <a:cubicBezTo>
                    <a:pt x="15302" y="8751"/>
                    <a:pt x="15099" y="8954"/>
                    <a:pt x="15099" y="9198"/>
                  </a:cubicBezTo>
                  <a:cubicBezTo>
                    <a:pt x="15099" y="9442"/>
                    <a:pt x="15302" y="9646"/>
                    <a:pt x="15546" y="9646"/>
                  </a:cubicBezTo>
                  <a:cubicBezTo>
                    <a:pt x="15790" y="9646"/>
                    <a:pt x="15994" y="9442"/>
                    <a:pt x="15994" y="9198"/>
                  </a:cubicBezTo>
                  <a:cubicBezTo>
                    <a:pt x="15994" y="8954"/>
                    <a:pt x="15790" y="8751"/>
                    <a:pt x="15546" y="8751"/>
                  </a:cubicBezTo>
                  <a:close/>
                  <a:moveTo>
                    <a:pt x="16889" y="8751"/>
                  </a:moveTo>
                  <a:cubicBezTo>
                    <a:pt x="16645" y="8751"/>
                    <a:pt x="16442" y="8954"/>
                    <a:pt x="16442" y="9198"/>
                  </a:cubicBezTo>
                  <a:cubicBezTo>
                    <a:pt x="16442" y="9442"/>
                    <a:pt x="16645" y="9646"/>
                    <a:pt x="16889" y="9646"/>
                  </a:cubicBezTo>
                  <a:cubicBezTo>
                    <a:pt x="17133" y="9646"/>
                    <a:pt x="17337" y="9442"/>
                    <a:pt x="17337" y="9198"/>
                  </a:cubicBezTo>
                  <a:cubicBezTo>
                    <a:pt x="17337" y="8954"/>
                    <a:pt x="17133" y="8751"/>
                    <a:pt x="16889" y="8751"/>
                  </a:cubicBezTo>
                  <a:close/>
                  <a:moveTo>
                    <a:pt x="18232" y="8751"/>
                  </a:moveTo>
                  <a:cubicBezTo>
                    <a:pt x="17988" y="8751"/>
                    <a:pt x="17785" y="8954"/>
                    <a:pt x="17785" y="9198"/>
                  </a:cubicBezTo>
                  <a:cubicBezTo>
                    <a:pt x="17785" y="9442"/>
                    <a:pt x="17988" y="9646"/>
                    <a:pt x="18232" y="9646"/>
                  </a:cubicBezTo>
                  <a:cubicBezTo>
                    <a:pt x="18476" y="9646"/>
                    <a:pt x="18680" y="9442"/>
                    <a:pt x="18680" y="9198"/>
                  </a:cubicBezTo>
                  <a:cubicBezTo>
                    <a:pt x="18680" y="8954"/>
                    <a:pt x="18476" y="8751"/>
                    <a:pt x="18232" y="8751"/>
                  </a:cubicBezTo>
                  <a:close/>
                  <a:moveTo>
                    <a:pt x="19575" y="8751"/>
                  </a:moveTo>
                  <a:cubicBezTo>
                    <a:pt x="19331" y="8751"/>
                    <a:pt x="19128" y="8954"/>
                    <a:pt x="19128" y="9198"/>
                  </a:cubicBezTo>
                  <a:cubicBezTo>
                    <a:pt x="19128" y="9442"/>
                    <a:pt x="19331" y="9646"/>
                    <a:pt x="19575" y="9646"/>
                  </a:cubicBezTo>
                  <a:cubicBezTo>
                    <a:pt x="19819" y="9646"/>
                    <a:pt x="20023" y="9442"/>
                    <a:pt x="20023" y="9198"/>
                  </a:cubicBezTo>
                  <a:cubicBezTo>
                    <a:pt x="20023" y="8954"/>
                    <a:pt x="19819" y="8751"/>
                    <a:pt x="19575" y="8751"/>
                  </a:cubicBezTo>
                  <a:close/>
                  <a:moveTo>
                    <a:pt x="20918" y="8751"/>
                  </a:moveTo>
                  <a:cubicBezTo>
                    <a:pt x="20674" y="8751"/>
                    <a:pt x="20471" y="8954"/>
                    <a:pt x="20471" y="9198"/>
                  </a:cubicBezTo>
                  <a:cubicBezTo>
                    <a:pt x="20471" y="9442"/>
                    <a:pt x="20674" y="9646"/>
                    <a:pt x="20918" y="9646"/>
                  </a:cubicBezTo>
                  <a:cubicBezTo>
                    <a:pt x="21162" y="9646"/>
                    <a:pt x="21366" y="9442"/>
                    <a:pt x="21366" y="9198"/>
                  </a:cubicBezTo>
                  <a:cubicBezTo>
                    <a:pt x="21366" y="8954"/>
                    <a:pt x="21162" y="8751"/>
                    <a:pt x="20918" y="8751"/>
                  </a:cubicBezTo>
                  <a:close/>
                  <a:moveTo>
                    <a:pt x="366" y="9035"/>
                  </a:moveTo>
                  <a:cubicBezTo>
                    <a:pt x="163" y="9035"/>
                    <a:pt x="0" y="9198"/>
                    <a:pt x="0" y="9402"/>
                  </a:cubicBezTo>
                  <a:cubicBezTo>
                    <a:pt x="0" y="9646"/>
                    <a:pt x="163" y="9809"/>
                    <a:pt x="366" y="9809"/>
                  </a:cubicBezTo>
                  <a:lnTo>
                    <a:pt x="1953" y="9809"/>
                  </a:lnTo>
                  <a:cubicBezTo>
                    <a:pt x="2157" y="9809"/>
                    <a:pt x="2320" y="9646"/>
                    <a:pt x="2320" y="9402"/>
                  </a:cubicBezTo>
                  <a:cubicBezTo>
                    <a:pt x="2320" y="9198"/>
                    <a:pt x="2157" y="9035"/>
                    <a:pt x="1953" y="9035"/>
                  </a:cubicBezTo>
                  <a:close/>
                  <a:moveTo>
                    <a:pt x="8628" y="9035"/>
                  </a:moveTo>
                  <a:cubicBezTo>
                    <a:pt x="8424" y="9035"/>
                    <a:pt x="8262" y="9198"/>
                    <a:pt x="8262" y="9402"/>
                  </a:cubicBezTo>
                  <a:cubicBezTo>
                    <a:pt x="8262" y="9646"/>
                    <a:pt x="8424" y="9809"/>
                    <a:pt x="8628" y="9809"/>
                  </a:cubicBezTo>
                  <a:lnTo>
                    <a:pt x="12779" y="9809"/>
                  </a:lnTo>
                  <a:cubicBezTo>
                    <a:pt x="12982" y="9809"/>
                    <a:pt x="13145" y="9646"/>
                    <a:pt x="13145" y="9402"/>
                  </a:cubicBezTo>
                  <a:cubicBezTo>
                    <a:pt x="13145" y="9198"/>
                    <a:pt x="12982" y="9035"/>
                    <a:pt x="12779" y="9035"/>
                  </a:cubicBezTo>
                  <a:close/>
                  <a:moveTo>
                    <a:pt x="366" y="10826"/>
                  </a:moveTo>
                  <a:cubicBezTo>
                    <a:pt x="163" y="10826"/>
                    <a:pt x="0" y="10989"/>
                    <a:pt x="0" y="11233"/>
                  </a:cubicBezTo>
                  <a:cubicBezTo>
                    <a:pt x="0" y="11437"/>
                    <a:pt x="163" y="11599"/>
                    <a:pt x="366" y="11599"/>
                  </a:cubicBezTo>
                  <a:lnTo>
                    <a:pt x="1953" y="11599"/>
                  </a:lnTo>
                  <a:cubicBezTo>
                    <a:pt x="2157" y="11599"/>
                    <a:pt x="2320" y="11437"/>
                    <a:pt x="2320" y="11233"/>
                  </a:cubicBezTo>
                  <a:cubicBezTo>
                    <a:pt x="2320" y="10989"/>
                    <a:pt x="2157" y="10826"/>
                    <a:pt x="1953" y="10826"/>
                  </a:cubicBezTo>
                  <a:close/>
                  <a:moveTo>
                    <a:pt x="8628" y="10826"/>
                  </a:moveTo>
                  <a:cubicBezTo>
                    <a:pt x="8424" y="10826"/>
                    <a:pt x="8262" y="10989"/>
                    <a:pt x="8262" y="11233"/>
                  </a:cubicBezTo>
                  <a:cubicBezTo>
                    <a:pt x="8262" y="11437"/>
                    <a:pt x="8424" y="11599"/>
                    <a:pt x="8628" y="11599"/>
                  </a:cubicBezTo>
                  <a:lnTo>
                    <a:pt x="12779" y="11599"/>
                  </a:lnTo>
                  <a:cubicBezTo>
                    <a:pt x="12982" y="11599"/>
                    <a:pt x="13145" y="11437"/>
                    <a:pt x="13145" y="11233"/>
                  </a:cubicBezTo>
                  <a:cubicBezTo>
                    <a:pt x="13145" y="10989"/>
                    <a:pt x="12982" y="10826"/>
                    <a:pt x="12779" y="10826"/>
                  </a:cubicBezTo>
                  <a:close/>
                  <a:moveTo>
                    <a:pt x="14203" y="12454"/>
                  </a:moveTo>
                  <a:cubicBezTo>
                    <a:pt x="13959" y="12454"/>
                    <a:pt x="13756" y="12658"/>
                    <a:pt x="13756" y="12902"/>
                  </a:cubicBezTo>
                  <a:cubicBezTo>
                    <a:pt x="13756" y="13146"/>
                    <a:pt x="13959" y="13349"/>
                    <a:pt x="14203" y="13349"/>
                  </a:cubicBezTo>
                  <a:cubicBezTo>
                    <a:pt x="14447" y="13349"/>
                    <a:pt x="14651" y="13146"/>
                    <a:pt x="14651" y="12902"/>
                  </a:cubicBezTo>
                  <a:cubicBezTo>
                    <a:pt x="14651" y="12658"/>
                    <a:pt x="14447" y="12454"/>
                    <a:pt x="14203" y="12454"/>
                  </a:cubicBezTo>
                  <a:close/>
                  <a:moveTo>
                    <a:pt x="15546" y="12454"/>
                  </a:moveTo>
                  <a:cubicBezTo>
                    <a:pt x="15302" y="12454"/>
                    <a:pt x="15099" y="12658"/>
                    <a:pt x="15099" y="12902"/>
                  </a:cubicBezTo>
                  <a:cubicBezTo>
                    <a:pt x="15099" y="13146"/>
                    <a:pt x="15302" y="13349"/>
                    <a:pt x="15546" y="13349"/>
                  </a:cubicBezTo>
                  <a:cubicBezTo>
                    <a:pt x="15790" y="13349"/>
                    <a:pt x="15994" y="13146"/>
                    <a:pt x="15994" y="12902"/>
                  </a:cubicBezTo>
                  <a:cubicBezTo>
                    <a:pt x="15994" y="12658"/>
                    <a:pt x="15790" y="12454"/>
                    <a:pt x="15546" y="12454"/>
                  </a:cubicBezTo>
                  <a:close/>
                  <a:moveTo>
                    <a:pt x="16889" y="12454"/>
                  </a:moveTo>
                  <a:cubicBezTo>
                    <a:pt x="16645" y="12454"/>
                    <a:pt x="16442" y="12658"/>
                    <a:pt x="16442" y="12902"/>
                  </a:cubicBezTo>
                  <a:cubicBezTo>
                    <a:pt x="16442" y="13146"/>
                    <a:pt x="16645" y="13349"/>
                    <a:pt x="16889" y="13349"/>
                  </a:cubicBezTo>
                  <a:cubicBezTo>
                    <a:pt x="17133" y="13349"/>
                    <a:pt x="17337" y="13146"/>
                    <a:pt x="17337" y="12902"/>
                  </a:cubicBezTo>
                  <a:cubicBezTo>
                    <a:pt x="17337" y="12658"/>
                    <a:pt x="17133" y="12454"/>
                    <a:pt x="16889" y="12454"/>
                  </a:cubicBezTo>
                  <a:close/>
                  <a:moveTo>
                    <a:pt x="18232" y="12454"/>
                  </a:moveTo>
                  <a:cubicBezTo>
                    <a:pt x="17988" y="12454"/>
                    <a:pt x="17785" y="12658"/>
                    <a:pt x="17785" y="12902"/>
                  </a:cubicBezTo>
                  <a:cubicBezTo>
                    <a:pt x="17785" y="13146"/>
                    <a:pt x="17988" y="13349"/>
                    <a:pt x="18232" y="13349"/>
                  </a:cubicBezTo>
                  <a:cubicBezTo>
                    <a:pt x="18476" y="13349"/>
                    <a:pt x="18680" y="13146"/>
                    <a:pt x="18680" y="12902"/>
                  </a:cubicBezTo>
                  <a:cubicBezTo>
                    <a:pt x="18680" y="12658"/>
                    <a:pt x="18476" y="12454"/>
                    <a:pt x="18232" y="12454"/>
                  </a:cubicBezTo>
                  <a:close/>
                  <a:moveTo>
                    <a:pt x="19575" y="12454"/>
                  </a:moveTo>
                  <a:cubicBezTo>
                    <a:pt x="19331" y="12454"/>
                    <a:pt x="19128" y="12658"/>
                    <a:pt x="19128" y="12902"/>
                  </a:cubicBezTo>
                  <a:cubicBezTo>
                    <a:pt x="19128" y="13146"/>
                    <a:pt x="19331" y="13349"/>
                    <a:pt x="19575" y="13349"/>
                  </a:cubicBezTo>
                  <a:cubicBezTo>
                    <a:pt x="19819" y="13349"/>
                    <a:pt x="20023" y="13146"/>
                    <a:pt x="20023" y="12902"/>
                  </a:cubicBezTo>
                  <a:cubicBezTo>
                    <a:pt x="20023" y="12658"/>
                    <a:pt x="19819" y="12454"/>
                    <a:pt x="19575" y="12454"/>
                  </a:cubicBezTo>
                  <a:close/>
                  <a:moveTo>
                    <a:pt x="20918" y="12454"/>
                  </a:moveTo>
                  <a:cubicBezTo>
                    <a:pt x="20674" y="12454"/>
                    <a:pt x="20471" y="12658"/>
                    <a:pt x="20471" y="12902"/>
                  </a:cubicBezTo>
                  <a:cubicBezTo>
                    <a:pt x="20471" y="13146"/>
                    <a:pt x="20674" y="13349"/>
                    <a:pt x="20918" y="13349"/>
                  </a:cubicBezTo>
                  <a:cubicBezTo>
                    <a:pt x="21162" y="13349"/>
                    <a:pt x="21366" y="13146"/>
                    <a:pt x="21366" y="12902"/>
                  </a:cubicBezTo>
                  <a:cubicBezTo>
                    <a:pt x="21366" y="12658"/>
                    <a:pt x="21162" y="12454"/>
                    <a:pt x="20918" y="12454"/>
                  </a:cubicBezTo>
                  <a:close/>
                  <a:moveTo>
                    <a:pt x="366" y="12617"/>
                  </a:moveTo>
                  <a:cubicBezTo>
                    <a:pt x="163" y="12617"/>
                    <a:pt x="0" y="12780"/>
                    <a:pt x="0" y="13024"/>
                  </a:cubicBezTo>
                  <a:cubicBezTo>
                    <a:pt x="0" y="13227"/>
                    <a:pt x="163" y="13390"/>
                    <a:pt x="366" y="13390"/>
                  </a:cubicBezTo>
                  <a:lnTo>
                    <a:pt x="1953" y="13390"/>
                  </a:lnTo>
                  <a:cubicBezTo>
                    <a:pt x="2157" y="13390"/>
                    <a:pt x="2320" y="13227"/>
                    <a:pt x="2320" y="13024"/>
                  </a:cubicBezTo>
                  <a:cubicBezTo>
                    <a:pt x="2320" y="12780"/>
                    <a:pt x="2157" y="12617"/>
                    <a:pt x="1953" y="12617"/>
                  </a:cubicBezTo>
                  <a:close/>
                  <a:moveTo>
                    <a:pt x="8628" y="12617"/>
                  </a:moveTo>
                  <a:cubicBezTo>
                    <a:pt x="8424" y="12617"/>
                    <a:pt x="8262" y="12780"/>
                    <a:pt x="8262" y="13024"/>
                  </a:cubicBezTo>
                  <a:cubicBezTo>
                    <a:pt x="8262" y="13227"/>
                    <a:pt x="8424" y="13390"/>
                    <a:pt x="8628" y="13390"/>
                  </a:cubicBezTo>
                  <a:lnTo>
                    <a:pt x="12779" y="13390"/>
                  </a:lnTo>
                  <a:cubicBezTo>
                    <a:pt x="12982" y="13390"/>
                    <a:pt x="13145" y="13227"/>
                    <a:pt x="13145" y="13024"/>
                  </a:cubicBezTo>
                  <a:cubicBezTo>
                    <a:pt x="13145" y="12780"/>
                    <a:pt x="12982" y="12617"/>
                    <a:pt x="12779"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2" name="Google Shape;1854;p36"/>
            <p:cNvSpPr/>
            <p:nvPr/>
          </p:nvSpPr>
          <p:spPr>
            <a:xfrm>
              <a:off x="282312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6" h="13431">
                  <a:moveTo>
                    <a:pt x="366" y="82"/>
                  </a:moveTo>
                  <a:cubicBezTo>
                    <a:pt x="163" y="82"/>
                    <a:pt x="0" y="245"/>
                    <a:pt x="0" y="489"/>
                  </a:cubicBezTo>
                  <a:cubicBezTo>
                    <a:pt x="0" y="692"/>
                    <a:pt x="163" y="855"/>
                    <a:pt x="366" y="855"/>
                  </a:cubicBezTo>
                  <a:lnTo>
                    <a:pt x="1953" y="855"/>
                  </a:lnTo>
                  <a:cubicBezTo>
                    <a:pt x="2157" y="855"/>
                    <a:pt x="2320" y="692"/>
                    <a:pt x="2320" y="489"/>
                  </a:cubicBezTo>
                  <a:cubicBezTo>
                    <a:pt x="2320" y="245"/>
                    <a:pt x="2157" y="82"/>
                    <a:pt x="1953" y="82"/>
                  </a:cubicBezTo>
                  <a:close/>
                  <a:moveTo>
                    <a:pt x="3703" y="82"/>
                  </a:moveTo>
                  <a:cubicBezTo>
                    <a:pt x="3500" y="82"/>
                    <a:pt x="3337" y="245"/>
                    <a:pt x="3337" y="489"/>
                  </a:cubicBezTo>
                  <a:cubicBezTo>
                    <a:pt x="3337" y="692"/>
                    <a:pt x="3500" y="855"/>
                    <a:pt x="3703" y="855"/>
                  </a:cubicBezTo>
                  <a:lnTo>
                    <a:pt x="7814" y="855"/>
                  </a:lnTo>
                  <a:cubicBezTo>
                    <a:pt x="8058" y="855"/>
                    <a:pt x="8221" y="692"/>
                    <a:pt x="8221" y="489"/>
                  </a:cubicBezTo>
                  <a:cubicBezTo>
                    <a:pt x="8221" y="245"/>
                    <a:pt x="8058" y="82"/>
                    <a:pt x="7814" y="82"/>
                  </a:cubicBezTo>
                  <a:close/>
                  <a:moveTo>
                    <a:pt x="9605" y="0"/>
                  </a:moveTo>
                  <a:cubicBezTo>
                    <a:pt x="9320" y="0"/>
                    <a:pt x="9157" y="204"/>
                    <a:pt x="9157" y="489"/>
                  </a:cubicBezTo>
                  <a:cubicBezTo>
                    <a:pt x="9157" y="733"/>
                    <a:pt x="9320" y="936"/>
                    <a:pt x="9605" y="936"/>
                  </a:cubicBezTo>
                  <a:cubicBezTo>
                    <a:pt x="9849" y="936"/>
                    <a:pt x="10052" y="733"/>
                    <a:pt x="10052" y="489"/>
                  </a:cubicBezTo>
                  <a:cubicBezTo>
                    <a:pt x="10052" y="204"/>
                    <a:pt x="9849" y="0"/>
                    <a:pt x="9605" y="0"/>
                  </a:cubicBezTo>
                  <a:close/>
                  <a:moveTo>
                    <a:pt x="10948" y="0"/>
                  </a:moveTo>
                  <a:cubicBezTo>
                    <a:pt x="10703" y="0"/>
                    <a:pt x="10500" y="204"/>
                    <a:pt x="10500" y="489"/>
                  </a:cubicBezTo>
                  <a:cubicBezTo>
                    <a:pt x="10500" y="733"/>
                    <a:pt x="10703" y="936"/>
                    <a:pt x="10948" y="936"/>
                  </a:cubicBezTo>
                  <a:cubicBezTo>
                    <a:pt x="11192" y="936"/>
                    <a:pt x="11395" y="733"/>
                    <a:pt x="11395" y="489"/>
                  </a:cubicBezTo>
                  <a:cubicBezTo>
                    <a:pt x="11395" y="204"/>
                    <a:pt x="11192" y="0"/>
                    <a:pt x="10948" y="0"/>
                  </a:cubicBezTo>
                  <a:close/>
                  <a:moveTo>
                    <a:pt x="12291" y="0"/>
                  </a:moveTo>
                  <a:cubicBezTo>
                    <a:pt x="12046" y="0"/>
                    <a:pt x="11843" y="204"/>
                    <a:pt x="11843" y="489"/>
                  </a:cubicBezTo>
                  <a:cubicBezTo>
                    <a:pt x="11843" y="733"/>
                    <a:pt x="12046" y="936"/>
                    <a:pt x="12291" y="936"/>
                  </a:cubicBezTo>
                  <a:cubicBezTo>
                    <a:pt x="12535" y="936"/>
                    <a:pt x="12738" y="733"/>
                    <a:pt x="12738" y="489"/>
                  </a:cubicBezTo>
                  <a:cubicBezTo>
                    <a:pt x="12738" y="204"/>
                    <a:pt x="12535" y="0"/>
                    <a:pt x="12291" y="0"/>
                  </a:cubicBezTo>
                  <a:close/>
                  <a:moveTo>
                    <a:pt x="13634" y="0"/>
                  </a:moveTo>
                  <a:cubicBezTo>
                    <a:pt x="13389" y="0"/>
                    <a:pt x="13186" y="204"/>
                    <a:pt x="13186" y="489"/>
                  </a:cubicBezTo>
                  <a:cubicBezTo>
                    <a:pt x="13186" y="733"/>
                    <a:pt x="13389" y="936"/>
                    <a:pt x="13634" y="936"/>
                  </a:cubicBezTo>
                  <a:cubicBezTo>
                    <a:pt x="13878" y="936"/>
                    <a:pt x="14081" y="733"/>
                    <a:pt x="14081" y="489"/>
                  </a:cubicBezTo>
                  <a:cubicBezTo>
                    <a:pt x="14081" y="204"/>
                    <a:pt x="13878" y="0"/>
                    <a:pt x="13634" y="0"/>
                  </a:cubicBezTo>
                  <a:close/>
                  <a:moveTo>
                    <a:pt x="14977" y="0"/>
                  </a:moveTo>
                  <a:cubicBezTo>
                    <a:pt x="14732" y="0"/>
                    <a:pt x="14529" y="204"/>
                    <a:pt x="14529" y="489"/>
                  </a:cubicBezTo>
                  <a:cubicBezTo>
                    <a:pt x="14529" y="733"/>
                    <a:pt x="14732" y="936"/>
                    <a:pt x="14977" y="936"/>
                  </a:cubicBezTo>
                  <a:cubicBezTo>
                    <a:pt x="15221" y="936"/>
                    <a:pt x="15424" y="733"/>
                    <a:pt x="15424" y="489"/>
                  </a:cubicBezTo>
                  <a:cubicBezTo>
                    <a:pt x="15424" y="204"/>
                    <a:pt x="15221" y="0"/>
                    <a:pt x="14977" y="0"/>
                  </a:cubicBezTo>
                  <a:close/>
                  <a:moveTo>
                    <a:pt x="16320" y="0"/>
                  </a:moveTo>
                  <a:cubicBezTo>
                    <a:pt x="16075" y="0"/>
                    <a:pt x="15872" y="204"/>
                    <a:pt x="15872" y="489"/>
                  </a:cubicBezTo>
                  <a:cubicBezTo>
                    <a:pt x="15872" y="733"/>
                    <a:pt x="16075" y="936"/>
                    <a:pt x="16320" y="936"/>
                  </a:cubicBezTo>
                  <a:cubicBezTo>
                    <a:pt x="16564" y="936"/>
                    <a:pt x="16767" y="733"/>
                    <a:pt x="16767" y="489"/>
                  </a:cubicBezTo>
                  <a:cubicBezTo>
                    <a:pt x="16767" y="204"/>
                    <a:pt x="16564" y="0"/>
                    <a:pt x="16320" y="0"/>
                  </a:cubicBezTo>
                  <a:close/>
                  <a:moveTo>
                    <a:pt x="366" y="1872"/>
                  </a:moveTo>
                  <a:cubicBezTo>
                    <a:pt x="163" y="1872"/>
                    <a:pt x="0" y="2035"/>
                    <a:pt x="0" y="2279"/>
                  </a:cubicBezTo>
                  <a:cubicBezTo>
                    <a:pt x="0" y="2483"/>
                    <a:pt x="163" y="2646"/>
                    <a:pt x="366" y="2646"/>
                  </a:cubicBezTo>
                  <a:lnTo>
                    <a:pt x="1953" y="2646"/>
                  </a:lnTo>
                  <a:cubicBezTo>
                    <a:pt x="2157" y="2646"/>
                    <a:pt x="2320" y="2483"/>
                    <a:pt x="2320" y="2279"/>
                  </a:cubicBezTo>
                  <a:cubicBezTo>
                    <a:pt x="2320" y="2035"/>
                    <a:pt x="2157" y="1872"/>
                    <a:pt x="1953" y="1872"/>
                  </a:cubicBezTo>
                  <a:close/>
                  <a:moveTo>
                    <a:pt x="3703" y="1872"/>
                  </a:moveTo>
                  <a:cubicBezTo>
                    <a:pt x="3500" y="1872"/>
                    <a:pt x="3337" y="2035"/>
                    <a:pt x="3337" y="2279"/>
                  </a:cubicBezTo>
                  <a:cubicBezTo>
                    <a:pt x="3337" y="2483"/>
                    <a:pt x="3500" y="2646"/>
                    <a:pt x="3703" y="2646"/>
                  </a:cubicBezTo>
                  <a:lnTo>
                    <a:pt x="7814" y="2646"/>
                  </a:lnTo>
                  <a:cubicBezTo>
                    <a:pt x="8058" y="2646"/>
                    <a:pt x="8221" y="2483"/>
                    <a:pt x="8221" y="2279"/>
                  </a:cubicBezTo>
                  <a:cubicBezTo>
                    <a:pt x="8221" y="2035"/>
                    <a:pt x="8058" y="1872"/>
                    <a:pt x="7814" y="1872"/>
                  </a:cubicBezTo>
                  <a:close/>
                  <a:moveTo>
                    <a:pt x="366" y="3663"/>
                  </a:moveTo>
                  <a:cubicBezTo>
                    <a:pt x="163" y="3663"/>
                    <a:pt x="0" y="3867"/>
                    <a:pt x="0" y="4070"/>
                  </a:cubicBezTo>
                  <a:cubicBezTo>
                    <a:pt x="0" y="4274"/>
                    <a:pt x="163" y="4436"/>
                    <a:pt x="366" y="4436"/>
                  </a:cubicBezTo>
                  <a:lnTo>
                    <a:pt x="1953" y="4436"/>
                  </a:lnTo>
                  <a:cubicBezTo>
                    <a:pt x="2157" y="4436"/>
                    <a:pt x="2320" y="4274"/>
                    <a:pt x="2320" y="4070"/>
                  </a:cubicBezTo>
                  <a:cubicBezTo>
                    <a:pt x="2320" y="3867"/>
                    <a:pt x="2157" y="3663"/>
                    <a:pt x="1953" y="3663"/>
                  </a:cubicBezTo>
                  <a:close/>
                  <a:moveTo>
                    <a:pt x="3703" y="3663"/>
                  </a:moveTo>
                  <a:cubicBezTo>
                    <a:pt x="3500" y="3663"/>
                    <a:pt x="3337" y="3867"/>
                    <a:pt x="3337" y="4070"/>
                  </a:cubicBezTo>
                  <a:cubicBezTo>
                    <a:pt x="3337" y="4274"/>
                    <a:pt x="3500" y="4436"/>
                    <a:pt x="3703" y="4436"/>
                  </a:cubicBezTo>
                  <a:lnTo>
                    <a:pt x="7814" y="4436"/>
                  </a:lnTo>
                  <a:cubicBezTo>
                    <a:pt x="8058" y="4436"/>
                    <a:pt x="8221" y="4274"/>
                    <a:pt x="8221" y="4070"/>
                  </a:cubicBezTo>
                  <a:cubicBezTo>
                    <a:pt x="8221" y="3867"/>
                    <a:pt x="8058" y="3663"/>
                    <a:pt x="7814" y="3663"/>
                  </a:cubicBezTo>
                  <a:close/>
                  <a:moveTo>
                    <a:pt x="9605" y="3622"/>
                  </a:moveTo>
                  <a:cubicBezTo>
                    <a:pt x="9320" y="3622"/>
                    <a:pt x="9157" y="3826"/>
                    <a:pt x="9157" y="4070"/>
                  </a:cubicBezTo>
                  <a:cubicBezTo>
                    <a:pt x="9157" y="4314"/>
                    <a:pt x="9320" y="4518"/>
                    <a:pt x="9605" y="4518"/>
                  </a:cubicBezTo>
                  <a:cubicBezTo>
                    <a:pt x="9849" y="4518"/>
                    <a:pt x="10052" y="4314"/>
                    <a:pt x="10052" y="4070"/>
                  </a:cubicBezTo>
                  <a:cubicBezTo>
                    <a:pt x="10052" y="3826"/>
                    <a:pt x="9849" y="3622"/>
                    <a:pt x="9605" y="3622"/>
                  </a:cubicBezTo>
                  <a:close/>
                  <a:moveTo>
                    <a:pt x="10948" y="3622"/>
                  </a:moveTo>
                  <a:cubicBezTo>
                    <a:pt x="10703" y="3622"/>
                    <a:pt x="10500" y="3826"/>
                    <a:pt x="10500" y="4070"/>
                  </a:cubicBezTo>
                  <a:cubicBezTo>
                    <a:pt x="10500" y="4314"/>
                    <a:pt x="10703" y="4518"/>
                    <a:pt x="10948" y="4518"/>
                  </a:cubicBezTo>
                  <a:cubicBezTo>
                    <a:pt x="11192" y="4518"/>
                    <a:pt x="11395" y="4314"/>
                    <a:pt x="11395" y="4070"/>
                  </a:cubicBezTo>
                  <a:cubicBezTo>
                    <a:pt x="11395" y="3826"/>
                    <a:pt x="11192" y="3622"/>
                    <a:pt x="10948" y="3622"/>
                  </a:cubicBezTo>
                  <a:close/>
                  <a:moveTo>
                    <a:pt x="12291" y="3622"/>
                  </a:moveTo>
                  <a:cubicBezTo>
                    <a:pt x="12046" y="3622"/>
                    <a:pt x="11843" y="3826"/>
                    <a:pt x="11843" y="4070"/>
                  </a:cubicBezTo>
                  <a:cubicBezTo>
                    <a:pt x="11843" y="4314"/>
                    <a:pt x="12046" y="4518"/>
                    <a:pt x="12291" y="4518"/>
                  </a:cubicBezTo>
                  <a:cubicBezTo>
                    <a:pt x="12535" y="4518"/>
                    <a:pt x="12738" y="4314"/>
                    <a:pt x="12738" y="4070"/>
                  </a:cubicBezTo>
                  <a:cubicBezTo>
                    <a:pt x="12738" y="3826"/>
                    <a:pt x="12535" y="3622"/>
                    <a:pt x="12291" y="3622"/>
                  </a:cubicBezTo>
                  <a:close/>
                  <a:moveTo>
                    <a:pt x="13634" y="3622"/>
                  </a:moveTo>
                  <a:cubicBezTo>
                    <a:pt x="13389" y="3622"/>
                    <a:pt x="13186" y="3826"/>
                    <a:pt x="13186" y="4070"/>
                  </a:cubicBezTo>
                  <a:cubicBezTo>
                    <a:pt x="13186" y="4314"/>
                    <a:pt x="13389" y="4518"/>
                    <a:pt x="13634" y="4518"/>
                  </a:cubicBezTo>
                  <a:cubicBezTo>
                    <a:pt x="13878" y="4518"/>
                    <a:pt x="14081" y="4314"/>
                    <a:pt x="14081" y="4070"/>
                  </a:cubicBezTo>
                  <a:cubicBezTo>
                    <a:pt x="14081" y="3826"/>
                    <a:pt x="13878" y="3622"/>
                    <a:pt x="13634" y="3622"/>
                  </a:cubicBezTo>
                  <a:close/>
                  <a:moveTo>
                    <a:pt x="14977" y="3622"/>
                  </a:moveTo>
                  <a:cubicBezTo>
                    <a:pt x="14732" y="3622"/>
                    <a:pt x="14529" y="3826"/>
                    <a:pt x="14529" y="4070"/>
                  </a:cubicBezTo>
                  <a:cubicBezTo>
                    <a:pt x="14529" y="4314"/>
                    <a:pt x="14732" y="4518"/>
                    <a:pt x="14977" y="4518"/>
                  </a:cubicBezTo>
                  <a:cubicBezTo>
                    <a:pt x="15221" y="4518"/>
                    <a:pt x="15424" y="4314"/>
                    <a:pt x="15424" y="4070"/>
                  </a:cubicBezTo>
                  <a:cubicBezTo>
                    <a:pt x="15424" y="3826"/>
                    <a:pt x="15221" y="3622"/>
                    <a:pt x="14977" y="3622"/>
                  </a:cubicBezTo>
                  <a:close/>
                  <a:moveTo>
                    <a:pt x="16320" y="3622"/>
                  </a:moveTo>
                  <a:cubicBezTo>
                    <a:pt x="16075" y="3622"/>
                    <a:pt x="15872" y="3826"/>
                    <a:pt x="15872" y="4070"/>
                  </a:cubicBezTo>
                  <a:cubicBezTo>
                    <a:pt x="15872" y="4314"/>
                    <a:pt x="16075" y="4518"/>
                    <a:pt x="16320" y="4518"/>
                  </a:cubicBezTo>
                  <a:cubicBezTo>
                    <a:pt x="16564" y="4518"/>
                    <a:pt x="16767" y="4314"/>
                    <a:pt x="16767" y="4070"/>
                  </a:cubicBezTo>
                  <a:cubicBezTo>
                    <a:pt x="16767" y="3826"/>
                    <a:pt x="16564" y="3622"/>
                    <a:pt x="16320" y="3622"/>
                  </a:cubicBezTo>
                  <a:close/>
                  <a:moveTo>
                    <a:pt x="366" y="5454"/>
                  </a:moveTo>
                  <a:cubicBezTo>
                    <a:pt x="163" y="5454"/>
                    <a:pt x="0" y="5657"/>
                    <a:pt x="0" y="5861"/>
                  </a:cubicBezTo>
                  <a:cubicBezTo>
                    <a:pt x="0" y="6064"/>
                    <a:pt x="163" y="6227"/>
                    <a:pt x="366" y="6227"/>
                  </a:cubicBezTo>
                  <a:lnTo>
                    <a:pt x="1953" y="6227"/>
                  </a:lnTo>
                  <a:cubicBezTo>
                    <a:pt x="2157" y="6227"/>
                    <a:pt x="2320" y="6064"/>
                    <a:pt x="2320" y="5861"/>
                  </a:cubicBezTo>
                  <a:cubicBezTo>
                    <a:pt x="2320" y="5657"/>
                    <a:pt x="2157" y="5454"/>
                    <a:pt x="1953" y="5454"/>
                  </a:cubicBezTo>
                  <a:close/>
                  <a:moveTo>
                    <a:pt x="3703" y="5454"/>
                  </a:moveTo>
                  <a:cubicBezTo>
                    <a:pt x="3500" y="5454"/>
                    <a:pt x="3337" y="5657"/>
                    <a:pt x="3337" y="5861"/>
                  </a:cubicBezTo>
                  <a:cubicBezTo>
                    <a:pt x="3337" y="6064"/>
                    <a:pt x="3500" y="6227"/>
                    <a:pt x="3703" y="6227"/>
                  </a:cubicBezTo>
                  <a:lnTo>
                    <a:pt x="7814" y="6227"/>
                  </a:lnTo>
                  <a:cubicBezTo>
                    <a:pt x="8058" y="6227"/>
                    <a:pt x="8221" y="6064"/>
                    <a:pt x="8221" y="5861"/>
                  </a:cubicBezTo>
                  <a:cubicBezTo>
                    <a:pt x="8221" y="5657"/>
                    <a:pt x="8058" y="5454"/>
                    <a:pt x="7814" y="5454"/>
                  </a:cubicBezTo>
                  <a:close/>
                  <a:moveTo>
                    <a:pt x="366" y="7285"/>
                  </a:moveTo>
                  <a:cubicBezTo>
                    <a:pt x="163" y="7285"/>
                    <a:pt x="0" y="7448"/>
                    <a:pt x="0" y="7651"/>
                  </a:cubicBezTo>
                  <a:cubicBezTo>
                    <a:pt x="0" y="7855"/>
                    <a:pt x="163" y="8058"/>
                    <a:pt x="366" y="8058"/>
                  </a:cubicBezTo>
                  <a:lnTo>
                    <a:pt x="1953" y="8058"/>
                  </a:lnTo>
                  <a:cubicBezTo>
                    <a:pt x="2157" y="8058"/>
                    <a:pt x="2320" y="7855"/>
                    <a:pt x="2320" y="7651"/>
                  </a:cubicBezTo>
                  <a:cubicBezTo>
                    <a:pt x="2320" y="7448"/>
                    <a:pt x="2157" y="7285"/>
                    <a:pt x="1953" y="7285"/>
                  </a:cubicBezTo>
                  <a:close/>
                  <a:moveTo>
                    <a:pt x="3703" y="7285"/>
                  </a:moveTo>
                  <a:cubicBezTo>
                    <a:pt x="3500" y="7285"/>
                    <a:pt x="3337" y="7448"/>
                    <a:pt x="3337" y="7651"/>
                  </a:cubicBezTo>
                  <a:cubicBezTo>
                    <a:pt x="3337" y="7855"/>
                    <a:pt x="3500" y="8058"/>
                    <a:pt x="3703" y="8058"/>
                  </a:cubicBezTo>
                  <a:lnTo>
                    <a:pt x="7814" y="8058"/>
                  </a:lnTo>
                  <a:cubicBezTo>
                    <a:pt x="8058" y="8058"/>
                    <a:pt x="8221" y="7855"/>
                    <a:pt x="8221" y="7651"/>
                  </a:cubicBezTo>
                  <a:cubicBezTo>
                    <a:pt x="8221" y="7448"/>
                    <a:pt x="8058" y="7285"/>
                    <a:pt x="7814" y="7285"/>
                  </a:cubicBezTo>
                  <a:close/>
                  <a:moveTo>
                    <a:pt x="14203" y="8791"/>
                  </a:moveTo>
                  <a:cubicBezTo>
                    <a:pt x="13959" y="8791"/>
                    <a:pt x="13756" y="8994"/>
                    <a:pt x="13756" y="9239"/>
                  </a:cubicBezTo>
                  <a:cubicBezTo>
                    <a:pt x="13756" y="9483"/>
                    <a:pt x="13959" y="9686"/>
                    <a:pt x="14203" y="9686"/>
                  </a:cubicBezTo>
                  <a:cubicBezTo>
                    <a:pt x="14447" y="9686"/>
                    <a:pt x="14651" y="9483"/>
                    <a:pt x="14651" y="9239"/>
                  </a:cubicBezTo>
                  <a:cubicBezTo>
                    <a:pt x="14651" y="8994"/>
                    <a:pt x="14447" y="8791"/>
                    <a:pt x="14203" y="8791"/>
                  </a:cubicBezTo>
                  <a:close/>
                  <a:moveTo>
                    <a:pt x="15546" y="8791"/>
                  </a:moveTo>
                  <a:cubicBezTo>
                    <a:pt x="15302" y="8791"/>
                    <a:pt x="15099" y="8994"/>
                    <a:pt x="15099" y="9239"/>
                  </a:cubicBezTo>
                  <a:cubicBezTo>
                    <a:pt x="15099" y="9483"/>
                    <a:pt x="15302" y="9686"/>
                    <a:pt x="15546" y="9686"/>
                  </a:cubicBezTo>
                  <a:cubicBezTo>
                    <a:pt x="15790" y="9686"/>
                    <a:pt x="15994" y="9483"/>
                    <a:pt x="15994" y="9239"/>
                  </a:cubicBezTo>
                  <a:cubicBezTo>
                    <a:pt x="15994" y="8994"/>
                    <a:pt x="15790" y="8791"/>
                    <a:pt x="15546" y="8791"/>
                  </a:cubicBezTo>
                  <a:close/>
                  <a:moveTo>
                    <a:pt x="16889" y="8791"/>
                  </a:moveTo>
                  <a:cubicBezTo>
                    <a:pt x="16645" y="8791"/>
                    <a:pt x="16442" y="8994"/>
                    <a:pt x="16442" y="9239"/>
                  </a:cubicBezTo>
                  <a:cubicBezTo>
                    <a:pt x="16442" y="9483"/>
                    <a:pt x="16645" y="9686"/>
                    <a:pt x="16889" y="9686"/>
                  </a:cubicBezTo>
                  <a:cubicBezTo>
                    <a:pt x="17133" y="9686"/>
                    <a:pt x="17337" y="9483"/>
                    <a:pt x="17337" y="9239"/>
                  </a:cubicBezTo>
                  <a:cubicBezTo>
                    <a:pt x="17337" y="8994"/>
                    <a:pt x="17133" y="8791"/>
                    <a:pt x="16889" y="8791"/>
                  </a:cubicBezTo>
                  <a:close/>
                  <a:moveTo>
                    <a:pt x="18232" y="8791"/>
                  </a:moveTo>
                  <a:cubicBezTo>
                    <a:pt x="17988" y="8791"/>
                    <a:pt x="17785" y="8994"/>
                    <a:pt x="17785" y="9239"/>
                  </a:cubicBezTo>
                  <a:cubicBezTo>
                    <a:pt x="17785" y="9483"/>
                    <a:pt x="17988" y="9686"/>
                    <a:pt x="18232" y="9686"/>
                  </a:cubicBezTo>
                  <a:cubicBezTo>
                    <a:pt x="18476" y="9686"/>
                    <a:pt x="18680" y="9483"/>
                    <a:pt x="18680" y="9239"/>
                  </a:cubicBezTo>
                  <a:cubicBezTo>
                    <a:pt x="18680" y="8994"/>
                    <a:pt x="18476" y="8791"/>
                    <a:pt x="18232" y="8791"/>
                  </a:cubicBezTo>
                  <a:close/>
                  <a:moveTo>
                    <a:pt x="19575" y="8791"/>
                  </a:moveTo>
                  <a:cubicBezTo>
                    <a:pt x="19331" y="8791"/>
                    <a:pt x="19128" y="8994"/>
                    <a:pt x="19128" y="9239"/>
                  </a:cubicBezTo>
                  <a:cubicBezTo>
                    <a:pt x="19128" y="9483"/>
                    <a:pt x="19331" y="9686"/>
                    <a:pt x="19575" y="9686"/>
                  </a:cubicBezTo>
                  <a:cubicBezTo>
                    <a:pt x="19819" y="9686"/>
                    <a:pt x="20023" y="9483"/>
                    <a:pt x="20023" y="9239"/>
                  </a:cubicBezTo>
                  <a:cubicBezTo>
                    <a:pt x="20023" y="8994"/>
                    <a:pt x="19819" y="8791"/>
                    <a:pt x="19575" y="8791"/>
                  </a:cubicBezTo>
                  <a:close/>
                  <a:moveTo>
                    <a:pt x="20918" y="8791"/>
                  </a:moveTo>
                  <a:cubicBezTo>
                    <a:pt x="20674" y="8791"/>
                    <a:pt x="20471" y="8994"/>
                    <a:pt x="20471" y="9239"/>
                  </a:cubicBezTo>
                  <a:cubicBezTo>
                    <a:pt x="20471" y="9483"/>
                    <a:pt x="20674" y="9686"/>
                    <a:pt x="20918" y="9686"/>
                  </a:cubicBezTo>
                  <a:cubicBezTo>
                    <a:pt x="21162" y="9686"/>
                    <a:pt x="21366" y="9483"/>
                    <a:pt x="21366" y="9239"/>
                  </a:cubicBezTo>
                  <a:cubicBezTo>
                    <a:pt x="21366" y="8994"/>
                    <a:pt x="21162" y="8791"/>
                    <a:pt x="20918" y="8791"/>
                  </a:cubicBezTo>
                  <a:close/>
                  <a:moveTo>
                    <a:pt x="366" y="9076"/>
                  </a:moveTo>
                  <a:cubicBezTo>
                    <a:pt x="163" y="9076"/>
                    <a:pt x="0" y="9239"/>
                    <a:pt x="0" y="9442"/>
                  </a:cubicBezTo>
                  <a:cubicBezTo>
                    <a:pt x="0" y="9646"/>
                    <a:pt x="163" y="9849"/>
                    <a:pt x="366" y="9849"/>
                  </a:cubicBezTo>
                  <a:lnTo>
                    <a:pt x="1953" y="9849"/>
                  </a:lnTo>
                  <a:cubicBezTo>
                    <a:pt x="2157" y="9849"/>
                    <a:pt x="2320" y="9646"/>
                    <a:pt x="2320" y="9442"/>
                  </a:cubicBezTo>
                  <a:cubicBezTo>
                    <a:pt x="2320" y="9239"/>
                    <a:pt x="2157" y="9076"/>
                    <a:pt x="1953" y="9076"/>
                  </a:cubicBezTo>
                  <a:close/>
                  <a:moveTo>
                    <a:pt x="8628" y="9076"/>
                  </a:moveTo>
                  <a:cubicBezTo>
                    <a:pt x="8424" y="9076"/>
                    <a:pt x="8262" y="9239"/>
                    <a:pt x="8262" y="9442"/>
                  </a:cubicBezTo>
                  <a:cubicBezTo>
                    <a:pt x="8262" y="9646"/>
                    <a:pt x="8424" y="9849"/>
                    <a:pt x="8628" y="9849"/>
                  </a:cubicBezTo>
                  <a:lnTo>
                    <a:pt x="12779" y="9849"/>
                  </a:lnTo>
                  <a:cubicBezTo>
                    <a:pt x="12982" y="9849"/>
                    <a:pt x="13145" y="9646"/>
                    <a:pt x="13145" y="9442"/>
                  </a:cubicBezTo>
                  <a:cubicBezTo>
                    <a:pt x="13145" y="9239"/>
                    <a:pt x="12982" y="9076"/>
                    <a:pt x="12779" y="9076"/>
                  </a:cubicBezTo>
                  <a:close/>
                  <a:moveTo>
                    <a:pt x="366" y="10867"/>
                  </a:moveTo>
                  <a:cubicBezTo>
                    <a:pt x="163" y="10867"/>
                    <a:pt x="0" y="11029"/>
                    <a:pt x="0" y="11233"/>
                  </a:cubicBezTo>
                  <a:cubicBezTo>
                    <a:pt x="0" y="11477"/>
                    <a:pt x="163" y="11640"/>
                    <a:pt x="366" y="11640"/>
                  </a:cubicBezTo>
                  <a:lnTo>
                    <a:pt x="1953" y="11640"/>
                  </a:lnTo>
                  <a:cubicBezTo>
                    <a:pt x="2157" y="11640"/>
                    <a:pt x="2320" y="11477"/>
                    <a:pt x="2320" y="11233"/>
                  </a:cubicBezTo>
                  <a:cubicBezTo>
                    <a:pt x="2320" y="11029"/>
                    <a:pt x="2157" y="10867"/>
                    <a:pt x="1953" y="10867"/>
                  </a:cubicBezTo>
                  <a:close/>
                  <a:moveTo>
                    <a:pt x="8628" y="10867"/>
                  </a:moveTo>
                  <a:cubicBezTo>
                    <a:pt x="8424" y="10867"/>
                    <a:pt x="8262" y="11029"/>
                    <a:pt x="8262" y="11233"/>
                  </a:cubicBezTo>
                  <a:cubicBezTo>
                    <a:pt x="8262" y="11477"/>
                    <a:pt x="8424" y="11640"/>
                    <a:pt x="8628" y="11640"/>
                  </a:cubicBezTo>
                  <a:lnTo>
                    <a:pt x="12779" y="11640"/>
                  </a:lnTo>
                  <a:cubicBezTo>
                    <a:pt x="12982" y="11640"/>
                    <a:pt x="13145" y="11477"/>
                    <a:pt x="13145" y="11233"/>
                  </a:cubicBezTo>
                  <a:cubicBezTo>
                    <a:pt x="13145" y="11029"/>
                    <a:pt x="12982" y="10867"/>
                    <a:pt x="12779" y="10867"/>
                  </a:cubicBezTo>
                  <a:close/>
                  <a:moveTo>
                    <a:pt x="14203" y="12494"/>
                  </a:moveTo>
                  <a:cubicBezTo>
                    <a:pt x="13959" y="12494"/>
                    <a:pt x="13756" y="12698"/>
                    <a:pt x="13756" y="12942"/>
                  </a:cubicBezTo>
                  <a:cubicBezTo>
                    <a:pt x="13756" y="13186"/>
                    <a:pt x="13959" y="13390"/>
                    <a:pt x="14203" y="13390"/>
                  </a:cubicBezTo>
                  <a:cubicBezTo>
                    <a:pt x="14447" y="13390"/>
                    <a:pt x="14651" y="13186"/>
                    <a:pt x="14651" y="12942"/>
                  </a:cubicBezTo>
                  <a:cubicBezTo>
                    <a:pt x="14651" y="12698"/>
                    <a:pt x="14447" y="12494"/>
                    <a:pt x="14203" y="12494"/>
                  </a:cubicBezTo>
                  <a:close/>
                  <a:moveTo>
                    <a:pt x="15546" y="12494"/>
                  </a:moveTo>
                  <a:cubicBezTo>
                    <a:pt x="15302" y="12494"/>
                    <a:pt x="15099" y="12698"/>
                    <a:pt x="15099" y="12942"/>
                  </a:cubicBezTo>
                  <a:cubicBezTo>
                    <a:pt x="15099" y="13186"/>
                    <a:pt x="15302" y="13390"/>
                    <a:pt x="15546" y="13390"/>
                  </a:cubicBezTo>
                  <a:cubicBezTo>
                    <a:pt x="15790" y="13390"/>
                    <a:pt x="15994" y="13186"/>
                    <a:pt x="15994" y="12942"/>
                  </a:cubicBezTo>
                  <a:cubicBezTo>
                    <a:pt x="15994" y="12698"/>
                    <a:pt x="15790" y="12494"/>
                    <a:pt x="15546" y="12494"/>
                  </a:cubicBezTo>
                  <a:close/>
                  <a:moveTo>
                    <a:pt x="16889" y="12494"/>
                  </a:moveTo>
                  <a:cubicBezTo>
                    <a:pt x="16645" y="12494"/>
                    <a:pt x="16442" y="12698"/>
                    <a:pt x="16442" y="12942"/>
                  </a:cubicBezTo>
                  <a:cubicBezTo>
                    <a:pt x="16442" y="13186"/>
                    <a:pt x="16645" y="13390"/>
                    <a:pt x="16889" y="13390"/>
                  </a:cubicBezTo>
                  <a:cubicBezTo>
                    <a:pt x="17133" y="13390"/>
                    <a:pt x="17337" y="13186"/>
                    <a:pt x="17337" y="12942"/>
                  </a:cubicBezTo>
                  <a:cubicBezTo>
                    <a:pt x="17337" y="12698"/>
                    <a:pt x="17133" y="12494"/>
                    <a:pt x="16889" y="12494"/>
                  </a:cubicBezTo>
                  <a:close/>
                  <a:moveTo>
                    <a:pt x="18232" y="12494"/>
                  </a:moveTo>
                  <a:cubicBezTo>
                    <a:pt x="17988" y="12494"/>
                    <a:pt x="17785" y="12698"/>
                    <a:pt x="17785" y="12942"/>
                  </a:cubicBezTo>
                  <a:cubicBezTo>
                    <a:pt x="17785" y="13186"/>
                    <a:pt x="17988" y="13390"/>
                    <a:pt x="18232" y="13390"/>
                  </a:cubicBezTo>
                  <a:cubicBezTo>
                    <a:pt x="18476" y="13390"/>
                    <a:pt x="18680" y="13186"/>
                    <a:pt x="18680" y="12942"/>
                  </a:cubicBezTo>
                  <a:cubicBezTo>
                    <a:pt x="18680" y="12698"/>
                    <a:pt x="18476" y="12494"/>
                    <a:pt x="18232" y="12494"/>
                  </a:cubicBezTo>
                  <a:close/>
                  <a:moveTo>
                    <a:pt x="19575" y="12494"/>
                  </a:moveTo>
                  <a:cubicBezTo>
                    <a:pt x="19331" y="12494"/>
                    <a:pt x="19128" y="12698"/>
                    <a:pt x="19128" y="12942"/>
                  </a:cubicBezTo>
                  <a:cubicBezTo>
                    <a:pt x="19128" y="13186"/>
                    <a:pt x="19331" y="13390"/>
                    <a:pt x="19575" y="13390"/>
                  </a:cubicBezTo>
                  <a:cubicBezTo>
                    <a:pt x="19819" y="13390"/>
                    <a:pt x="20023" y="13186"/>
                    <a:pt x="20023" y="12942"/>
                  </a:cubicBezTo>
                  <a:cubicBezTo>
                    <a:pt x="20023" y="12698"/>
                    <a:pt x="19819" y="12494"/>
                    <a:pt x="19575" y="12494"/>
                  </a:cubicBezTo>
                  <a:close/>
                  <a:moveTo>
                    <a:pt x="20918" y="12494"/>
                  </a:moveTo>
                  <a:cubicBezTo>
                    <a:pt x="20674" y="12494"/>
                    <a:pt x="20471" y="12698"/>
                    <a:pt x="20471" y="12942"/>
                  </a:cubicBezTo>
                  <a:cubicBezTo>
                    <a:pt x="20471" y="13186"/>
                    <a:pt x="20674" y="13390"/>
                    <a:pt x="20918" y="13390"/>
                  </a:cubicBezTo>
                  <a:cubicBezTo>
                    <a:pt x="21162" y="13390"/>
                    <a:pt x="21366" y="13186"/>
                    <a:pt x="21366" y="12942"/>
                  </a:cubicBezTo>
                  <a:cubicBezTo>
                    <a:pt x="21366" y="12698"/>
                    <a:pt x="21162" y="12494"/>
                    <a:pt x="20918" y="12494"/>
                  </a:cubicBezTo>
                  <a:close/>
                  <a:moveTo>
                    <a:pt x="366" y="12657"/>
                  </a:moveTo>
                  <a:cubicBezTo>
                    <a:pt x="163" y="12657"/>
                    <a:pt x="0" y="12820"/>
                    <a:pt x="0" y="13064"/>
                  </a:cubicBezTo>
                  <a:cubicBezTo>
                    <a:pt x="0" y="13268"/>
                    <a:pt x="163" y="13430"/>
                    <a:pt x="366" y="13430"/>
                  </a:cubicBezTo>
                  <a:lnTo>
                    <a:pt x="1953" y="13430"/>
                  </a:lnTo>
                  <a:cubicBezTo>
                    <a:pt x="2157" y="13430"/>
                    <a:pt x="2320" y="13268"/>
                    <a:pt x="2320" y="13064"/>
                  </a:cubicBezTo>
                  <a:cubicBezTo>
                    <a:pt x="2320" y="12820"/>
                    <a:pt x="2157" y="12657"/>
                    <a:pt x="1953" y="12657"/>
                  </a:cubicBezTo>
                  <a:close/>
                  <a:moveTo>
                    <a:pt x="8628" y="12657"/>
                  </a:moveTo>
                  <a:cubicBezTo>
                    <a:pt x="8424" y="12657"/>
                    <a:pt x="8262" y="12820"/>
                    <a:pt x="8262" y="13064"/>
                  </a:cubicBezTo>
                  <a:cubicBezTo>
                    <a:pt x="8262" y="13268"/>
                    <a:pt x="8424" y="13430"/>
                    <a:pt x="8628" y="13430"/>
                  </a:cubicBezTo>
                  <a:lnTo>
                    <a:pt x="12779" y="13430"/>
                  </a:lnTo>
                  <a:cubicBezTo>
                    <a:pt x="12982" y="13430"/>
                    <a:pt x="13145" y="13268"/>
                    <a:pt x="13145" y="13064"/>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3" name="Google Shape;1855;p36"/>
            <p:cNvSpPr/>
            <p:nvPr/>
          </p:nvSpPr>
          <p:spPr>
            <a:xfrm>
              <a:off x="32223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5"/>
                    <a:pt x="0" y="489"/>
                  </a:cubicBezTo>
                  <a:cubicBezTo>
                    <a:pt x="0" y="693"/>
                    <a:pt x="163" y="856"/>
                    <a:pt x="367" y="856"/>
                  </a:cubicBezTo>
                  <a:lnTo>
                    <a:pt x="1954" y="856"/>
                  </a:lnTo>
                  <a:cubicBezTo>
                    <a:pt x="2157" y="856"/>
                    <a:pt x="2361" y="693"/>
                    <a:pt x="2361" y="489"/>
                  </a:cubicBezTo>
                  <a:cubicBezTo>
                    <a:pt x="2361" y="245"/>
                    <a:pt x="2157" y="82"/>
                    <a:pt x="1954" y="82"/>
                  </a:cubicBezTo>
                  <a:close/>
                  <a:moveTo>
                    <a:pt x="3704" y="82"/>
                  </a:moveTo>
                  <a:cubicBezTo>
                    <a:pt x="3500" y="82"/>
                    <a:pt x="3338" y="245"/>
                    <a:pt x="3338" y="489"/>
                  </a:cubicBezTo>
                  <a:cubicBezTo>
                    <a:pt x="3338" y="693"/>
                    <a:pt x="3500" y="856"/>
                    <a:pt x="3704" y="856"/>
                  </a:cubicBezTo>
                  <a:lnTo>
                    <a:pt x="7814" y="856"/>
                  </a:lnTo>
                  <a:cubicBezTo>
                    <a:pt x="8058" y="856"/>
                    <a:pt x="8221" y="693"/>
                    <a:pt x="8221" y="489"/>
                  </a:cubicBezTo>
                  <a:cubicBezTo>
                    <a:pt x="8221" y="245"/>
                    <a:pt x="8058" y="82"/>
                    <a:pt x="7814" y="82"/>
                  </a:cubicBezTo>
                  <a:close/>
                  <a:moveTo>
                    <a:pt x="9605" y="1"/>
                  </a:moveTo>
                  <a:cubicBezTo>
                    <a:pt x="9361" y="1"/>
                    <a:pt x="9157" y="204"/>
                    <a:pt x="9157" y="489"/>
                  </a:cubicBezTo>
                  <a:cubicBezTo>
                    <a:pt x="9157" y="733"/>
                    <a:pt x="9361" y="937"/>
                    <a:pt x="9605" y="937"/>
                  </a:cubicBezTo>
                  <a:cubicBezTo>
                    <a:pt x="9849" y="937"/>
                    <a:pt x="10053" y="733"/>
                    <a:pt x="10053" y="489"/>
                  </a:cubicBezTo>
                  <a:cubicBezTo>
                    <a:pt x="10053" y="204"/>
                    <a:pt x="9849" y="1"/>
                    <a:pt x="9605" y="1"/>
                  </a:cubicBezTo>
                  <a:close/>
                  <a:moveTo>
                    <a:pt x="10948" y="1"/>
                  </a:moveTo>
                  <a:cubicBezTo>
                    <a:pt x="10704" y="1"/>
                    <a:pt x="10500" y="204"/>
                    <a:pt x="10500" y="489"/>
                  </a:cubicBezTo>
                  <a:cubicBezTo>
                    <a:pt x="10500" y="733"/>
                    <a:pt x="10704" y="937"/>
                    <a:pt x="10948" y="937"/>
                  </a:cubicBezTo>
                  <a:cubicBezTo>
                    <a:pt x="11192" y="937"/>
                    <a:pt x="11396" y="733"/>
                    <a:pt x="11396" y="489"/>
                  </a:cubicBezTo>
                  <a:cubicBezTo>
                    <a:pt x="11396" y="204"/>
                    <a:pt x="11192" y="1"/>
                    <a:pt x="10948" y="1"/>
                  </a:cubicBezTo>
                  <a:close/>
                  <a:moveTo>
                    <a:pt x="12291" y="1"/>
                  </a:moveTo>
                  <a:cubicBezTo>
                    <a:pt x="12047" y="1"/>
                    <a:pt x="11843" y="204"/>
                    <a:pt x="11843" y="489"/>
                  </a:cubicBezTo>
                  <a:cubicBezTo>
                    <a:pt x="11843" y="733"/>
                    <a:pt x="12047" y="937"/>
                    <a:pt x="12291" y="937"/>
                  </a:cubicBezTo>
                  <a:cubicBezTo>
                    <a:pt x="12535" y="937"/>
                    <a:pt x="12739" y="733"/>
                    <a:pt x="12739" y="489"/>
                  </a:cubicBezTo>
                  <a:cubicBezTo>
                    <a:pt x="12739" y="204"/>
                    <a:pt x="12535" y="1"/>
                    <a:pt x="12291" y="1"/>
                  </a:cubicBezTo>
                  <a:close/>
                  <a:moveTo>
                    <a:pt x="13634" y="1"/>
                  </a:moveTo>
                  <a:cubicBezTo>
                    <a:pt x="13390" y="1"/>
                    <a:pt x="13186" y="204"/>
                    <a:pt x="13186" y="489"/>
                  </a:cubicBezTo>
                  <a:cubicBezTo>
                    <a:pt x="13186" y="733"/>
                    <a:pt x="13390" y="937"/>
                    <a:pt x="13634" y="937"/>
                  </a:cubicBezTo>
                  <a:cubicBezTo>
                    <a:pt x="13878" y="937"/>
                    <a:pt x="14082" y="733"/>
                    <a:pt x="14082" y="489"/>
                  </a:cubicBezTo>
                  <a:cubicBezTo>
                    <a:pt x="14082" y="204"/>
                    <a:pt x="13878" y="1"/>
                    <a:pt x="13634" y="1"/>
                  </a:cubicBezTo>
                  <a:close/>
                  <a:moveTo>
                    <a:pt x="14977" y="1"/>
                  </a:moveTo>
                  <a:cubicBezTo>
                    <a:pt x="14733" y="1"/>
                    <a:pt x="14529" y="204"/>
                    <a:pt x="14529" y="489"/>
                  </a:cubicBezTo>
                  <a:cubicBezTo>
                    <a:pt x="14529" y="733"/>
                    <a:pt x="14733" y="937"/>
                    <a:pt x="14977" y="937"/>
                  </a:cubicBezTo>
                  <a:cubicBezTo>
                    <a:pt x="15221" y="937"/>
                    <a:pt x="15425" y="733"/>
                    <a:pt x="15425" y="489"/>
                  </a:cubicBezTo>
                  <a:cubicBezTo>
                    <a:pt x="15425" y="204"/>
                    <a:pt x="15221" y="1"/>
                    <a:pt x="14977" y="1"/>
                  </a:cubicBezTo>
                  <a:close/>
                  <a:moveTo>
                    <a:pt x="16320" y="1"/>
                  </a:moveTo>
                  <a:cubicBezTo>
                    <a:pt x="16076" y="1"/>
                    <a:pt x="15872" y="204"/>
                    <a:pt x="15872" y="489"/>
                  </a:cubicBezTo>
                  <a:cubicBezTo>
                    <a:pt x="15872" y="733"/>
                    <a:pt x="16076" y="937"/>
                    <a:pt x="16320" y="937"/>
                  </a:cubicBezTo>
                  <a:cubicBezTo>
                    <a:pt x="16564" y="937"/>
                    <a:pt x="16768" y="733"/>
                    <a:pt x="16768" y="489"/>
                  </a:cubicBezTo>
                  <a:cubicBezTo>
                    <a:pt x="16768" y="204"/>
                    <a:pt x="16564" y="1"/>
                    <a:pt x="16320" y="1"/>
                  </a:cubicBezTo>
                  <a:close/>
                  <a:moveTo>
                    <a:pt x="367" y="1873"/>
                  </a:moveTo>
                  <a:cubicBezTo>
                    <a:pt x="163" y="1873"/>
                    <a:pt x="0" y="2036"/>
                    <a:pt x="0" y="2280"/>
                  </a:cubicBezTo>
                  <a:cubicBezTo>
                    <a:pt x="0" y="2483"/>
                    <a:pt x="163" y="2646"/>
                    <a:pt x="367" y="2646"/>
                  </a:cubicBezTo>
                  <a:lnTo>
                    <a:pt x="1954" y="2646"/>
                  </a:lnTo>
                  <a:cubicBezTo>
                    <a:pt x="2157" y="2646"/>
                    <a:pt x="2361" y="2483"/>
                    <a:pt x="2361" y="2280"/>
                  </a:cubicBezTo>
                  <a:cubicBezTo>
                    <a:pt x="2361" y="2036"/>
                    <a:pt x="2157" y="1873"/>
                    <a:pt x="1954" y="1873"/>
                  </a:cubicBezTo>
                  <a:close/>
                  <a:moveTo>
                    <a:pt x="3704" y="1873"/>
                  </a:moveTo>
                  <a:cubicBezTo>
                    <a:pt x="3500" y="1873"/>
                    <a:pt x="3338" y="2036"/>
                    <a:pt x="3338" y="2280"/>
                  </a:cubicBezTo>
                  <a:cubicBezTo>
                    <a:pt x="3338" y="2483"/>
                    <a:pt x="3500" y="2646"/>
                    <a:pt x="3704" y="2646"/>
                  </a:cubicBezTo>
                  <a:lnTo>
                    <a:pt x="7814" y="2646"/>
                  </a:lnTo>
                  <a:cubicBezTo>
                    <a:pt x="8058" y="2646"/>
                    <a:pt x="8221" y="2483"/>
                    <a:pt x="8221" y="2280"/>
                  </a:cubicBezTo>
                  <a:cubicBezTo>
                    <a:pt x="8221" y="2036"/>
                    <a:pt x="8058" y="1873"/>
                    <a:pt x="7814" y="1873"/>
                  </a:cubicBezTo>
                  <a:close/>
                  <a:moveTo>
                    <a:pt x="367" y="3664"/>
                  </a:moveTo>
                  <a:cubicBezTo>
                    <a:pt x="163" y="3664"/>
                    <a:pt x="0" y="3867"/>
                    <a:pt x="0" y="4071"/>
                  </a:cubicBezTo>
                  <a:cubicBezTo>
                    <a:pt x="0" y="4274"/>
                    <a:pt x="163" y="4437"/>
                    <a:pt x="367" y="4437"/>
                  </a:cubicBezTo>
                  <a:lnTo>
                    <a:pt x="1954" y="4437"/>
                  </a:lnTo>
                  <a:cubicBezTo>
                    <a:pt x="2157" y="4437"/>
                    <a:pt x="2361" y="4274"/>
                    <a:pt x="2361" y="4071"/>
                  </a:cubicBezTo>
                  <a:cubicBezTo>
                    <a:pt x="2361" y="3867"/>
                    <a:pt x="2157" y="3664"/>
                    <a:pt x="1954" y="3664"/>
                  </a:cubicBezTo>
                  <a:close/>
                  <a:moveTo>
                    <a:pt x="3704" y="3664"/>
                  </a:moveTo>
                  <a:cubicBezTo>
                    <a:pt x="3500" y="3664"/>
                    <a:pt x="3338" y="3867"/>
                    <a:pt x="3338" y="4071"/>
                  </a:cubicBezTo>
                  <a:cubicBezTo>
                    <a:pt x="3338" y="4274"/>
                    <a:pt x="3500" y="4437"/>
                    <a:pt x="3704" y="4437"/>
                  </a:cubicBezTo>
                  <a:lnTo>
                    <a:pt x="7814" y="4437"/>
                  </a:lnTo>
                  <a:cubicBezTo>
                    <a:pt x="8058" y="4437"/>
                    <a:pt x="8221" y="4274"/>
                    <a:pt x="8221" y="4071"/>
                  </a:cubicBezTo>
                  <a:cubicBezTo>
                    <a:pt x="8221" y="3867"/>
                    <a:pt x="8058" y="3664"/>
                    <a:pt x="7814" y="3664"/>
                  </a:cubicBezTo>
                  <a:close/>
                  <a:moveTo>
                    <a:pt x="9605" y="3623"/>
                  </a:moveTo>
                  <a:cubicBezTo>
                    <a:pt x="9361" y="3623"/>
                    <a:pt x="9157" y="3826"/>
                    <a:pt x="9157" y="4071"/>
                  </a:cubicBezTo>
                  <a:cubicBezTo>
                    <a:pt x="9157" y="4315"/>
                    <a:pt x="9361" y="4518"/>
                    <a:pt x="9605" y="4518"/>
                  </a:cubicBezTo>
                  <a:cubicBezTo>
                    <a:pt x="9849" y="4518"/>
                    <a:pt x="10053" y="4315"/>
                    <a:pt x="10053" y="4071"/>
                  </a:cubicBezTo>
                  <a:cubicBezTo>
                    <a:pt x="10053" y="3826"/>
                    <a:pt x="9849" y="3623"/>
                    <a:pt x="9605" y="3623"/>
                  </a:cubicBezTo>
                  <a:close/>
                  <a:moveTo>
                    <a:pt x="10948" y="3623"/>
                  </a:moveTo>
                  <a:cubicBezTo>
                    <a:pt x="10704" y="3623"/>
                    <a:pt x="10500" y="3826"/>
                    <a:pt x="10500" y="4071"/>
                  </a:cubicBezTo>
                  <a:cubicBezTo>
                    <a:pt x="10500"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3" y="3826"/>
                    <a:pt x="11843" y="4071"/>
                  </a:cubicBezTo>
                  <a:cubicBezTo>
                    <a:pt x="11843"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6" y="3826"/>
                    <a:pt x="13186" y="4071"/>
                  </a:cubicBezTo>
                  <a:cubicBezTo>
                    <a:pt x="13186"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29" y="3826"/>
                    <a:pt x="14529" y="4071"/>
                  </a:cubicBezTo>
                  <a:cubicBezTo>
                    <a:pt x="14529"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2" y="3826"/>
                    <a:pt x="15872" y="4071"/>
                  </a:cubicBezTo>
                  <a:cubicBezTo>
                    <a:pt x="15872" y="4315"/>
                    <a:pt x="16076" y="4518"/>
                    <a:pt x="16320" y="4518"/>
                  </a:cubicBezTo>
                  <a:cubicBezTo>
                    <a:pt x="16564" y="4518"/>
                    <a:pt x="16768" y="4315"/>
                    <a:pt x="16768" y="4071"/>
                  </a:cubicBezTo>
                  <a:cubicBezTo>
                    <a:pt x="16768" y="3826"/>
                    <a:pt x="16564" y="3623"/>
                    <a:pt x="16320" y="3623"/>
                  </a:cubicBezTo>
                  <a:close/>
                  <a:moveTo>
                    <a:pt x="367" y="5454"/>
                  </a:moveTo>
                  <a:cubicBezTo>
                    <a:pt x="163" y="5454"/>
                    <a:pt x="0" y="5658"/>
                    <a:pt x="0" y="5861"/>
                  </a:cubicBezTo>
                  <a:cubicBezTo>
                    <a:pt x="0" y="6065"/>
                    <a:pt x="163" y="6228"/>
                    <a:pt x="367" y="6228"/>
                  </a:cubicBezTo>
                  <a:lnTo>
                    <a:pt x="1954" y="6228"/>
                  </a:lnTo>
                  <a:cubicBezTo>
                    <a:pt x="2157" y="6228"/>
                    <a:pt x="2361" y="6065"/>
                    <a:pt x="2361" y="5861"/>
                  </a:cubicBezTo>
                  <a:cubicBezTo>
                    <a:pt x="2361" y="5658"/>
                    <a:pt x="2157" y="5454"/>
                    <a:pt x="1954" y="5454"/>
                  </a:cubicBezTo>
                  <a:close/>
                  <a:moveTo>
                    <a:pt x="3704" y="5454"/>
                  </a:moveTo>
                  <a:cubicBezTo>
                    <a:pt x="3500" y="5454"/>
                    <a:pt x="3338" y="5658"/>
                    <a:pt x="3338" y="5861"/>
                  </a:cubicBezTo>
                  <a:cubicBezTo>
                    <a:pt x="3338" y="6065"/>
                    <a:pt x="3500" y="6228"/>
                    <a:pt x="3704" y="6228"/>
                  </a:cubicBezTo>
                  <a:lnTo>
                    <a:pt x="7814" y="6228"/>
                  </a:lnTo>
                  <a:cubicBezTo>
                    <a:pt x="8058" y="6228"/>
                    <a:pt x="8221" y="6065"/>
                    <a:pt x="8221" y="5861"/>
                  </a:cubicBezTo>
                  <a:cubicBezTo>
                    <a:pt x="8221" y="5658"/>
                    <a:pt x="8058" y="5454"/>
                    <a:pt x="7814" y="5454"/>
                  </a:cubicBezTo>
                  <a:close/>
                  <a:moveTo>
                    <a:pt x="367" y="7286"/>
                  </a:moveTo>
                  <a:cubicBezTo>
                    <a:pt x="163" y="7286"/>
                    <a:pt x="0" y="7448"/>
                    <a:pt x="0" y="7652"/>
                  </a:cubicBezTo>
                  <a:cubicBezTo>
                    <a:pt x="0" y="7855"/>
                    <a:pt x="163" y="8059"/>
                    <a:pt x="367" y="8059"/>
                  </a:cubicBezTo>
                  <a:lnTo>
                    <a:pt x="1954" y="8059"/>
                  </a:lnTo>
                  <a:cubicBezTo>
                    <a:pt x="2157" y="8059"/>
                    <a:pt x="2361" y="7855"/>
                    <a:pt x="2361" y="7652"/>
                  </a:cubicBezTo>
                  <a:cubicBezTo>
                    <a:pt x="2361" y="7448"/>
                    <a:pt x="2157" y="7286"/>
                    <a:pt x="1954" y="7286"/>
                  </a:cubicBezTo>
                  <a:close/>
                  <a:moveTo>
                    <a:pt x="3704" y="7286"/>
                  </a:moveTo>
                  <a:cubicBezTo>
                    <a:pt x="3500" y="7286"/>
                    <a:pt x="3338" y="7448"/>
                    <a:pt x="3338" y="7652"/>
                  </a:cubicBezTo>
                  <a:cubicBezTo>
                    <a:pt x="3338" y="7855"/>
                    <a:pt x="3500" y="8059"/>
                    <a:pt x="3704" y="8059"/>
                  </a:cubicBezTo>
                  <a:lnTo>
                    <a:pt x="7814" y="8059"/>
                  </a:lnTo>
                  <a:cubicBezTo>
                    <a:pt x="8058" y="8059"/>
                    <a:pt x="8221" y="7855"/>
                    <a:pt x="8221" y="7652"/>
                  </a:cubicBezTo>
                  <a:cubicBezTo>
                    <a:pt x="8221" y="7448"/>
                    <a:pt x="8058" y="7286"/>
                    <a:pt x="7814" y="7286"/>
                  </a:cubicBezTo>
                  <a:close/>
                  <a:moveTo>
                    <a:pt x="14204" y="8791"/>
                  </a:moveTo>
                  <a:cubicBezTo>
                    <a:pt x="13959" y="8791"/>
                    <a:pt x="13756" y="8995"/>
                    <a:pt x="13756" y="9239"/>
                  </a:cubicBezTo>
                  <a:cubicBezTo>
                    <a:pt x="13756" y="9483"/>
                    <a:pt x="13959" y="9687"/>
                    <a:pt x="14204" y="9687"/>
                  </a:cubicBezTo>
                  <a:cubicBezTo>
                    <a:pt x="14448" y="9687"/>
                    <a:pt x="14651" y="9483"/>
                    <a:pt x="14651" y="9239"/>
                  </a:cubicBezTo>
                  <a:cubicBezTo>
                    <a:pt x="14651" y="8995"/>
                    <a:pt x="14448" y="8791"/>
                    <a:pt x="14204" y="8791"/>
                  </a:cubicBezTo>
                  <a:close/>
                  <a:moveTo>
                    <a:pt x="15547" y="8791"/>
                  </a:moveTo>
                  <a:cubicBezTo>
                    <a:pt x="15302" y="8791"/>
                    <a:pt x="15099" y="8995"/>
                    <a:pt x="15099" y="9239"/>
                  </a:cubicBezTo>
                  <a:cubicBezTo>
                    <a:pt x="15099" y="9483"/>
                    <a:pt x="15302" y="9687"/>
                    <a:pt x="15547" y="9687"/>
                  </a:cubicBezTo>
                  <a:cubicBezTo>
                    <a:pt x="15791" y="9687"/>
                    <a:pt x="15994" y="9483"/>
                    <a:pt x="15994" y="9239"/>
                  </a:cubicBezTo>
                  <a:cubicBezTo>
                    <a:pt x="15994" y="8995"/>
                    <a:pt x="15791" y="8791"/>
                    <a:pt x="15547" y="8791"/>
                  </a:cubicBezTo>
                  <a:close/>
                  <a:moveTo>
                    <a:pt x="16890" y="8791"/>
                  </a:moveTo>
                  <a:cubicBezTo>
                    <a:pt x="16645" y="8791"/>
                    <a:pt x="16442" y="8995"/>
                    <a:pt x="16442" y="9239"/>
                  </a:cubicBezTo>
                  <a:cubicBezTo>
                    <a:pt x="16442" y="9483"/>
                    <a:pt x="16645" y="9687"/>
                    <a:pt x="16890" y="9687"/>
                  </a:cubicBezTo>
                  <a:cubicBezTo>
                    <a:pt x="17134" y="9687"/>
                    <a:pt x="17337" y="9483"/>
                    <a:pt x="17337" y="9239"/>
                  </a:cubicBezTo>
                  <a:cubicBezTo>
                    <a:pt x="17337" y="8995"/>
                    <a:pt x="17134" y="8791"/>
                    <a:pt x="16890" y="8791"/>
                  </a:cubicBezTo>
                  <a:close/>
                  <a:moveTo>
                    <a:pt x="18233" y="8791"/>
                  </a:moveTo>
                  <a:cubicBezTo>
                    <a:pt x="17988" y="8791"/>
                    <a:pt x="17785" y="8995"/>
                    <a:pt x="17785" y="9239"/>
                  </a:cubicBezTo>
                  <a:cubicBezTo>
                    <a:pt x="17785" y="9483"/>
                    <a:pt x="17988" y="9687"/>
                    <a:pt x="18233" y="9687"/>
                  </a:cubicBezTo>
                  <a:cubicBezTo>
                    <a:pt x="18477" y="9687"/>
                    <a:pt x="18680" y="9483"/>
                    <a:pt x="18680" y="9239"/>
                  </a:cubicBezTo>
                  <a:cubicBezTo>
                    <a:pt x="18680" y="8995"/>
                    <a:pt x="18477" y="8791"/>
                    <a:pt x="18233" y="8791"/>
                  </a:cubicBezTo>
                  <a:close/>
                  <a:moveTo>
                    <a:pt x="19576" y="8791"/>
                  </a:moveTo>
                  <a:cubicBezTo>
                    <a:pt x="19331" y="8791"/>
                    <a:pt x="19128" y="8995"/>
                    <a:pt x="19128" y="9239"/>
                  </a:cubicBezTo>
                  <a:cubicBezTo>
                    <a:pt x="19128" y="9483"/>
                    <a:pt x="19331" y="9687"/>
                    <a:pt x="19576" y="9687"/>
                  </a:cubicBezTo>
                  <a:cubicBezTo>
                    <a:pt x="19820" y="9687"/>
                    <a:pt x="20023" y="9483"/>
                    <a:pt x="20023" y="9239"/>
                  </a:cubicBezTo>
                  <a:cubicBezTo>
                    <a:pt x="20023" y="8995"/>
                    <a:pt x="19820" y="8791"/>
                    <a:pt x="19576" y="8791"/>
                  </a:cubicBezTo>
                  <a:close/>
                  <a:moveTo>
                    <a:pt x="20919" y="8791"/>
                  </a:moveTo>
                  <a:cubicBezTo>
                    <a:pt x="20674" y="8791"/>
                    <a:pt x="20471" y="8995"/>
                    <a:pt x="20471" y="9239"/>
                  </a:cubicBezTo>
                  <a:cubicBezTo>
                    <a:pt x="20471" y="9483"/>
                    <a:pt x="20674" y="9687"/>
                    <a:pt x="20919" y="9687"/>
                  </a:cubicBezTo>
                  <a:cubicBezTo>
                    <a:pt x="21163" y="9687"/>
                    <a:pt x="21366" y="9483"/>
                    <a:pt x="21366" y="9239"/>
                  </a:cubicBezTo>
                  <a:cubicBezTo>
                    <a:pt x="21366" y="8995"/>
                    <a:pt x="21163" y="8791"/>
                    <a:pt x="20919" y="8791"/>
                  </a:cubicBezTo>
                  <a:close/>
                  <a:moveTo>
                    <a:pt x="367" y="9076"/>
                  </a:moveTo>
                  <a:cubicBezTo>
                    <a:pt x="163" y="9076"/>
                    <a:pt x="0" y="9239"/>
                    <a:pt x="0" y="9443"/>
                  </a:cubicBezTo>
                  <a:cubicBezTo>
                    <a:pt x="0" y="9646"/>
                    <a:pt x="163" y="9850"/>
                    <a:pt x="367" y="9850"/>
                  </a:cubicBezTo>
                  <a:lnTo>
                    <a:pt x="1954" y="9850"/>
                  </a:lnTo>
                  <a:cubicBezTo>
                    <a:pt x="2157" y="9850"/>
                    <a:pt x="2361" y="9646"/>
                    <a:pt x="2361" y="9443"/>
                  </a:cubicBezTo>
                  <a:cubicBezTo>
                    <a:pt x="2361" y="9239"/>
                    <a:pt x="2157" y="9076"/>
                    <a:pt x="1954" y="9076"/>
                  </a:cubicBezTo>
                  <a:close/>
                  <a:moveTo>
                    <a:pt x="8628" y="9076"/>
                  </a:moveTo>
                  <a:cubicBezTo>
                    <a:pt x="8425" y="9076"/>
                    <a:pt x="8262" y="9239"/>
                    <a:pt x="8262" y="9443"/>
                  </a:cubicBezTo>
                  <a:cubicBezTo>
                    <a:pt x="8262" y="9646"/>
                    <a:pt x="8425" y="9850"/>
                    <a:pt x="8628" y="9850"/>
                  </a:cubicBezTo>
                  <a:lnTo>
                    <a:pt x="12779" y="9850"/>
                  </a:lnTo>
                  <a:cubicBezTo>
                    <a:pt x="12983" y="9850"/>
                    <a:pt x="13146" y="9646"/>
                    <a:pt x="13146" y="9443"/>
                  </a:cubicBezTo>
                  <a:cubicBezTo>
                    <a:pt x="13146" y="9239"/>
                    <a:pt x="12983" y="9076"/>
                    <a:pt x="12779" y="9076"/>
                  </a:cubicBezTo>
                  <a:close/>
                  <a:moveTo>
                    <a:pt x="367" y="10867"/>
                  </a:moveTo>
                  <a:cubicBezTo>
                    <a:pt x="163" y="10867"/>
                    <a:pt x="0" y="11030"/>
                    <a:pt x="0" y="11233"/>
                  </a:cubicBezTo>
                  <a:cubicBezTo>
                    <a:pt x="0" y="11478"/>
                    <a:pt x="163" y="11640"/>
                    <a:pt x="367" y="11640"/>
                  </a:cubicBezTo>
                  <a:lnTo>
                    <a:pt x="1954" y="11640"/>
                  </a:lnTo>
                  <a:cubicBezTo>
                    <a:pt x="2157" y="11640"/>
                    <a:pt x="2361" y="11478"/>
                    <a:pt x="2361" y="11233"/>
                  </a:cubicBezTo>
                  <a:cubicBezTo>
                    <a:pt x="2361" y="11030"/>
                    <a:pt x="2157" y="10867"/>
                    <a:pt x="1954" y="10867"/>
                  </a:cubicBezTo>
                  <a:close/>
                  <a:moveTo>
                    <a:pt x="8628" y="10867"/>
                  </a:moveTo>
                  <a:cubicBezTo>
                    <a:pt x="8425" y="10867"/>
                    <a:pt x="8262" y="11030"/>
                    <a:pt x="8262" y="11233"/>
                  </a:cubicBezTo>
                  <a:cubicBezTo>
                    <a:pt x="8262" y="11478"/>
                    <a:pt x="8425" y="11640"/>
                    <a:pt x="8628" y="11640"/>
                  </a:cubicBezTo>
                  <a:lnTo>
                    <a:pt x="12779" y="11640"/>
                  </a:lnTo>
                  <a:cubicBezTo>
                    <a:pt x="12983" y="11640"/>
                    <a:pt x="13146" y="11478"/>
                    <a:pt x="13146" y="11233"/>
                  </a:cubicBezTo>
                  <a:cubicBezTo>
                    <a:pt x="13146" y="11030"/>
                    <a:pt x="12983" y="10867"/>
                    <a:pt x="12779" y="10867"/>
                  </a:cubicBezTo>
                  <a:close/>
                  <a:moveTo>
                    <a:pt x="14204" y="12495"/>
                  </a:moveTo>
                  <a:cubicBezTo>
                    <a:pt x="13959" y="12495"/>
                    <a:pt x="13756" y="12698"/>
                    <a:pt x="13756" y="12943"/>
                  </a:cubicBezTo>
                  <a:cubicBezTo>
                    <a:pt x="13756" y="13187"/>
                    <a:pt x="13959" y="13390"/>
                    <a:pt x="14204" y="13390"/>
                  </a:cubicBezTo>
                  <a:cubicBezTo>
                    <a:pt x="14448" y="13390"/>
                    <a:pt x="14651" y="13187"/>
                    <a:pt x="14651" y="12943"/>
                  </a:cubicBezTo>
                  <a:cubicBezTo>
                    <a:pt x="14651" y="12698"/>
                    <a:pt x="14448" y="12495"/>
                    <a:pt x="14204" y="12495"/>
                  </a:cubicBezTo>
                  <a:close/>
                  <a:moveTo>
                    <a:pt x="15547" y="12495"/>
                  </a:moveTo>
                  <a:cubicBezTo>
                    <a:pt x="15302" y="12495"/>
                    <a:pt x="15099" y="12698"/>
                    <a:pt x="15099" y="12943"/>
                  </a:cubicBezTo>
                  <a:cubicBezTo>
                    <a:pt x="15099" y="13187"/>
                    <a:pt x="15302" y="13390"/>
                    <a:pt x="15547" y="13390"/>
                  </a:cubicBezTo>
                  <a:cubicBezTo>
                    <a:pt x="15791" y="13390"/>
                    <a:pt x="15994" y="13187"/>
                    <a:pt x="15994" y="12943"/>
                  </a:cubicBezTo>
                  <a:cubicBezTo>
                    <a:pt x="15994" y="12698"/>
                    <a:pt x="15791" y="12495"/>
                    <a:pt x="15547" y="12495"/>
                  </a:cubicBezTo>
                  <a:close/>
                  <a:moveTo>
                    <a:pt x="16890" y="12495"/>
                  </a:moveTo>
                  <a:cubicBezTo>
                    <a:pt x="16645" y="12495"/>
                    <a:pt x="16442" y="12698"/>
                    <a:pt x="16442" y="12943"/>
                  </a:cubicBezTo>
                  <a:cubicBezTo>
                    <a:pt x="16442" y="13187"/>
                    <a:pt x="16645" y="13390"/>
                    <a:pt x="16890" y="13390"/>
                  </a:cubicBezTo>
                  <a:cubicBezTo>
                    <a:pt x="17134" y="13390"/>
                    <a:pt x="17337" y="13187"/>
                    <a:pt x="17337" y="12943"/>
                  </a:cubicBezTo>
                  <a:cubicBezTo>
                    <a:pt x="17337" y="12698"/>
                    <a:pt x="17134" y="12495"/>
                    <a:pt x="16890" y="12495"/>
                  </a:cubicBezTo>
                  <a:close/>
                  <a:moveTo>
                    <a:pt x="18233" y="12495"/>
                  </a:moveTo>
                  <a:cubicBezTo>
                    <a:pt x="17988" y="12495"/>
                    <a:pt x="17785" y="12698"/>
                    <a:pt x="17785" y="12943"/>
                  </a:cubicBezTo>
                  <a:cubicBezTo>
                    <a:pt x="17785" y="13187"/>
                    <a:pt x="17988" y="13390"/>
                    <a:pt x="18233" y="13390"/>
                  </a:cubicBezTo>
                  <a:cubicBezTo>
                    <a:pt x="18477" y="13390"/>
                    <a:pt x="18680" y="13187"/>
                    <a:pt x="18680" y="12943"/>
                  </a:cubicBezTo>
                  <a:cubicBezTo>
                    <a:pt x="18680" y="12698"/>
                    <a:pt x="18477" y="12495"/>
                    <a:pt x="18233" y="12495"/>
                  </a:cubicBezTo>
                  <a:close/>
                  <a:moveTo>
                    <a:pt x="19576" y="12495"/>
                  </a:moveTo>
                  <a:cubicBezTo>
                    <a:pt x="19331" y="12495"/>
                    <a:pt x="19128" y="12698"/>
                    <a:pt x="19128" y="12943"/>
                  </a:cubicBezTo>
                  <a:cubicBezTo>
                    <a:pt x="19128" y="13187"/>
                    <a:pt x="19331" y="13390"/>
                    <a:pt x="19576" y="13390"/>
                  </a:cubicBezTo>
                  <a:cubicBezTo>
                    <a:pt x="19820" y="13390"/>
                    <a:pt x="20023" y="13187"/>
                    <a:pt x="20023" y="12943"/>
                  </a:cubicBezTo>
                  <a:cubicBezTo>
                    <a:pt x="20023" y="12698"/>
                    <a:pt x="19820" y="12495"/>
                    <a:pt x="19576" y="12495"/>
                  </a:cubicBezTo>
                  <a:close/>
                  <a:moveTo>
                    <a:pt x="20919" y="12495"/>
                  </a:moveTo>
                  <a:cubicBezTo>
                    <a:pt x="20674" y="12495"/>
                    <a:pt x="20471" y="12698"/>
                    <a:pt x="20471" y="12943"/>
                  </a:cubicBezTo>
                  <a:cubicBezTo>
                    <a:pt x="20471" y="13187"/>
                    <a:pt x="20674" y="13390"/>
                    <a:pt x="20919" y="13390"/>
                  </a:cubicBezTo>
                  <a:cubicBezTo>
                    <a:pt x="21163" y="13390"/>
                    <a:pt x="21366" y="13187"/>
                    <a:pt x="21366" y="12943"/>
                  </a:cubicBezTo>
                  <a:cubicBezTo>
                    <a:pt x="21366" y="12698"/>
                    <a:pt x="21163" y="12495"/>
                    <a:pt x="20919" y="12495"/>
                  </a:cubicBezTo>
                  <a:close/>
                  <a:moveTo>
                    <a:pt x="367" y="12658"/>
                  </a:moveTo>
                  <a:cubicBezTo>
                    <a:pt x="163" y="12658"/>
                    <a:pt x="0" y="12821"/>
                    <a:pt x="0" y="13065"/>
                  </a:cubicBezTo>
                  <a:cubicBezTo>
                    <a:pt x="0" y="13268"/>
                    <a:pt x="163" y="13431"/>
                    <a:pt x="367" y="13431"/>
                  </a:cubicBezTo>
                  <a:lnTo>
                    <a:pt x="1954" y="13431"/>
                  </a:lnTo>
                  <a:cubicBezTo>
                    <a:pt x="2157" y="13431"/>
                    <a:pt x="2361" y="13268"/>
                    <a:pt x="2361" y="13065"/>
                  </a:cubicBezTo>
                  <a:cubicBezTo>
                    <a:pt x="2361" y="12821"/>
                    <a:pt x="2157" y="12658"/>
                    <a:pt x="1954" y="12658"/>
                  </a:cubicBezTo>
                  <a:close/>
                  <a:moveTo>
                    <a:pt x="8628" y="12658"/>
                  </a:moveTo>
                  <a:cubicBezTo>
                    <a:pt x="8425" y="12658"/>
                    <a:pt x="8262" y="12821"/>
                    <a:pt x="8262" y="13065"/>
                  </a:cubicBezTo>
                  <a:cubicBezTo>
                    <a:pt x="8262" y="13268"/>
                    <a:pt x="8425" y="13431"/>
                    <a:pt x="8628" y="13431"/>
                  </a:cubicBezTo>
                  <a:lnTo>
                    <a:pt x="12779" y="13431"/>
                  </a:lnTo>
                  <a:cubicBezTo>
                    <a:pt x="12983" y="13431"/>
                    <a:pt x="13146" y="13268"/>
                    <a:pt x="13146" y="13065"/>
                  </a:cubicBezTo>
                  <a:cubicBezTo>
                    <a:pt x="13146" y="12821"/>
                    <a:pt x="12983"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4" name="Google Shape;1856;p36"/>
            <p:cNvSpPr/>
            <p:nvPr/>
          </p:nvSpPr>
          <p:spPr>
            <a:xfrm>
              <a:off x="322236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0" y="244"/>
                    <a:pt x="0" y="448"/>
                  </a:cubicBezTo>
                  <a:cubicBezTo>
                    <a:pt x="0" y="692"/>
                    <a:pt x="163" y="855"/>
                    <a:pt x="367" y="855"/>
                  </a:cubicBezTo>
                  <a:lnTo>
                    <a:pt x="1954" y="855"/>
                  </a:lnTo>
                  <a:cubicBezTo>
                    <a:pt x="2157" y="855"/>
                    <a:pt x="2361" y="692"/>
                    <a:pt x="2361" y="448"/>
                  </a:cubicBezTo>
                  <a:cubicBezTo>
                    <a:pt x="2361" y="244"/>
                    <a:pt x="2157" y="82"/>
                    <a:pt x="1954" y="82"/>
                  </a:cubicBezTo>
                  <a:close/>
                  <a:moveTo>
                    <a:pt x="3704" y="82"/>
                  </a:moveTo>
                  <a:cubicBezTo>
                    <a:pt x="3500" y="82"/>
                    <a:pt x="3338" y="244"/>
                    <a:pt x="3338" y="448"/>
                  </a:cubicBezTo>
                  <a:cubicBezTo>
                    <a:pt x="3338" y="692"/>
                    <a:pt x="3500" y="855"/>
                    <a:pt x="3704" y="855"/>
                  </a:cubicBezTo>
                  <a:lnTo>
                    <a:pt x="7814" y="855"/>
                  </a:lnTo>
                  <a:cubicBezTo>
                    <a:pt x="8058" y="855"/>
                    <a:pt x="8221" y="692"/>
                    <a:pt x="8221" y="448"/>
                  </a:cubicBezTo>
                  <a:cubicBezTo>
                    <a:pt x="8221" y="244"/>
                    <a:pt x="8058" y="82"/>
                    <a:pt x="7814" y="82"/>
                  </a:cubicBezTo>
                  <a:close/>
                  <a:moveTo>
                    <a:pt x="9605" y="0"/>
                  </a:moveTo>
                  <a:cubicBezTo>
                    <a:pt x="9361" y="0"/>
                    <a:pt x="9157" y="204"/>
                    <a:pt x="9157" y="448"/>
                  </a:cubicBezTo>
                  <a:cubicBezTo>
                    <a:pt x="9157" y="692"/>
                    <a:pt x="9361" y="896"/>
                    <a:pt x="9605" y="896"/>
                  </a:cubicBezTo>
                  <a:cubicBezTo>
                    <a:pt x="9849" y="896"/>
                    <a:pt x="10053" y="692"/>
                    <a:pt x="10053" y="448"/>
                  </a:cubicBezTo>
                  <a:cubicBezTo>
                    <a:pt x="10053" y="204"/>
                    <a:pt x="9849" y="0"/>
                    <a:pt x="9605" y="0"/>
                  </a:cubicBezTo>
                  <a:close/>
                  <a:moveTo>
                    <a:pt x="10948" y="0"/>
                  </a:moveTo>
                  <a:cubicBezTo>
                    <a:pt x="10704" y="0"/>
                    <a:pt x="10500" y="204"/>
                    <a:pt x="10500" y="448"/>
                  </a:cubicBezTo>
                  <a:cubicBezTo>
                    <a:pt x="10500" y="692"/>
                    <a:pt x="10704" y="896"/>
                    <a:pt x="10948" y="896"/>
                  </a:cubicBezTo>
                  <a:cubicBezTo>
                    <a:pt x="11192" y="896"/>
                    <a:pt x="11396" y="692"/>
                    <a:pt x="11396" y="448"/>
                  </a:cubicBezTo>
                  <a:cubicBezTo>
                    <a:pt x="11396" y="204"/>
                    <a:pt x="11192" y="0"/>
                    <a:pt x="10948" y="0"/>
                  </a:cubicBezTo>
                  <a:close/>
                  <a:moveTo>
                    <a:pt x="12291" y="0"/>
                  </a:moveTo>
                  <a:cubicBezTo>
                    <a:pt x="12047" y="0"/>
                    <a:pt x="11843" y="204"/>
                    <a:pt x="11843" y="448"/>
                  </a:cubicBezTo>
                  <a:cubicBezTo>
                    <a:pt x="11843" y="692"/>
                    <a:pt x="12047" y="896"/>
                    <a:pt x="12291" y="896"/>
                  </a:cubicBezTo>
                  <a:cubicBezTo>
                    <a:pt x="12535" y="896"/>
                    <a:pt x="12739" y="692"/>
                    <a:pt x="12739" y="448"/>
                  </a:cubicBezTo>
                  <a:cubicBezTo>
                    <a:pt x="12739" y="204"/>
                    <a:pt x="12535" y="0"/>
                    <a:pt x="12291" y="0"/>
                  </a:cubicBezTo>
                  <a:close/>
                  <a:moveTo>
                    <a:pt x="13634" y="0"/>
                  </a:moveTo>
                  <a:cubicBezTo>
                    <a:pt x="13390" y="0"/>
                    <a:pt x="13186" y="204"/>
                    <a:pt x="13186" y="448"/>
                  </a:cubicBezTo>
                  <a:cubicBezTo>
                    <a:pt x="13186" y="692"/>
                    <a:pt x="13390" y="896"/>
                    <a:pt x="13634" y="896"/>
                  </a:cubicBezTo>
                  <a:cubicBezTo>
                    <a:pt x="13878" y="896"/>
                    <a:pt x="14082" y="692"/>
                    <a:pt x="14082" y="448"/>
                  </a:cubicBezTo>
                  <a:cubicBezTo>
                    <a:pt x="14082" y="204"/>
                    <a:pt x="13878" y="0"/>
                    <a:pt x="13634" y="0"/>
                  </a:cubicBezTo>
                  <a:close/>
                  <a:moveTo>
                    <a:pt x="14977" y="0"/>
                  </a:moveTo>
                  <a:cubicBezTo>
                    <a:pt x="14733" y="0"/>
                    <a:pt x="14529" y="204"/>
                    <a:pt x="14529" y="448"/>
                  </a:cubicBezTo>
                  <a:cubicBezTo>
                    <a:pt x="14529" y="692"/>
                    <a:pt x="14733" y="896"/>
                    <a:pt x="14977" y="896"/>
                  </a:cubicBezTo>
                  <a:cubicBezTo>
                    <a:pt x="15221" y="896"/>
                    <a:pt x="15425" y="692"/>
                    <a:pt x="15425" y="448"/>
                  </a:cubicBezTo>
                  <a:cubicBezTo>
                    <a:pt x="15425" y="204"/>
                    <a:pt x="15221" y="0"/>
                    <a:pt x="14977" y="0"/>
                  </a:cubicBezTo>
                  <a:close/>
                  <a:moveTo>
                    <a:pt x="16320" y="0"/>
                  </a:moveTo>
                  <a:cubicBezTo>
                    <a:pt x="16076" y="0"/>
                    <a:pt x="15872" y="204"/>
                    <a:pt x="15872" y="448"/>
                  </a:cubicBezTo>
                  <a:cubicBezTo>
                    <a:pt x="15872" y="692"/>
                    <a:pt x="16076" y="896"/>
                    <a:pt x="16320" y="896"/>
                  </a:cubicBezTo>
                  <a:cubicBezTo>
                    <a:pt x="16564" y="896"/>
                    <a:pt x="16768" y="692"/>
                    <a:pt x="16768" y="448"/>
                  </a:cubicBezTo>
                  <a:cubicBezTo>
                    <a:pt x="16768" y="204"/>
                    <a:pt x="16564" y="0"/>
                    <a:pt x="16320" y="0"/>
                  </a:cubicBezTo>
                  <a:close/>
                  <a:moveTo>
                    <a:pt x="367" y="1872"/>
                  </a:moveTo>
                  <a:cubicBezTo>
                    <a:pt x="163" y="1872"/>
                    <a:pt x="0" y="2035"/>
                    <a:pt x="0" y="2239"/>
                  </a:cubicBezTo>
                  <a:cubicBezTo>
                    <a:pt x="0" y="2483"/>
                    <a:pt x="163" y="2646"/>
                    <a:pt x="367" y="2646"/>
                  </a:cubicBezTo>
                  <a:lnTo>
                    <a:pt x="1954" y="2646"/>
                  </a:lnTo>
                  <a:cubicBezTo>
                    <a:pt x="2157" y="2646"/>
                    <a:pt x="2361" y="2483"/>
                    <a:pt x="2361" y="2239"/>
                  </a:cubicBezTo>
                  <a:cubicBezTo>
                    <a:pt x="2361" y="2035"/>
                    <a:pt x="2157" y="1872"/>
                    <a:pt x="1954" y="1872"/>
                  </a:cubicBezTo>
                  <a:close/>
                  <a:moveTo>
                    <a:pt x="3704" y="1872"/>
                  </a:moveTo>
                  <a:cubicBezTo>
                    <a:pt x="3500" y="1872"/>
                    <a:pt x="3338" y="2035"/>
                    <a:pt x="3338" y="2239"/>
                  </a:cubicBezTo>
                  <a:cubicBezTo>
                    <a:pt x="3338" y="2483"/>
                    <a:pt x="3500" y="2646"/>
                    <a:pt x="3704" y="2646"/>
                  </a:cubicBezTo>
                  <a:lnTo>
                    <a:pt x="7814" y="2646"/>
                  </a:lnTo>
                  <a:cubicBezTo>
                    <a:pt x="8058" y="2646"/>
                    <a:pt x="8221" y="2483"/>
                    <a:pt x="8221" y="2239"/>
                  </a:cubicBezTo>
                  <a:cubicBezTo>
                    <a:pt x="8221" y="2035"/>
                    <a:pt x="8058" y="1872"/>
                    <a:pt x="7814" y="1872"/>
                  </a:cubicBezTo>
                  <a:close/>
                  <a:moveTo>
                    <a:pt x="367" y="3663"/>
                  </a:moveTo>
                  <a:cubicBezTo>
                    <a:pt x="163" y="3663"/>
                    <a:pt x="0" y="3826"/>
                    <a:pt x="0" y="4070"/>
                  </a:cubicBezTo>
                  <a:cubicBezTo>
                    <a:pt x="0" y="4273"/>
                    <a:pt x="163" y="4436"/>
                    <a:pt x="367" y="4436"/>
                  </a:cubicBezTo>
                  <a:lnTo>
                    <a:pt x="1954" y="4436"/>
                  </a:lnTo>
                  <a:cubicBezTo>
                    <a:pt x="2157" y="4436"/>
                    <a:pt x="2361" y="4273"/>
                    <a:pt x="2361" y="4070"/>
                  </a:cubicBezTo>
                  <a:cubicBezTo>
                    <a:pt x="2361" y="3826"/>
                    <a:pt x="2157" y="3663"/>
                    <a:pt x="1954" y="3663"/>
                  </a:cubicBezTo>
                  <a:close/>
                  <a:moveTo>
                    <a:pt x="3704" y="3663"/>
                  </a:moveTo>
                  <a:cubicBezTo>
                    <a:pt x="3500" y="3663"/>
                    <a:pt x="3338" y="3826"/>
                    <a:pt x="3338" y="4070"/>
                  </a:cubicBezTo>
                  <a:cubicBezTo>
                    <a:pt x="3338" y="4273"/>
                    <a:pt x="3500" y="4436"/>
                    <a:pt x="3704" y="4436"/>
                  </a:cubicBezTo>
                  <a:lnTo>
                    <a:pt x="7814" y="4436"/>
                  </a:lnTo>
                  <a:cubicBezTo>
                    <a:pt x="8058" y="4436"/>
                    <a:pt x="8221" y="4273"/>
                    <a:pt x="8221" y="4070"/>
                  </a:cubicBezTo>
                  <a:cubicBezTo>
                    <a:pt x="8221" y="3826"/>
                    <a:pt x="8058" y="3663"/>
                    <a:pt x="7814" y="3663"/>
                  </a:cubicBezTo>
                  <a:close/>
                  <a:moveTo>
                    <a:pt x="9605" y="3622"/>
                  </a:moveTo>
                  <a:cubicBezTo>
                    <a:pt x="9361" y="3622"/>
                    <a:pt x="9157" y="3785"/>
                    <a:pt x="9157" y="4070"/>
                  </a:cubicBezTo>
                  <a:cubicBezTo>
                    <a:pt x="9157" y="4314"/>
                    <a:pt x="9361" y="4518"/>
                    <a:pt x="9605" y="4518"/>
                  </a:cubicBezTo>
                  <a:cubicBezTo>
                    <a:pt x="9849" y="4518"/>
                    <a:pt x="10053" y="4314"/>
                    <a:pt x="10053" y="4070"/>
                  </a:cubicBezTo>
                  <a:cubicBezTo>
                    <a:pt x="10053" y="3785"/>
                    <a:pt x="9849" y="3622"/>
                    <a:pt x="9605" y="3622"/>
                  </a:cubicBezTo>
                  <a:close/>
                  <a:moveTo>
                    <a:pt x="10948" y="3622"/>
                  </a:moveTo>
                  <a:cubicBezTo>
                    <a:pt x="10704" y="3622"/>
                    <a:pt x="10500" y="3785"/>
                    <a:pt x="10500" y="4070"/>
                  </a:cubicBezTo>
                  <a:cubicBezTo>
                    <a:pt x="10500" y="4314"/>
                    <a:pt x="10704" y="4518"/>
                    <a:pt x="10948" y="4518"/>
                  </a:cubicBezTo>
                  <a:cubicBezTo>
                    <a:pt x="11192" y="4518"/>
                    <a:pt x="11396" y="4314"/>
                    <a:pt x="11396" y="4070"/>
                  </a:cubicBezTo>
                  <a:cubicBezTo>
                    <a:pt x="11396" y="3785"/>
                    <a:pt x="11192" y="3622"/>
                    <a:pt x="10948" y="3622"/>
                  </a:cubicBezTo>
                  <a:close/>
                  <a:moveTo>
                    <a:pt x="12291" y="3622"/>
                  </a:moveTo>
                  <a:cubicBezTo>
                    <a:pt x="12047" y="3622"/>
                    <a:pt x="11843" y="3785"/>
                    <a:pt x="11843" y="4070"/>
                  </a:cubicBezTo>
                  <a:cubicBezTo>
                    <a:pt x="11843" y="4314"/>
                    <a:pt x="12047" y="4518"/>
                    <a:pt x="12291" y="4518"/>
                  </a:cubicBezTo>
                  <a:cubicBezTo>
                    <a:pt x="12535" y="4518"/>
                    <a:pt x="12739" y="4314"/>
                    <a:pt x="12739" y="4070"/>
                  </a:cubicBezTo>
                  <a:cubicBezTo>
                    <a:pt x="12739" y="3785"/>
                    <a:pt x="12535" y="3622"/>
                    <a:pt x="12291" y="3622"/>
                  </a:cubicBezTo>
                  <a:close/>
                  <a:moveTo>
                    <a:pt x="13634" y="3622"/>
                  </a:moveTo>
                  <a:cubicBezTo>
                    <a:pt x="13390" y="3622"/>
                    <a:pt x="13186" y="3785"/>
                    <a:pt x="13186" y="4070"/>
                  </a:cubicBezTo>
                  <a:cubicBezTo>
                    <a:pt x="13186" y="4314"/>
                    <a:pt x="13390" y="4518"/>
                    <a:pt x="13634" y="4518"/>
                  </a:cubicBezTo>
                  <a:cubicBezTo>
                    <a:pt x="13878" y="4518"/>
                    <a:pt x="14082" y="4314"/>
                    <a:pt x="14082" y="4070"/>
                  </a:cubicBezTo>
                  <a:cubicBezTo>
                    <a:pt x="14082" y="3785"/>
                    <a:pt x="13878" y="3622"/>
                    <a:pt x="13634" y="3622"/>
                  </a:cubicBezTo>
                  <a:close/>
                  <a:moveTo>
                    <a:pt x="14977" y="3622"/>
                  </a:moveTo>
                  <a:cubicBezTo>
                    <a:pt x="14733" y="3622"/>
                    <a:pt x="14529" y="3785"/>
                    <a:pt x="14529" y="4070"/>
                  </a:cubicBezTo>
                  <a:cubicBezTo>
                    <a:pt x="14529" y="4314"/>
                    <a:pt x="14733" y="4518"/>
                    <a:pt x="14977" y="4518"/>
                  </a:cubicBezTo>
                  <a:cubicBezTo>
                    <a:pt x="15221" y="4518"/>
                    <a:pt x="15425" y="4314"/>
                    <a:pt x="15425" y="4070"/>
                  </a:cubicBezTo>
                  <a:cubicBezTo>
                    <a:pt x="15425" y="3785"/>
                    <a:pt x="15221" y="3622"/>
                    <a:pt x="14977" y="3622"/>
                  </a:cubicBezTo>
                  <a:close/>
                  <a:moveTo>
                    <a:pt x="16320" y="3622"/>
                  </a:moveTo>
                  <a:cubicBezTo>
                    <a:pt x="16076" y="3622"/>
                    <a:pt x="15872" y="3785"/>
                    <a:pt x="15872" y="4070"/>
                  </a:cubicBezTo>
                  <a:cubicBezTo>
                    <a:pt x="15872" y="4314"/>
                    <a:pt x="16076" y="4518"/>
                    <a:pt x="16320" y="4518"/>
                  </a:cubicBezTo>
                  <a:cubicBezTo>
                    <a:pt x="16564" y="4518"/>
                    <a:pt x="16768" y="4314"/>
                    <a:pt x="16768" y="4070"/>
                  </a:cubicBezTo>
                  <a:cubicBezTo>
                    <a:pt x="16768" y="3785"/>
                    <a:pt x="16564" y="3622"/>
                    <a:pt x="16320" y="3622"/>
                  </a:cubicBezTo>
                  <a:close/>
                  <a:moveTo>
                    <a:pt x="367" y="5454"/>
                  </a:moveTo>
                  <a:cubicBezTo>
                    <a:pt x="163" y="5454"/>
                    <a:pt x="0" y="5617"/>
                    <a:pt x="0" y="5861"/>
                  </a:cubicBezTo>
                  <a:cubicBezTo>
                    <a:pt x="0" y="6064"/>
                    <a:pt x="163" y="6227"/>
                    <a:pt x="367" y="6227"/>
                  </a:cubicBezTo>
                  <a:lnTo>
                    <a:pt x="1954" y="6227"/>
                  </a:lnTo>
                  <a:cubicBezTo>
                    <a:pt x="2157" y="6227"/>
                    <a:pt x="2361" y="6064"/>
                    <a:pt x="2361" y="5861"/>
                  </a:cubicBezTo>
                  <a:cubicBezTo>
                    <a:pt x="2361" y="5617"/>
                    <a:pt x="2157" y="5454"/>
                    <a:pt x="1954" y="5454"/>
                  </a:cubicBezTo>
                  <a:close/>
                  <a:moveTo>
                    <a:pt x="3704" y="5454"/>
                  </a:moveTo>
                  <a:cubicBezTo>
                    <a:pt x="3500" y="5454"/>
                    <a:pt x="3338" y="5617"/>
                    <a:pt x="3338" y="5861"/>
                  </a:cubicBezTo>
                  <a:cubicBezTo>
                    <a:pt x="3338" y="6064"/>
                    <a:pt x="3500" y="6227"/>
                    <a:pt x="3704" y="6227"/>
                  </a:cubicBezTo>
                  <a:lnTo>
                    <a:pt x="7814" y="6227"/>
                  </a:lnTo>
                  <a:cubicBezTo>
                    <a:pt x="8058" y="6227"/>
                    <a:pt x="8221" y="6064"/>
                    <a:pt x="8221" y="5861"/>
                  </a:cubicBezTo>
                  <a:cubicBezTo>
                    <a:pt x="8221" y="5617"/>
                    <a:pt x="8058" y="5454"/>
                    <a:pt x="7814" y="5454"/>
                  </a:cubicBezTo>
                  <a:close/>
                  <a:moveTo>
                    <a:pt x="367" y="7244"/>
                  </a:moveTo>
                  <a:cubicBezTo>
                    <a:pt x="163" y="7244"/>
                    <a:pt x="0" y="7448"/>
                    <a:pt x="0" y="7651"/>
                  </a:cubicBezTo>
                  <a:cubicBezTo>
                    <a:pt x="0" y="7855"/>
                    <a:pt x="163" y="8018"/>
                    <a:pt x="367" y="8018"/>
                  </a:cubicBezTo>
                  <a:lnTo>
                    <a:pt x="1954" y="8018"/>
                  </a:lnTo>
                  <a:cubicBezTo>
                    <a:pt x="2157" y="8018"/>
                    <a:pt x="2361" y="7855"/>
                    <a:pt x="2361" y="7651"/>
                  </a:cubicBezTo>
                  <a:cubicBezTo>
                    <a:pt x="2361" y="7448"/>
                    <a:pt x="2157" y="7244"/>
                    <a:pt x="1954" y="7244"/>
                  </a:cubicBezTo>
                  <a:close/>
                  <a:moveTo>
                    <a:pt x="3704" y="7244"/>
                  </a:moveTo>
                  <a:cubicBezTo>
                    <a:pt x="3500" y="7244"/>
                    <a:pt x="3338" y="7448"/>
                    <a:pt x="3338" y="7651"/>
                  </a:cubicBezTo>
                  <a:cubicBezTo>
                    <a:pt x="3338" y="7855"/>
                    <a:pt x="3500" y="8018"/>
                    <a:pt x="3704" y="8018"/>
                  </a:cubicBezTo>
                  <a:lnTo>
                    <a:pt x="7814" y="8018"/>
                  </a:lnTo>
                  <a:cubicBezTo>
                    <a:pt x="8058" y="8018"/>
                    <a:pt x="8221" y="7855"/>
                    <a:pt x="8221" y="7651"/>
                  </a:cubicBezTo>
                  <a:cubicBezTo>
                    <a:pt x="8221" y="7448"/>
                    <a:pt x="8058" y="7244"/>
                    <a:pt x="7814" y="7244"/>
                  </a:cubicBezTo>
                  <a:close/>
                  <a:moveTo>
                    <a:pt x="14204" y="8750"/>
                  </a:moveTo>
                  <a:cubicBezTo>
                    <a:pt x="13959" y="8750"/>
                    <a:pt x="13756" y="8954"/>
                    <a:pt x="13756" y="9198"/>
                  </a:cubicBezTo>
                  <a:cubicBezTo>
                    <a:pt x="13756" y="9483"/>
                    <a:pt x="13959" y="9686"/>
                    <a:pt x="14204" y="9686"/>
                  </a:cubicBezTo>
                  <a:cubicBezTo>
                    <a:pt x="14448" y="9686"/>
                    <a:pt x="14651" y="9483"/>
                    <a:pt x="14651" y="9198"/>
                  </a:cubicBezTo>
                  <a:cubicBezTo>
                    <a:pt x="14651" y="8954"/>
                    <a:pt x="14448" y="8750"/>
                    <a:pt x="14204" y="8750"/>
                  </a:cubicBezTo>
                  <a:close/>
                  <a:moveTo>
                    <a:pt x="15547" y="8750"/>
                  </a:moveTo>
                  <a:cubicBezTo>
                    <a:pt x="15302" y="8750"/>
                    <a:pt x="15099" y="8954"/>
                    <a:pt x="15099" y="9198"/>
                  </a:cubicBezTo>
                  <a:cubicBezTo>
                    <a:pt x="15099" y="9483"/>
                    <a:pt x="15302" y="9686"/>
                    <a:pt x="15547" y="9686"/>
                  </a:cubicBezTo>
                  <a:cubicBezTo>
                    <a:pt x="15791" y="9686"/>
                    <a:pt x="15994" y="9483"/>
                    <a:pt x="15994" y="9198"/>
                  </a:cubicBezTo>
                  <a:cubicBezTo>
                    <a:pt x="15994" y="8954"/>
                    <a:pt x="15791" y="8750"/>
                    <a:pt x="15547" y="8750"/>
                  </a:cubicBezTo>
                  <a:close/>
                  <a:moveTo>
                    <a:pt x="16890" y="8750"/>
                  </a:moveTo>
                  <a:cubicBezTo>
                    <a:pt x="16645" y="8750"/>
                    <a:pt x="16442" y="8954"/>
                    <a:pt x="16442" y="9198"/>
                  </a:cubicBezTo>
                  <a:cubicBezTo>
                    <a:pt x="16442" y="9483"/>
                    <a:pt x="16645" y="9686"/>
                    <a:pt x="16890" y="9686"/>
                  </a:cubicBezTo>
                  <a:cubicBezTo>
                    <a:pt x="17134" y="9686"/>
                    <a:pt x="17337" y="9483"/>
                    <a:pt x="17337" y="9198"/>
                  </a:cubicBezTo>
                  <a:cubicBezTo>
                    <a:pt x="17337" y="8954"/>
                    <a:pt x="17134" y="8750"/>
                    <a:pt x="16890" y="8750"/>
                  </a:cubicBezTo>
                  <a:close/>
                  <a:moveTo>
                    <a:pt x="18233" y="8750"/>
                  </a:moveTo>
                  <a:cubicBezTo>
                    <a:pt x="17988" y="8750"/>
                    <a:pt x="17785" y="8954"/>
                    <a:pt x="17785" y="9198"/>
                  </a:cubicBezTo>
                  <a:cubicBezTo>
                    <a:pt x="17785" y="9483"/>
                    <a:pt x="17988" y="9686"/>
                    <a:pt x="18233" y="9686"/>
                  </a:cubicBezTo>
                  <a:cubicBezTo>
                    <a:pt x="18477" y="9686"/>
                    <a:pt x="18680" y="9483"/>
                    <a:pt x="18680" y="9198"/>
                  </a:cubicBezTo>
                  <a:cubicBezTo>
                    <a:pt x="18680" y="8954"/>
                    <a:pt x="18477" y="8750"/>
                    <a:pt x="18233" y="8750"/>
                  </a:cubicBezTo>
                  <a:close/>
                  <a:moveTo>
                    <a:pt x="19576" y="8750"/>
                  </a:moveTo>
                  <a:cubicBezTo>
                    <a:pt x="19331" y="8750"/>
                    <a:pt x="19128" y="8954"/>
                    <a:pt x="19128" y="9198"/>
                  </a:cubicBezTo>
                  <a:cubicBezTo>
                    <a:pt x="19128" y="9483"/>
                    <a:pt x="19331" y="9686"/>
                    <a:pt x="19576" y="9686"/>
                  </a:cubicBezTo>
                  <a:cubicBezTo>
                    <a:pt x="19820" y="9686"/>
                    <a:pt x="20023" y="9483"/>
                    <a:pt x="20023" y="9198"/>
                  </a:cubicBezTo>
                  <a:cubicBezTo>
                    <a:pt x="20023" y="8954"/>
                    <a:pt x="19820" y="8750"/>
                    <a:pt x="19576" y="8750"/>
                  </a:cubicBezTo>
                  <a:close/>
                  <a:moveTo>
                    <a:pt x="20919" y="8750"/>
                  </a:moveTo>
                  <a:cubicBezTo>
                    <a:pt x="20674" y="8750"/>
                    <a:pt x="20471" y="8954"/>
                    <a:pt x="20471" y="9198"/>
                  </a:cubicBezTo>
                  <a:cubicBezTo>
                    <a:pt x="20471" y="9483"/>
                    <a:pt x="20674" y="9686"/>
                    <a:pt x="20919" y="9686"/>
                  </a:cubicBezTo>
                  <a:cubicBezTo>
                    <a:pt x="21163" y="9686"/>
                    <a:pt x="21366" y="9483"/>
                    <a:pt x="21366" y="9198"/>
                  </a:cubicBezTo>
                  <a:cubicBezTo>
                    <a:pt x="21366" y="8954"/>
                    <a:pt x="21163" y="8750"/>
                    <a:pt x="20919" y="8750"/>
                  </a:cubicBezTo>
                  <a:close/>
                  <a:moveTo>
                    <a:pt x="367" y="9035"/>
                  </a:moveTo>
                  <a:cubicBezTo>
                    <a:pt x="163" y="9035"/>
                    <a:pt x="0" y="9239"/>
                    <a:pt x="0" y="9442"/>
                  </a:cubicBezTo>
                  <a:cubicBezTo>
                    <a:pt x="0" y="9646"/>
                    <a:pt x="163" y="9849"/>
                    <a:pt x="367" y="9849"/>
                  </a:cubicBezTo>
                  <a:lnTo>
                    <a:pt x="1954" y="9849"/>
                  </a:lnTo>
                  <a:cubicBezTo>
                    <a:pt x="2157" y="9849"/>
                    <a:pt x="2361" y="9646"/>
                    <a:pt x="2361" y="9442"/>
                  </a:cubicBezTo>
                  <a:cubicBezTo>
                    <a:pt x="2361" y="9239"/>
                    <a:pt x="2157" y="9035"/>
                    <a:pt x="1954" y="9035"/>
                  </a:cubicBezTo>
                  <a:close/>
                  <a:moveTo>
                    <a:pt x="8628" y="9035"/>
                  </a:moveTo>
                  <a:cubicBezTo>
                    <a:pt x="8425" y="9035"/>
                    <a:pt x="8262" y="9239"/>
                    <a:pt x="8262" y="9442"/>
                  </a:cubicBezTo>
                  <a:cubicBezTo>
                    <a:pt x="8262" y="9646"/>
                    <a:pt x="8425" y="9849"/>
                    <a:pt x="8628" y="9849"/>
                  </a:cubicBezTo>
                  <a:lnTo>
                    <a:pt x="12779" y="9849"/>
                  </a:lnTo>
                  <a:cubicBezTo>
                    <a:pt x="12983" y="9849"/>
                    <a:pt x="13146" y="9646"/>
                    <a:pt x="13146" y="9442"/>
                  </a:cubicBezTo>
                  <a:cubicBezTo>
                    <a:pt x="13146" y="9239"/>
                    <a:pt x="12983" y="9035"/>
                    <a:pt x="12779" y="9035"/>
                  </a:cubicBezTo>
                  <a:close/>
                  <a:moveTo>
                    <a:pt x="367" y="10866"/>
                  </a:moveTo>
                  <a:cubicBezTo>
                    <a:pt x="163" y="10866"/>
                    <a:pt x="0" y="11029"/>
                    <a:pt x="0" y="11233"/>
                  </a:cubicBezTo>
                  <a:cubicBezTo>
                    <a:pt x="0" y="11436"/>
                    <a:pt x="163" y="11640"/>
                    <a:pt x="367" y="11640"/>
                  </a:cubicBezTo>
                  <a:lnTo>
                    <a:pt x="1954" y="11640"/>
                  </a:lnTo>
                  <a:cubicBezTo>
                    <a:pt x="2157" y="11640"/>
                    <a:pt x="2361" y="11436"/>
                    <a:pt x="2361" y="11233"/>
                  </a:cubicBezTo>
                  <a:cubicBezTo>
                    <a:pt x="2361" y="11029"/>
                    <a:pt x="2157" y="10866"/>
                    <a:pt x="1954" y="10866"/>
                  </a:cubicBezTo>
                  <a:close/>
                  <a:moveTo>
                    <a:pt x="8628" y="10866"/>
                  </a:moveTo>
                  <a:cubicBezTo>
                    <a:pt x="8425" y="10866"/>
                    <a:pt x="8262" y="11029"/>
                    <a:pt x="8262" y="11233"/>
                  </a:cubicBezTo>
                  <a:cubicBezTo>
                    <a:pt x="8262" y="11436"/>
                    <a:pt x="8425" y="11640"/>
                    <a:pt x="8628" y="11640"/>
                  </a:cubicBezTo>
                  <a:lnTo>
                    <a:pt x="12779" y="11640"/>
                  </a:lnTo>
                  <a:cubicBezTo>
                    <a:pt x="12983" y="11640"/>
                    <a:pt x="13146" y="11436"/>
                    <a:pt x="13146" y="11233"/>
                  </a:cubicBezTo>
                  <a:cubicBezTo>
                    <a:pt x="13146" y="11029"/>
                    <a:pt x="12983" y="10866"/>
                    <a:pt x="12779" y="10866"/>
                  </a:cubicBezTo>
                  <a:close/>
                  <a:moveTo>
                    <a:pt x="14204" y="12454"/>
                  </a:moveTo>
                  <a:cubicBezTo>
                    <a:pt x="13959" y="12454"/>
                    <a:pt x="13756" y="12657"/>
                    <a:pt x="13756" y="12942"/>
                  </a:cubicBezTo>
                  <a:cubicBezTo>
                    <a:pt x="13756" y="13186"/>
                    <a:pt x="13959" y="13390"/>
                    <a:pt x="14204" y="13390"/>
                  </a:cubicBezTo>
                  <a:cubicBezTo>
                    <a:pt x="14448" y="13390"/>
                    <a:pt x="14651" y="13186"/>
                    <a:pt x="14651" y="12942"/>
                  </a:cubicBezTo>
                  <a:cubicBezTo>
                    <a:pt x="14651" y="12657"/>
                    <a:pt x="14448" y="12454"/>
                    <a:pt x="14204" y="12454"/>
                  </a:cubicBezTo>
                  <a:close/>
                  <a:moveTo>
                    <a:pt x="15547" y="12454"/>
                  </a:moveTo>
                  <a:cubicBezTo>
                    <a:pt x="15302" y="12454"/>
                    <a:pt x="15099" y="12657"/>
                    <a:pt x="15099" y="12942"/>
                  </a:cubicBezTo>
                  <a:cubicBezTo>
                    <a:pt x="15099" y="13186"/>
                    <a:pt x="15302" y="13390"/>
                    <a:pt x="15547" y="13390"/>
                  </a:cubicBezTo>
                  <a:cubicBezTo>
                    <a:pt x="15791" y="13390"/>
                    <a:pt x="15994" y="13186"/>
                    <a:pt x="15994" y="12942"/>
                  </a:cubicBezTo>
                  <a:cubicBezTo>
                    <a:pt x="15994" y="12657"/>
                    <a:pt x="15791" y="12454"/>
                    <a:pt x="15547" y="12454"/>
                  </a:cubicBezTo>
                  <a:close/>
                  <a:moveTo>
                    <a:pt x="16890" y="12454"/>
                  </a:moveTo>
                  <a:cubicBezTo>
                    <a:pt x="16645" y="12454"/>
                    <a:pt x="16442" y="12657"/>
                    <a:pt x="16442" y="12942"/>
                  </a:cubicBezTo>
                  <a:cubicBezTo>
                    <a:pt x="16442" y="13186"/>
                    <a:pt x="16645" y="13390"/>
                    <a:pt x="16890" y="13390"/>
                  </a:cubicBezTo>
                  <a:cubicBezTo>
                    <a:pt x="17134" y="13390"/>
                    <a:pt x="17337" y="13186"/>
                    <a:pt x="17337" y="12942"/>
                  </a:cubicBezTo>
                  <a:cubicBezTo>
                    <a:pt x="17337" y="12657"/>
                    <a:pt x="17134" y="12454"/>
                    <a:pt x="16890" y="12454"/>
                  </a:cubicBezTo>
                  <a:close/>
                  <a:moveTo>
                    <a:pt x="18233" y="12454"/>
                  </a:moveTo>
                  <a:cubicBezTo>
                    <a:pt x="17988" y="12454"/>
                    <a:pt x="17785" y="12657"/>
                    <a:pt x="17785" y="12942"/>
                  </a:cubicBezTo>
                  <a:cubicBezTo>
                    <a:pt x="17785" y="13186"/>
                    <a:pt x="17988" y="13390"/>
                    <a:pt x="18233" y="13390"/>
                  </a:cubicBezTo>
                  <a:cubicBezTo>
                    <a:pt x="18477" y="13390"/>
                    <a:pt x="18680" y="13186"/>
                    <a:pt x="18680" y="12942"/>
                  </a:cubicBezTo>
                  <a:cubicBezTo>
                    <a:pt x="18680" y="12657"/>
                    <a:pt x="18477" y="12454"/>
                    <a:pt x="18233" y="12454"/>
                  </a:cubicBezTo>
                  <a:close/>
                  <a:moveTo>
                    <a:pt x="19576" y="12454"/>
                  </a:moveTo>
                  <a:cubicBezTo>
                    <a:pt x="19331" y="12454"/>
                    <a:pt x="19128" y="12657"/>
                    <a:pt x="19128" y="12942"/>
                  </a:cubicBezTo>
                  <a:cubicBezTo>
                    <a:pt x="19128" y="13186"/>
                    <a:pt x="19331" y="13390"/>
                    <a:pt x="19576" y="13390"/>
                  </a:cubicBezTo>
                  <a:cubicBezTo>
                    <a:pt x="19820" y="13390"/>
                    <a:pt x="20023" y="13186"/>
                    <a:pt x="20023" y="12942"/>
                  </a:cubicBezTo>
                  <a:cubicBezTo>
                    <a:pt x="20023" y="12657"/>
                    <a:pt x="19820" y="12454"/>
                    <a:pt x="19576" y="12454"/>
                  </a:cubicBezTo>
                  <a:close/>
                  <a:moveTo>
                    <a:pt x="20919" y="12454"/>
                  </a:moveTo>
                  <a:cubicBezTo>
                    <a:pt x="20674" y="12454"/>
                    <a:pt x="20471" y="12657"/>
                    <a:pt x="20471" y="12942"/>
                  </a:cubicBezTo>
                  <a:cubicBezTo>
                    <a:pt x="20471" y="13186"/>
                    <a:pt x="20674" y="13390"/>
                    <a:pt x="20919" y="13390"/>
                  </a:cubicBezTo>
                  <a:cubicBezTo>
                    <a:pt x="21163" y="13390"/>
                    <a:pt x="21366" y="13186"/>
                    <a:pt x="21366" y="12942"/>
                  </a:cubicBezTo>
                  <a:cubicBezTo>
                    <a:pt x="21366" y="12657"/>
                    <a:pt x="21163" y="12454"/>
                    <a:pt x="20919" y="12454"/>
                  </a:cubicBezTo>
                  <a:close/>
                  <a:moveTo>
                    <a:pt x="367" y="12657"/>
                  </a:moveTo>
                  <a:cubicBezTo>
                    <a:pt x="163" y="12657"/>
                    <a:pt x="0" y="12820"/>
                    <a:pt x="0" y="13023"/>
                  </a:cubicBezTo>
                  <a:cubicBezTo>
                    <a:pt x="0" y="13268"/>
                    <a:pt x="163" y="13430"/>
                    <a:pt x="367" y="13430"/>
                  </a:cubicBezTo>
                  <a:lnTo>
                    <a:pt x="1954" y="13430"/>
                  </a:lnTo>
                  <a:cubicBezTo>
                    <a:pt x="2157" y="13430"/>
                    <a:pt x="2361" y="13268"/>
                    <a:pt x="2361" y="13023"/>
                  </a:cubicBezTo>
                  <a:cubicBezTo>
                    <a:pt x="2361" y="12820"/>
                    <a:pt x="2157" y="12657"/>
                    <a:pt x="1954" y="12657"/>
                  </a:cubicBezTo>
                  <a:close/>
                  <a:moveTo>
                    <a:pt x="8628" y="12657"/>
                  </a:moveTo>
                  <a:cubicBezTo>
                    <a:pt x="8425" y="12657"/>
                    <a:pt x="8262" y="12820"/>
                    <a:pt x="8262" y="13023"/>
                  </a:cubicBezTo>
                  <a:cubicBezTo>
                    <a:pt x="8262" y="13268"/>
                    <a:pt x="8425" y="13430"/>
                    <a:pt x="8628" y="13430"/>
                  </a:cubicBezTo>
                  <a:lnTo>
                    <a:pt x="12779" y="13430"/>
                  </a:lnTo>
                  <a:cubicBezTo>
                    <a:pt x="12983" y="13430"/>
                    <a:pt x="13146" y="13268"/>
                    <a:pt x="13146" y="13023"/>
                  </a:cubicBezTo>
                  <a:cubicBezTo>
                    <a:pt x="13146" y="12820"/>
                    <a:pt x="12983"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5" name="Google Shape;1857;p36"/>
            <p:cNvSpPr/>
            <p:nvPr/>
          </p:nvSpPr>
          <p:spPr>
            <a:xfrm>
              <a:off x="2448360" y="310140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1"/>
                  </a:moveTo>
                  <a:lnTo>
                    <a:pt x="4965" y="41"/>
                  </a:lnTo>
                  <a:lnTo>
                    <a:pt x="326" y="2239"/>
                  </a:lnTo>
                  <a:cubicBezTo>
                    <a:pt x="0" y="2442"/>
                    <a:pt x="123" y="2931"/>
                    <a:pt x="489" y="2931"/>
                  </a:cubicBezTo>
                  <a:lnTo>
                    <a:pt x="22913" y="2931"/>
                  </a:lnTo>
                  <a:cubicBezTo>
                    <a:pt x="22994" y="2931"/>
                    <a:pt x="23076" y="2890"/>
                    <a:pt x="23157" y="2849"/>
                  </a:cubicBezTo>
                  <a:lnTo>
                    <a:pt x="26047" y="652"/>
                  </a:lnTo>
                  <a:cubicBezTo>
                    <a:pt x="26291" y="448"/>
                    <a:pt x="26169" y="1"/>
                    <a:pt x="2580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56" name="Google Shape;1858;p36"/>
            <p:cNvSpPr/>
            <p:nvPr/>
          </p:nvSpPr>
          <p:spPr>
            <a:xfrm>
              <a:off x="2445120" y="3095640"/>
              <a:ext cx="442080" cy="61920"/>
            </a:xfrm>
            <a:custGeom>
              <a:avLst/>
              <a:gdLst>
                <a:gd name="textAreaLeft" fmla="*/ 0 w 442080"/>
                <a:gd name="textAreaRight" fmla="*/ 442440 w 442080"/>
                <a:gd name="textAreaTop" fmla="*/ 0 h 61920"/>
                <a:gd name="textAreaBottom" fmla="*/ 62280 h 61920"/>
              </a:gdLst>
              <a:ahLst/>
              <a:cxnLst/>
              <a:rect l="textAreaLeft" t="textAreaTop" r="textAreaRight" b="textAreaBottom"/>
              <a:pathLst>
                <a:path w="26739" h="3583">
                  <a:moveTo>
                    <a:pt x="26047" y="652"/>
                  </a:moveTo>
                  <a:lnTo>
                    <a:pt x="26047" y="693"/>
                  </a:lnTo>
                  <a:lnTo>
                    <a:pt x="23158" y="2931"/>
                  </a:lnTo>
                  <a:lnTo>
                    <a:pt x="693" y="2931"/>
                  </a:lnTo>
                  <a:lnTo>
                    <a:pt x="693" y="2890"/>
                  </a:lnTo>
                  <a:lnTo>
                    <a:pt x="5251" y="693"/>
                  </a:lnTo>
                  <a:lnTo>
                    <a:pt x="5332" y="652"/>
                  </a:lnTo>
                  <a:close/>
                  <a:moveTo>
                    <a:pt x="5251" y="1"/>
                  </a:moveTo>
                  <a:lnTo>
                    <a:pt x="5088" y="42"/>
                  </a:lnTo>
                  <a:lnTo>
                    <a:pt x="5007" y="42"/>
                  </a:lnTo>
                  <a:lnTo>
                    <a:pt x="408" y="2280"/>
                  </a:lnTo>
                  <a:cubicBezTo>
                    <a:pt x="123" y="2402"/>
                    <a:pt x="1" y="2646"/>
                    <a:pt x="1" y="2890"/>
                  </a:cubicBezTo>
                  <a:cubicBezTo>
                    <a:pt x="1" y="3053"/>
                    <a:pt x="82" y="3257"/>
                    <a:pt x="164" y="3379"/>
                  </a:cubicBezTo>
                  <a:cubicBezTo>
                    <a:pt x="286" y="3501"/>
                    <a:pt x="489" y="3582"/>
                    <a:pt x="693" y="3582"/>
                  </a:cubicBezTo>
                  <a:lnTo>
                    <a:pt x="23117" y="3582"/>
                  </a:lnTo>
                  <a:cubicBezTo>
                    <a:pt x="23280" y="3582"/>
                    <a:pt x="23442" y="3542"/>
                    <a:pt x="23565" y="3460"/>
                  </a:cubicBezTo>
                  <a:lnTo>
                    <a:pt x="26454" y="1222"/>
                  </a:lnTo>
                  <a:cubicBezTo>
                    <a:pt x="26617" y="1100"/>
                    <a:pt x="26739" y="896"/>
                    <a:pt x="26698" y="693"/>
                  </a:cubicBezTo>
                  <a:cubicBezTo>
                    <a:pt x="26698" y="489"/>
                    <a:pt x="26658" y="327"/>
                    <a:pt x="26535" y="204"/>
                  </a:cubicBezTo>
                  <a:cubicBezTo>
                    <a:pt x="26413" y="82"/>
                    <a:pt x="26210" y="1"/>
                    <a:pt x="2600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57" name="Google Shape;1859;p36"/>
            <p:cNvSpPr/>
            <p:nvPr/>
          </p:nvSpPr>
          <p:spPr>
            <a:xfrm>
              <a:off x="2650680" y="2857680"/>
              <a:ext cx="68400" cy="272880"/>
            </a:xfrm>
            <a:custGeom>
              <a:avLst/>
              <a:gdLst>
                <a:gd name="textAreaLeft" fmla="*/ 0 w 68400"/>
                <a:gd name="textAreaRight" fmla="*/ 68760 w 68400"/>
                <a:gd name="textAreaTop" fmla="*/ 0 h 272880"/>
                <a:gd name="textAreaBottom" fmla="*/ 273240 h 272880"/>
              </a:gdLst>
              <a:ahLst/>
              <a:cxnLst/>
              <a:rect l="textAreaLeft" t="textAreaTop" r="textAreaRight" b="textAreaBottom"/>
              <a:pathLst>
                <a:path w="4152" h="15710">
                  <a:moveTo>
                    <a:pt x="1" y="1"/>
                  </a:moveTo>
                  <a:lnTo>
                    <a:pt x="1" y="15710"/>
                  </a:lnTo>
                  <a:lnTo>
                    <a:pt x="4152" y="15710"/>
                  </a:lnTo>
                  <a:lnTo>
                    <a:pt x="4152" y="1"/>
                  </a:lnTo>
                  <a:close/>
                </a:path>
              </a:pathLst>
            </a:custGeom>
            <a:solidFill>
              <a:schemeClr val="lt1"/>
            </a:solidFill>
            <a:ln w="9525">
              <a:solidFill>
                <a:srgbClr val="494949"/>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8" name="Google Shape;1860;p36"/>
            <p:cNvSpPr/>
            <p:nvPr/>
          </p:nvSpPr>
          <p:spPr>
            <a:xfrm>
              <a:off x="2645280" y="285156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2"/>
                  </a:moveTo>
                  <a:lnTo>
                    <a:pt x="4111" y="15750"/>
                  </a:lnTo>
                  <a:lnTo>
                    <a:pt x="693" y="15750"/>
                  </a:lnTo>
                  <a:lnTo>
                    <a:pt x="693" y="692"/>
                  </a:lnTo>
                  <a:close/>
                  <a:moveTo>
                    <a:pt x="327" y="0"/>
                  </a:moveTo>
                  <a:cubicBezTo>
                    <a:pt x="245" y="0"/>
                    <a:pt x="164" y="41"/>
                    <a:pt x="82" y="123"/>
                  </a:cubicBezTo>
                  <a:cubicBezTo>
                    <a:pt x="42" y="163"/>
                    <a:pt x="1" y="285"/>
                    <a:pt x="1" y="367"/>
                  </a:cubicBezTo>
                  <a:lnTo>
                    <a:pt x="1" y="16076"/>
                  </a:lnTo>
                  <a:cubicBezTo>
                    <a:pt x="1" y="16157"/>
                    <a:pt x="42" y="16239"/>
                    <a:pt x="82" y="16320"/>
                  </a:cubicBezTo>
                  <a:cubicBezTo>
                    <a:pt x="164" y="16361"/>
                    <a:pt x="245" y="16401"/>
                    <a:pt x="327" y="16401"/>
                  </a:cubicBezTo>
                  <a:lnTo>
                    <a:pt x="4478" y="16401"/>
                  </a:lnTo>
                  <a:cubicBezTo>
                    <a:pt x="4559" y="16401"/>
                    <a:pt x="4640" y="16361"/>
                    <a:pt x="4722" y="16320"/>
                  </a:cubicBezTo>
                  <a:cubicBezTo>
                    <a:pt x="4763" y="16239"/>
                    <a:pt x="4803" y="16157"/>
                    <a:pt x="4803" y="16076"/>
                  </a:cubicBezTo>
                  <a:lnTo>
                    <a:pt x="4803" y="367"/>
                  </a:lnTo>
                  <a:cubicBezTo>
                    <a:pt x="4803" y="285"/>
                    <a:pt x="4763" y="163"/>
                    <a:pt x="4722" y="123"/>
                  </a:cubicBezTo>
                  <a:cubicBezTo>
                    <a:pt x="4640" y="41"/>
                    <a:pt x="4559" y="0"/>
                    <a:pt x="4478"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59" name="Google Shape;1861;p36"/>
            <p:cNvSpPr/>
            <p:nvPr/>
          </p:nvSpPr>
          <p:spPr>
            <a:xfrm>
              <a:off x="2639880" y="2857680"/>
              <a:ext cx="90000" cy="197640"/>
            </a:xfrm>
            <a:custGeom>
              <a:avLst/>
              <a:gdLst>
                <a:gd name="textAreaLeft" fmla="*/ 0 w 90000"/>
                <a:gd name="textAreaRight" fmla="*/ 90360 w 90000"/>
                <a:gd name="textAreaTop" fmla="*/ 0 h 197640"/>
                <a:gd name="textAreaBottom" fmla="*/ 198000 h 197640"/>
              </a:gdLst>
              <a:ahLst/>
              <a:cxnLst/>
              <a:rect l="textAreaLeft" t="textAreaTop" r="textAreaRight" b="textAreaBottom"/>
              <a:pathLst>
                <a:path w="5454" h="11396">
                  <a:moveTo>
                    <a:pt x="0" y="1"/>
                  </a:moveTo>
                  <a:lnTo>
                    <a:pt x="0" y="11396"/>
                  </a:lnTo>
                  <a:lnTo>
                    <a:pt x="5454" y="11396"/>
                  </a:lnTo>
                  <a:lnTo>
                    <a:pt x="5454" y="1"/>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0" name="Google Shape;1862;p36"/>
            <p:cNvSpPr/>
            <p:nvPr/>
          </p:nvSpPr>
          <p:spPr>
            <a:xfrm>
              <a:off x="2634480" y="2851560"/>
              <a:ext cx="100800" cy="210600"/>
            </a:xfrm>
            <a:custGeom>
              <a:avLst/>
              <a:gdLst>
                <a:gd name="textAreaLeft" fmla="*/ 0 w 100800"/>
                <a:gd name="textAreaRight" fmla="*/ 101160 w 100800"/>
                <a:gd name="textAreaTop" fmla="*/ 0 h 210600"/>
                <a:gd name="textAreaBottom" fmla="*/ 210960 h 210600"/>
              </a:gdLst>
              <a:ahLst/>
              <a:cxnLst/>
              <a:rect l="textAreaLeft" t="textAreaTop" r="textAreaRight" b="textAreaBottom"/>
              <a:pathLst>
                <a:path w="6106" h="12129">
                  <a:moveTo>
                    <a:pt x="5414" y="692"/>
                  </a:moveTo>
                  <a:lnTo>
                    <a:pt x="5414" y="11436"/>
                  </a:lnTo>
                  <a:lnTo>
                    <a:pt x="693" y="11436"/>
                  </a:lnTo>
                  <a:lnTo>
                    <a:pt x="693" y="692"/>
                  </a:lnTo>
                  <a:close/>
                  <a:moveTo>
                    <a:pt x="326" y="0"/>
                  </a:moveTo>
                  <a:cubicBezTo>
                    <a:pt x="245" y="0"/>
                    <a:pt x="164" y="41"/>
                    <a:pt x="123" y="123"/>
                  </a:cubicBezTo>
                  <a:cubicBezTo>
                    <a:pt x="42" y="163"/>
                    <a:pt x="1" y="285"/>
                    <a:pt x="1" y="367"/>
                  </a:cubicBezTo>
                  <a:lnTo>
                    <a:pt x="1" y="11762"/>
                  </a:lnTo>
                  <a:cubicBezTo>
                    <a:pt x="1" y="11843"/>
                    <a:pt x="42" y="11965"/>
                    <a:pt x="123" y="12006"/>
                  </a:cubicBezTo>
                  <a:cubicBezTo>
                    <a:pt x="164" y="12087"/>
                    <a:pt x="245" y="12128"/>
                    <a:pt x="326" y="12128"/>
                  </a:cubicBezTo>
                  <a:lnTo>
                    <a:pt x="5780" y="12128"/>
                  </a:lnTo>
                  <a:cubicBezTo>
                    <a:pt x="5861" y="12128"/>
                    <a:pt x="5943" y="12087"/>
                    <a:pt x="5983" y="12006"/>
                  </a:cubicBezTo>
                  <a:cubicBezTo>
                    <a:pt x="6065" y="11925"/>
                    <a:pt x="6105" y="11843"/>
                    <a:pt x="6105" y="11762"/>
                  </a:cubicBezTo>
                  <a:lnTo>
                    <a:pt x="6105" y="367"/>
                  </a:lnTo>
                  <a:cubicBezTo>
                    <a:pt x="6105" y="285"/>
                    <a:pt x="6065" y="163"/>
                    <a:pt x="5983" y="123"/>
                  </a:cubicBezTo>
                  <a:cubicBezTo>
                    <a:pt x="5943" y="41"/>
                    <a:pt x="5861" y="0"/>
                    <a:pt x="5780"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1" name="Google Shape;1863;p36"/>
            <p:cNvSpPr/>
            <p:nvPr/>
          </p:nvSpPr>
          <p:spPr>
            <a:xfrm>
              <a:off x="2135880" y="194868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7">
                  <a:moveTo>
                    <a:pt x="1" y="1"/>
                  </a:moveTo>
                  <a:lnTo>
                    <a:pt x="1" y="53436"/>
                  </a:lnTo>
                  <a:lnTo>
                    <a:pt x="68291" y="53436"/>
                  </a:lnTo>
                  <a:lnTo>
                    <a:pt x="68291" y="1"/>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2" name="Google Shape;1864;p36"/>
            <p:cNvSpPr/>
            <p:nvPr/>
          </p:nvSpPr>
          <p:spPr>
            <a:xfrm>
              <a:off x="2130840" y="1942920"/>
              <a:ext cx="1140480" cy="939960"/>
            </a:xfrm>
            <a:custGeom>
              <a:avLst/>
              <a:gdLst>
                <a:gd name="textAreaLeft" fmla="*/ 0 w 1140480"/>
                <a:gd name="textAreaRight" fmla="*/ 1140840 w 1140480"/>
                <a:gd name="textAreaTop" fmla="*/ 0 h 939960"/>
                <a:gd name="textAreaBottom" fmla="*/ 940320 h 939960"/>
              </a:gdLst>
              <a:ahLst/>
              <a:cxnLst/>
              <a:rect l="textAreaLeft" t="textAreaTop" r="textAreaRight" b="textAreaBottom"/>
              <a:pathLst>
                <a:path w="68942" h="54087">
                  <a:moveTo>
                    <a:pt x="68290" y="692"/>
                  </a:moveTo>
                  <a:lnTo>
                    <a:pt x="68290" y="53395"/>
                  </a:lnTo>
                  <a:lnTo>
                    <a:pt x="652" y="53395"/>
                  </a:lnTo>
                  <a:lnTo>
                    <a:pt x="652" y="692"/>
                  </a:lnTo>
                  <a:close/>
                  <a:moveTo>
                    <a:pt x="326" y="0"/>
                  </a:moveTo>
                  <a:cubicBezTo>
                    <a:pt x="245" y="0"/>
                    <a:pt x="163" y="41"/>
                    <a:pt x="82" y="82"/>
                  </a:cubicBezTo>
                  <a:cubicBezTo>
                    <a:pt x="0" y="163"/>
                    <a:pt x="0" y="244"/>
                    <a:pt x="0" y="326"/>
                  </a:cubicBezTo>
                  <a:lnTo>
                    <a:pt x="0" y="53761"/>
                  </a:lnTo>
                  <a:cubicBezTo>
                    <a:pt x="0" y="53843"/>
                    <a:pt x="0" y="53924"/>
                    <a:pt x="82" y="54005"/>
                  </a:cubicBezTo>
                  <a:cubicBezTo>
                    <a:pt x="163" y="54046"/>
                    <a:pt x="245" y="54087"/>
                    <a:pt x="326" y="54087"/>
                  </a:cubicBezTo>
                  <a:lnTo>
                    <a:pt x="68616" y="54087"/>
                  </a:lnTo>
                  <a:cubicBezTo>
                    <a:pt x="68697" y="54087"/>
                    <a:pt x="68778" y="54046"/>
                    <a:pt x="68860" y="54005"/>
                  </a:cubicBezTo>
                  <a:cubicBezTo>
                    <a:pt x="68901" y="53924"/>
                    <a:pt x="68941" y="53843"/>
                    <a:pt x="68941" y="53761"/>
                  </a:cubicBezTo>
                  <a:lnTo>
                    <a:pt x="68941" y="326"/>
                  </a:lnTo>
                  <a:cubicBezTo>
                    <a:pt x="68941" y="244"/>
                    <a:pt x="68901" y="163"/>
                    <a:pt x="68860" y="82"/>
                  </a:cubicBezTo>
                  <a:cubicBezTo>
                    <a:pt x="68778" y="41"/>
                    <a:pt x="68697" y="0"/>
                    <a:pt x="6861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3" name="Google Shape;1865;p36"/>
            <p:cNvSpPr/>
            <p:nvPr/>
          </p:nvSpPr>
          <p:spPr>
            <a:xfrm>
              <a:off x="2196720" y="1998360"/>
              <a:ext cx="1008360" cy="829440"/>
            </a:xfrm>
            <a:custGeom>
              <a:avLst/>
              <a:gdLst>
                <a:gd name="textAreaLeft" fmla="*/ 0 w 1008360"/>
                <a:gd name="textAreaRight" fmla="*/ 1008720 w 1008360"/>
                <a:gd name="textAreaTop" fmla="*/ 0 h 829440"/>
                <a:gd name="textAreaBottom" fmla="*/ 829800 h 829440"/>
              </a:gdLst>
              <a:ahLst/>
              <a:cxnLst/>
              <a:rect l="textAreaLeft" t="textAreaTop" r="textAreaRight" b="textAreaBottom"/>
              <a:pathLst>
                <a:path w="60965" h="47739">
                  <a:moveTo>
                    <a:pt x="1" y="1"/>
                  </a:moveTo>
                  <a:lnTo>
                    <a:pt x="1" y="47738"/>
                  </a:lnTo>
                  <a:lnTo>
                    <a:pt x="60965" y="47738"/>
                  </a:lnTo>
                  <a:lnTo>
                    <a:pt x="60965" y="1"/>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4" name="Google Shape;1866;p36"/>
            <p:cNvSpPr/>
            <p:nvPr/>
          </p:nvSpPr>
          <p:spPr>
            <a:xfrm>
              <a:off x="2190600" y="1992600"/>
              <a:ext cx="1020600" cy="840960"/>
            </a:xfrm>
            <a:custGeom>
              <a:avLst/>
              <a:gdLst>
                <a:gd name="textAreaLeft" fmla="*/ 0 w 1020600"/>
                <a:gd name="textAreaRight" fmla="*/ 1020960 w 1020600"/>
                <a:gd name="textAreaTop" fmla="*/ 0 h 840960"/>
                <a:gd name="textAreaBottom" fmla="*/ 841320 h 840960"/>
              </a:gdLst>
              <a:ahLst/>
              <a:cxnLst/>
              <a:rect l="textAreaLeft" t="textAreaTop" r="textAreaRight" b="textAreaBottom"/>
              <a:pathLst>
                <a:path w="61698" h="48390">
                  <a:moveTo>
                    <a:pt x="61005" y="693"/>
                  </a:moveTo>
                  <a:lnTo>
                    <a:pt x="61005" y="47698"/>
                  </a:lnTo>
                  <a:lnTo>
                    <a:pt x="692" y="47698"/>
                  </a:lnTo>
                  <a:lnTo>
                    <a:pt x="692" y="693"/>
                  </a:lnTo>
                  <a:close/>
                  <a:moveTo>
                    <a:pt x="367" y="1"/>
                  </a:moveTo>
                  <a:cubicBezTo>
                    <a:pt x="245" y="1"/>
                    <a:pt x="163" y="42"/>
                    <a:pt x="123" y="123"/>
                  </a:cubicBezTo>
                  <a:cubicBezTo>
                    <a:pt x="41" y="164"/>
                    <a:pt x="0" y="245"/>
                    <a:pt x="0" y="327"/>
                  </a:cubicBezTo>
                  <a:lnTo>
                    <a:pt x="0" y="48064"/>
                  </a:lnTo>
                  <a:cubicBezTo>
                    <a:pt x="0" y="48146"/>
                    <a:pt x="41" y="48227"/>
                    <a:pt x="123" y="48268"/>
                  </a:cubicBezTo>
                  <a:cubicBezTo>
                    <a:pt x="163" y="48349"/>
                    <a:pt x="245" y="48390"/>
                    <a:pt x="367" y="48390"/>
                  </a:cubicBezTo>
                  <a:lnTo>
                    <a:pt x="61331" y="48390"/>
                  </a:lnTo>
                  <a:cubicBezTo>
                    <a:pt x="61412" y="48390"/>
                    <a:pt x="61494" y="48349"/>
                    <a:pt x="61575" y="48268"/>
                  </a:cubicBezTo>
                  <a:cubicBezTo>
                    <a:pt x="61657" y="48227"/>
                    <a:pt x="61697" y="48146"/>
                    <a:pt x="61697" y="48064"/>
                  </a:cubicBezTo>
                  <a:lnTo>
                    <a:pt x="61697" y="327"/>
                  </a:lnTo>
                  <a:cubicBezTo>
                    <a:pt x="61697" y="245"/>
                    <a:pt x="61657" y="164"/>
                    <a:pt x="61575" y="123"/>
                  </a:cubicBezTo>
                  <a:cubicBezTo>
                    <a:pt x="61494" y="42"/>
                    <a:pt x="61412" y="1"/>
                    <a:pt x="61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5" name="Google Shape;1867;p36"/>
            <p:cNvSpPr/>
            <p:nvPr/>
          </p:nvSpPr>
          <p:spPr>
            <a:xfrm>
              <a:off x="2270160" y="2085120"/>
              <a:ext cx="421920" cy="203400"/>
            </a:xfrm>
            <a:custGeom>
              <a:avLst/>
              <a:gdLst>
                <a:gd name="textAreaLeft" fmla="*/ 0 w 421920"/>
                <a:gd name="textAreaRight" fmla="*/ 422280 w 421920"/>
                <a:gd name="textAreaTop" fmla="*/ 0 h 203400"/>
                <a:gd name="textAreaBottom" fmla="*/ 203760 h 203400"/>
              </a:gdLst>
              <a:ahLst/>
              <a:cxnLst/>
              <a:rect l="textAreaLeft" t="textAreaTop" r="textAreaRight" b="textAreaBottom"/>
              <a:pathLst>
                <a:path w="25518" h="11722">
                  <a:moveTo>
                    <a:pt x="24826" y="692"/>
                  </a:moveTo>
                  <a:lnTo>
                    <a:pt x="24826" y="11070"/>
                  </a:lnTo>
                  <a:lnTo>
                    <a:pt x="652" y="11070"/>
                  </a:lnTo>
                  <a:lnTo>
                    <a:pt x="652" y="692"/>
                  </a:lnTo>
                  <a:close/>
                  <a:moveTo>
                    <a:pt x="1" y="0"/>
                  </a:moveTo>
                  <a:lnTo>
                    <a:pt x="1" y="11721"/>
                  </a:lnTo>
                  <a:lnTo>
                    <a:pt x="25518" y="11721"/>
                  </a:lnTo>
                  <a:lnTo>
                    <a:pt x="25518" y="11396"/>
                  </a:lnTo>
                  <a:lnTo>
                    <a:pt x="25518"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66" name="Google Shape;1868;p36"/>
            <p:cNvSpPr/>
            <p:nvPr/>
          </p:nvSpPr>
          <p:spPr>
            <a:xfrm>
              <a:off x="2328840" y="24105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21"/>
                    <a:pt x="13227" y="2320"/>
                  </a:cubicBezTo>
                  <a:lnTo>
                    <a:pt x="15913" y="3581"/>
                  </a:lnTo>
                  <a:cubicBezTo>
                    <a:pt x="17419" y="4273"/>
                    <a:pt x="19006" y="4640"/>
                    <a:pt x="20593" y="4640"/>
                  </a:cubicBezTo>
                  <a:cubicBezTo>
                    <a:pt x="22384" y="4640"/>
                    <a:pt x="24215" y="4151"/>
                    <a:pt x="25843" y="3256"/>
                  </a:cubicBezTo>
                  <a:lnTo>
                    <a:pt x="26616" y="2849"/>
                  </a:lnTo>
                  <a:cubicBezTo>
                    <a:pt x="29221" y="1424"/>
                    <a:pt x="32110" y="692"/>
                    <a:pt x="35081" y="692"/>
                  </a:cubicBezTo>
                  <a:lnTo>
                    <a:pt x="41918" y="692"/>
                  </a:lnTo>
                  <a:lnTo>
                    <a:pt x="41918" y="0"/>
                  </a:lnTo>
                  <a:lnTo>
                    <a:pt x="35081" y="0"/>
                  </a:lnTo>
                  <a:cubicBezTo>
                    <a:pt x="31988" y="0"/>
                    <a:pt x="28977" y="773"/>
                    <a:pt x="26291" y="2238"/>
                  </a:cubicBezTo>
                  <a:lnTo>
                    <a:pt x="25517" y="2686"/>
                  </a:lnTo>
                  <a:cubicBezTo>
                    <a:pt x="23971" y="3500"/>
                    <a:pt x="22302" y="3948"/>
                    <a:pt x="20593" y="3948"/>
                  </a:cubicBezTo>
                  <a:cubicBezTo>
                    <a:pt x="19087" y="3948"/>
                    <a:pt x="17581" y="3622"/>
                    <a:pt x="16198" y="2971"/>
                  </a:cubicBezTo>
                  <a:lnTo>
                    <a:pt x="13512" y="1709"/>
                  </a:lnTo>
                  <a:cubicBezTo>
                    <a:pt x="11111" y="570"/>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67" name="Google Shape;1869;p36"/>
            <p:cNvSpPr/>
            <p:nvPr/>
          </p:nvSpPr>
          <p:spPr>
            <a:xfrm>
              <a:off x="2328840" y="248076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0">
                  <a:moveTo>
                    <a:pt x="0" y="0"/>
                  </a:moveTo>
                  <a:lnTo>
                    <a:pt x="0" y="692"/>
                  </a:lnTo>
                  <a:lnTo>
                    <a:pt x="5820" y="692"/>
                  </a:lnTo>
                  <a:cubicBezTo>
                    <a:pt x="8384" y="692"/>
                    <a:pt x="10907" y="1262"/>
                    <a:pt x="13227" y="2320"/>
                  </a:cubicBezTo>
                  <a:lnTo>
                    <a:pt x="15913" y="3622"/>
                  </a:lnTo>
                  <a:cubicBezTo>
                    <a:pt x="17419" y="4314"/>
                    <a:pt x="19006" y="4640"/>
                    <a:pt x="20593" y="4640"/>
                  </a:cubicBezTo>
                  <a:cubicBezTo>
                    <a:pt x="22384" y="4640"/>
                    <a:pt x="24215" y="4192"/>
                    <a:pt x="25843" y="3297"/>
                  </a:cubicBezTo>
                  <a:lnTo>
                    <a:pt x="26616" y="2849"/>
                  </a:lnTo>
                  <a:cubicBezTo>
                    <a:pt x="29221" y="1424"/>
                    <a:pt x="32110" y="692"/>
                    <a:pt x="35081" y="692"/>
                  </a:cubicBezTo>
                  <a:lnTo>
                    <a:pt x="41918" y="692"/>
                  </a:lnTo>
                  <a:lnTo>
                    <a:pt x="41918" y="0"/>
                  </a:lnTo>
                  <a:lnTo>
                    <a:pt x="35081" y="0"/>
                  </a:lnTo>
                  <a:cubicBezTo>
                    <a:pt x="31988" y="0"/>
                    <a:pt x="28977" y="773"/>
                    <a:pt x="26291" y="2279"/>
                  </a:cubicBezTo>
                  <a:lnTo>
                    <a:pt x="25517" y="2686"/>
                  </a:lnTo>
                  <a:cubicBezTo>
                    <a:pt x="24012" y="3541"/>
                    <a:pt x="22302" y="3948"/>
                    <a:pt x="20593" y="3948"/>
                  </a:cubicBezTo>
                  <a:cubicBezTo>
                    <a:pt x="19087" y="3948"/>
                    <a:pt x="17581" y="3622"/>
                    <a:pt x="16198" y="2971"/>
                  </a:cubicBezTo>
                  <a:lnTo>
                    <a:pt x="13512" y="1709"/>
                  </a:lnTo>
                  <a:cubicBezTo>
                    <a:pt x="11111" y="611"/>
                    <a:pt x="8465" y="0"/>
                    <a:pt x="5820"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68" name="Google Shape;1870;p36"/>
            <p:cNvSpPr/>
            <p:nvPr/>
          </p:nvSpPr>
          <p:spPr>
            <a:xfrm>
              <a:off x="2328840" y="2638440"/>
              <a:ext cx="693360" cy="79560"/>
            </a:xfrm>
            <a:custGeom>
              <a:avLst/>
              <a:gdLst>
                <a:gd name="textAreaLeft" fmla="*/ 0 w 693360"/>
                <a:gd name="textAreaRight" fmla="*/ 693720 w 693360"/>
                <a:gd name="textAreaTop" fmla="*/ 0 h 79560"/>
                <a:gd name="textAreaBottom" fmla="*/ 79920 h 79560"/>
              </a:gdLst>
              <a:ahLst/>
              <a:cxnLst/>
              <a:rect l="textAreaLeft" t="textAreaTop" r="textAreaRight" b="textAreaBottom"/>
              <a:pathLst>
                <a:path w="41919" h="4600">
                  <a:moveTo>
                    <a:pt x="20593" y="1"/>
                  </a:moveTo>
                  <a:cubicBezTo>
                    <a:pt x="19006" y="1"/>
                    <a:pt x="17419" y="326"/>
                    <a:pt x="15913" y="1018"/>
                  </a:cubicBezTo>
                  <a:lnTo>
                    <a:pt x="13227" y="2280"/>
                  </a:lnTo>
                  <a:cubicBezTo>
                    <a:pt x="10907" y="3378"/>
                    <a:pt x="8384" y="3948"/>
                    <a:pt x="5820" y="3948"/>
                  </a:cubicBezTo>
                  <a:lnTo>
                    <a:pt x="0" y="3948"/>
                  </a:lnTo>
                  <a:lnTo>
                    <a:pt x="0" y="4599"/>
                  </a:lnTo>
                  <a:lnTo>
                    <a:pt x="5820" y="4599"/>
                  </a:lnTo>
                  <a:cubicBezTo>
                    <a:pt x="8465" y="4599"/>
                    <a:pt x="11111" y="4030"/>
                    <a:pt x="13512" y="2890"/>
                  </a:cubicBezTo>
                  <a:lnTo>
                    <a:pt x="16198" y="1628"/>
                  </a:lnTo>
                  <a:cubicBezTo>
                    <a:pt x="17581" y="977"/>
                    <a:pt x="19087" y="652"/>
                    <a:pt x="20593" y="652"/>
                  </a:cubicBezTo>
                  <a:cubicBezTo>
                    <a:pt x="22302" y="652"/>
                    <a:pt x="23971" y="1099"/>
                    <a:pt x="25517" y="1913"/>
                  </a:cubicBezTo>
                  <a:lnTo>
                    <a:pt x="26291" y="2361"/>
                  </a:lnTo>
                  <a:cubicBezTo>
                    <a:pt x="28977" y="3826"/>
                    <a:pt x="31988" y="4599"/>
                    <a:pt x="35081" y="4599"/>
                  </a:cubicBezTo>
                  <a:lnTo>
                    <a:pt x="41918" y="4599"/>
                  </a:lnTo>
                  <a:lnTo>
                    <a:pt x="41918" y="3948"/>
                  </a:lnTo>
                  <a:lnTo>
                    <a:pt x="35081" y="3948"/>
                  </a:lnTo>
                  <a:cubicBezTo>
                    <a:pt x="32110" y="3948"/>
                    <a:pt x="29221" y="3175"/>
                    <a:pt x="26616" y="1751"/>
                  </a:cubicBezTo>
                  <a:lnTo>
                    <a:pt x="25843" y="1344"/>
                  </a:lnTo>
                  <a:cubicBezTo>
                    <a:pt x="24215" y="448"/>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9960" bIns="39960" anchor="ctr">
              <a:noAutofit/>
            </a:bodyPr>
            <a:lstStyle/>
            <a:p>
              <a:pPr>
                <a:tabLst>
                  <a:tab pos="0" algn="l"/>
                </a:tabLst>
              </a:pPr>
              <a:endParaRPr lang="en-US" spc="-1" dirty="0">
                <a:solidFill>
                  <a:srgbClr val="000000"/>
                </a:solidFill>
                <a:latin typeface="OpenSymbol"/>
              </a:endParaRPr>
            </a:p>
          </p:txBody>
        </p:sp>
        <p:sp>
          <p:nvSpPr>
            <p:cNvPr id="1769" name="Google Shape;1871;p36"/>
            <p:cNvSpPr/>
            <p:nvPr/>
          </p:nvSpPr>
          <p:spPr>
            <a:xfrm>
              <a:off x="2328840" y="2567880"/>
              <a:ext cx="693360" cy="80280"/>
            </a:xfrm>
            <a:custGeom>
              <a:avLst/>
              <a:gdLst>
                <a:gd name="textAreaLeft" fmla="*/ 0 w 693360"/>
                <a:gd name="textAreaRight" fmla="*/ 693720 w 693360"/>
                <a:gd name="textAreaTop" fmla="*/ 0 h 80280"/>
                <a:gd name="textAreaBottom" fmla="*/ 80640 h 80280"/>
              </a:gdLst>
              <a:ahLst/>
              <a:cxnLst/>
              <a:rect l="textAreaLeft" t="textAreaTop" r="textAreaRight" b="textAreaBottom"/>
              <a:pathLst>
                <a:path w="41919" h="4641">
                  <a:moveTo>
                    <a:pt x="20593" y="1"/>
                  </a:moveTo>
                  <a:cubicBezTo>
                    <a:pt x="19006" y="1"/>
                    <a:pt x="17419" y="367"/>
                    <a:pt x="15913" y="1059"/>
                  </a:cubicBezTo>
                  <a:lnTo>
                    <a:pt x="13227" y="2321"/>
                  </a:lnTo>
                  <a:cubicBezTo>
                    <a:pt x="10907" y="3379"/>
                    <a:pt x="8384" y="3948"/>
                    <a:pt x="5820" y="3948"/>
                  </a:cubicBezTo>
                  <a:lnTo>
                    <a:pt x="0" y="3948"/>
                  </a:lnTo>
                  <a:lnTo>
                    <a:pt x="0" y="4640"/>
                  </a:lnTo>
                  <a:lnTo>
                    <a:pt x="5820" y="4640"/>
                  </a:lnTo>
                  <a:cubicBezTo>
                    <a:pt x="8465" y="4640"/>
                    <a:pt x="11111" y="4030"/>
                    <a:pt x="13512" y="2931"/>
                  </a:cubicBezTo>
                  <a:lnTo>
                    <a:pt x="16198" y="1669"/>
                  </a:lnTo>
                  <a:cubicBezTo>
                    <a:pt x="17581" y="1018"/>
                    <a:pt x="19087" y="693"/>
                    <a:pt x="20593" y="693"/>
                  </a:cubicBezTo>
                  <a:cubicBezTo>
                    <a:pt x="22302" y="693"/>
                    <a:pt x="24012" y="1100"/>
                    <a:pt x="25517" y="1954"/>
                  </a:cubicBezTo>
                  <a:lnTo>
                    <a:pt x="26291" y="2402"/>
                  </a:lnTo>
                  <a:cubicBezTo>
                    <a:pt x="28977" y="3867"/>
                    <a:pt x="31988" y="4640"/>
                    <a:pt x="35081" y="4640"/>
                  </a:cubicBezTo>
                  <a:lnTo>
                    <a:pt x="41918" y="4640"/>
                  </a:lnTo>
                  <a:lnTo>
                    <a:pt x="41918" y="3948"/>
                  </a:lnTo>
                  <a:lnTo>
                    <a:pt x="35081" y="3948"/>
                  </a:lnTo>
                  <a:cubicBezTo>
                    <a:pt x="32110" y="3948"/>
                    <a:pt x="29221" y="3216"/>
                    <a:pt x="26616" y="1792"/>
                  </a:cubicBezTo>
                  <a:lnTo>
                    <a:pt x="25843" y="1344"/>
                  </a:lnTo>
                  <a:cubicBezTo>
                    <a:pt x="24215" y="449"/>
                    <a:pt x="22384" y="1"/>
                    <a:pt x="20593"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40320" bIns="40320" anchor="ctr">
              <a:noAutofit/>
            </a:bodyPr>
            <a:lstStyle/>
            <a:p>
              <a:pPr>
                <a:tabLst>
                  <a:tab pos="0" algn="l"/>
                </a:tabLst>
              </a:pPr>
              <a:endParaRPr lang="en-US" spc="-1" dirty="0">
                <a:solidFill>
                  <a:srgbClr val="000000"/>
                </a:solidFill>
                <a:latin typeface="OpenSymbol"/>
              </a:endParaRPr>
            </a:p>
          </p:txBody>
        </p:sp>
        <p:sp>
          <p:nvSpPr>
            <p:cNvPr id="1770" name="Google Shape;1872;p36"/>
            <p:cNvSpPr/>
            <p:nvPr/>
          </p:nvSpPr>
          <p:spPr>
            <a:xfrm>
              <a:off x="303372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1"/>
                  </a:moveTo>
                  <a:lnTo>
                    <a:pt x="0" y="3908"/>
                  </a:lnTo>
                  <a:lnTo>
                    <a:pt x="3866" y="3908"/>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1" name="Google Shape;1873;p36"/>
            <p:cNvSpPr/>
            <p:nvPr/>
          </p:nvSpPr>
          <p:spPr>
            <a:xfrm>
              <a:off x="303372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8">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2" name="Google Shape;1874;p36"/>
            <p:cNvSpPr/>
            <p:nvPr/>
          </p:nvSpPr>
          <p:spPr>
            <a:xfrm>
              <a:off x="303372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7" h="3867">
                  <a:moveTo>
                    <a:pt x="0" y="1"/>
                  </a:moveTo>
                  <a:lnTo>
                    <a:pt x="0" y="3867"/>
                  </a:lnTo>
                  <a:lnTo>
                    <a:pt x="3866" y="3867"/>
                  </a:lnTo>
                  <a:lnTo>
                    <a:pt x="3866"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3" name="Google Shape;1875;p36"/>
            <p:cNvSpPr/>
            <p:nvPr/>
          </p:nvSpPr>
          <p:spPr>
            <a:xfrm>
              <a:off x="303372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7" h="3908">
                  <a:moveTo>
                    <a:pt x="0" y="0"/>
                  </a:moveTo>
                  <a:lnTo>
                    <a:pt x="0" y="3907"/>
                  </a:lnTo>
                  <a:lnTo>
                    <a:pt x="3866" y="3907"/>
                  </a:lnTo>
                  <a:lnTo>
                    <a:pt x="3866"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4" name="Google Shape;1876;p36"/>
            <p:cNvSpPr/>
            <p:nvPr/>
          </p:nvSpPr>
          <p:spPr>
            <a:xfrm>
              <a:off x="2251800" y="236952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1"/>
                  </a:moveTo>
                  <a:lnTo>
                    <a:pt x="1" y="3908"/>
                  </a:lnTo>
                  <a:lnTo>
                    <a:pt x="3867" y="3908"/>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5" name="Google Shape;1877;p36"/>
            <p:cNvSpPr/>
            <p:nvPr/>
          </p:nvSpPr>
          <p:spPr>
            <a:xfrm>
              <a:off x="2251800" y="245304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8">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6" name="Google Shape;1878;p36"/>
            <p:cNvSpPr/>
            <p:nvPr/>
          </p:nvSpPr>
          <p:spPr>
            <a:xfrm>
              <a:off x="2251800" y="2595960"/>
              <a:ext cx="63720" cy="66960"/>
            </a:xfrm>
            <a:custGeom>
              <a:avLst/>
              <a:gdLst>
                <a:gd name="textAreaLeft" fmla="*/ 0 w 63720"/>
                <a:gd name="textAreaRight" fmla="*/ 64080 w 63720"/>
                <a:gd name="textAreaTop" fmla="*/ 0 h 66960"/>
                <a:gd name="textAreaBottom" fmla="*/ 67320 h 66960"/>
              </a:gdLst>
              <a:ahLst/>
              <a:cxnLst/>
              <a:rect l="textAreaLeft" t="textAreaTop" r="textAreaRight" b="textAreaBottom"/>
              <a:pathLst>
                <a:path w="3868" h="3867">
                  <a:moveTo>
                    <a:pt x="1" y="1"/>
                  </a:moveTo>
                  <a:lnTo>
                    <a:pt x="1" y="3867"/>
                  </a:lnTo>
                  <a:lnTo>
                    <a:pt x="3867" y="3867"/>
                  </a:lnTo>
                  <a:lnTo>
                    <a:pt x="3867" y="1"/>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480" bIns="33480" anchor="ctr">
              <a:noAutofit/>
            </a:bodyPr>
            <a:lstStyle/>
            <a:p>
              <a:pPr>
                <a:tabLst>
                  <a:tab pos="0" algn="l"/>
                </a:tabLst>
              </a:pPr>
              <a:endParaRPr lang="en-US" spc="-1" dirty="0">
                <a:solidFill>
                  <a:srgbClr val="000000"/>
                </a:solidFill>
                <a:latin typeface="OpenSymbol"/>
              </a:endParaRPr>
            </a:p>
          </p:txBody>
        </p:sp>
        <p:sp>
          <p:nvSpPr>
            <p:cNvPr id="1777" name="Google Shape;1879;p36"/>
            <p:cNvSpPr/>
            <p:nvPr/>
          </p:nvSpPr>
          <p:spPr>
            <a:xfrm>
              <a:off x="2251800" y="2678760"/>
              <a:ext cx="63720" cy="67680"/>
            </a:xfrm>
            <a:custGeom>
              <a:avLst/>
              <a:gdLst>
                <a:gd name="textAreaLeft" fmla="*/ 0 w 63720"/>
                <a:gd name="textAreaRight" fmla="*/ 64080 w 63720"/>
                <a:gd name="textAreaTop" fmla="*/ 0 h 67680"/>
                <a:gd name="textAreaBottom" fmla="*/ 68040 h 67680"/>
              </a:gdLst>
              <a:ahLst/>
              <a:cxnLst/>
              <a:rect l="textAreaLeft" t="textAreaTop" r="textAreaRight" b="textAreaBottom"/>
              <a:pathLst>
                <a:path w="3868" h="3908">
                  <a:moveTo>
                    <a:pt x="1" y="0"/>
                  </a:moveTo>
                  <a:lnTo>
                    <a:pt x="1" y="3907"/>
                  </a:lnTo>
                  <a:lnTo>
                    <a:pt x="3867" y="3907"/>
                  </a:lnTo>
                  <a:lnTo>
                    <a:pt x="3867"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33840" bIns="33840" anchor="ctr">
              <a:noAutofit/>
            </a:bodyPr>
            <a:lstStyle/>
            <a:p>
              <a:pPr>
                <a:tabLst>
                  <a:tab pos="0" algn="l"/>
                </a:tabLst>
              </a:pPr>
              <a:endParaRPr lang="en-US" spc="-1" dirty="0">
                <a:solidFill>
                  <a:srgbClr val="000000"/>
                </a:solidFill>
                <a:latin typeface="OpenSymbol"/>
              </a:endParaRPr>
            </a:p>
          </p:txBody>
        </p:sp>
        <p:sp>
          <p:nvSpPr>
            <p:cNvPr id="1778" name="Google Shape;1880;p36"/>
            <p:cNvSpPr/>
            <p:nvPr/>
          </p:nvSpPr>
          <p:spPr>
            <a:xfrm>
              <a:off x="2745360" y="207324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4" y="82"/>
                    <a:pt x="1" y="245"/>
                    <a:pt x="1" y="448"/>
                  </a:cubicBezTo>
                  <a:cubicBezTo>
                    <a:pt x="1" y="692"/>
                    <a:pt x="164" y="855"/>
                    <a:pt x="367" y="855"/>
                  </a:cubicBezTo>
                  <a:lnTo>
                    <a:pt x="1954" y="855"/>
                  </a:lnTo>
                  <a:cubicBezTo>
                    <a:pt x="2158" y="855"/>
                    <a:pt x="2321" y="692"/>
                    <a:pt x="2321" y="448"/>
                  </a:cubicBezTo>
                  <a:cubicBezTo>
                    <a:pt x="2321" y="245"/>
                    <a:pt x="2158" y="82"/>
                    <a:pt x="1954" y="82"/>
                  </a:cubicBezTo>
                  <a:close/>
                  <a:moveTo>
                    <a:pt x="3704" y="82"/>
                  </a:moveTo>
                  <a:cubicBezTo>
                    <a:pt x="3501" y="82"/>
                    <a:pt x="3297" y="245"/>
                    <a:pt x="3297" y="448"/>
                  </a:cubicBezTo>
                  <a:cubicBezTo>
                    <a:pt x="3297" y="692"/>
                    <a:pt x="3501" y="855"/>
                    <a:pt x="3704" y="855"/>
                  </a:cubicBezTo>
                  <a:lnTo>
                    <a:pt x="7815" y="855"/>
                  </a:lnTo>
                  <a:cubicBezTo>
                    <a:pt x="8059" y="855"/>
                    <a:pt x="8222" y="692"/>
                    <a:pt x="8222" y="448"/>
                  </a:cubicBezTo>
                  <a:cubicBezTo>
                    <a:pt x="8222" y="245"/>
                    <a:pt x="8059" y="82"/>
                    <a:pt x="7815" y="82"/>
                  </a:cubicBezTo>
                  <a:close/>
                  <a:moveTo>
                    <a:pt x="9565" y="0"/>
                  </a:moveTo>
                  <a:cubicBezTo>
                    <a:pt x="9320" y="0"/>
                    <a:pt x="9117" y="204"/>
                    <a:pt x="9117" y="448"/>
                  </a:cubicBezTo>
                  <a:cubicBezTo>
                    <a:pt x="9117" y="692"/>
                    <a:pt x="9320" y="896"/>
                    <a:pt x="9565" y="896"/>
                  </a:cubicBezTo>
                  <a:cubicBezTo>
                    <a:pt x="9850" y="896"/>
                    <a:pt x="10053" y="692"/>
                    <a:pt x="10053" y="448"/>
                  </a:cubicBezTo>
                  <a:cubicBezTo>
                    <a:pt x="10053" y="204"/>
                    <a:pt x="9850" y="0"/>
                    <a:pt x="9565" y="0"/>
                  </a:cubicBezTo>
                  <a:close/>
                  <a:moveTo>
                    <a:pt x="10948" y="0"/>
                  </a:moveTo>
                  <a:cubicBezTo>
                    <a:pt x="10704" y="0"/>
                    <a:pt x="10501" y="204"/>
                    <a:pt x="10501" y="448"/>
                  </a:cubicBezTo>
                  <a:cubicBezTo>
                    <a:pt x="10501" y="692"/>
                    <a:pt x="10704" y="896"/>
                    <a:pt x="10948" y="896"/>
                  </a:cubicBezTo>
                  <a:cubicBezTo>
                    <a:pt x="11193" y="896"/>
                    <a:pt x="11396" y="692"/>
                    <a:pt x="11396" y="448"/>
                  </a:cubicBezTo>
                  <a:cubicBezTo>
                    <a:pt x="11396" y="204"/>
                    <a:pt x="11193" y="0"/>
                    <a:pt x="10948" y="0"/>
                  </a:cubicBezTo>
                  <a:close/>
                  <a:moveTo>
                    <a:pt x="12291" y="0"/>
                  </a:moveTo>
                  <a:cubicBezTo>
                    <a:pt x="12047" y="0"/>
                    <a:pt x="11844" y="204"/>
                    <a:pt x="11844" y="448"/>
                  </a:cubicBezTo>
                  <a:cubicBezTo>
                    <a:pt x="11844" y="692"/>
                    <a:pt x="12047" y="896"/>
                    <a:pt x="12291" y="896"/>
                  </a:cubicBezTo>
                  <a:cubicBezTo>
                    <a:pt x="12536" y="896"/>
                    <a:pt x="12739" y="692"/>
                    <a:pt x="12739" y="448"/>
                  </a:cubicBezTo>
                  <a:cubicBezTo>
                    <a:pt x="12739" y="204"/>
                    <a:pt x="12536" y="0"/>
                    <a:pt x="12291" y="0"/>
                  </a:cubicBezTo>
                  <a:close/>
                  <a:moveTo>
                    <a:pt x="13634" y="0"/>
                  </a:moveTo>
                  <a:cubicBezTo>
                    <a:pt x="13390" y="0"/>
                    <a:pt x="13187" y="204"/>
                    <a:pt x="13187" y="448"/>
                  </a:cubicBezTo>
                  <a:cubicBezTo>
                    <a:pt x="13187" y="692"/>
                    <a:pt x="13390" y="896"/>
                    <a:pt x="13634" y="896"/>
                  </a:cubicBezTo>
                  <a:cubicBezTo>
                    <a:pt x="13879" y="896"/>
                    <a:pt x="14082" y="692"/>
                    <a:pt x="14082" y="448"/>
                  </a:cubicBezTo>
                  <a:cubicBezTo>
                    <a:pt x="14082" y="204"/>
                    <a:pt x="13879" y="0"/>
                    <a:pt x="13634" y="0"/>
                  </a:cubicBezTo>
                  <a:close/>
                  <a:moveTo>
                    <a:pt x="14977" y="0"/>
                  </a:moveTo>
                  <a:cubicBezTo>
                    <a:pt x="14733" y="0"/>
                    <a:pt x="14530" y="204"/>
                    <a:pt x="14530" y="448"/>
                  </a:cubicBezTo>
                  <a:cubicBezTo>
                    <a:pt x="14530" y="692"/>
                    <a:pt x="14733" y="896"/>
                    <a:pt x="14977" y="896"/>
                  </a:cubicBezTo>
                  <a:cubicBezTo>
                    <a:pt x="15222" y="896"/>
                    <a:pt x="15425" y="692"/>
                    <a:pt x="15425" y="448"/>
                  </a:cubicBezTo>
                  <a:cubicBezTo>
                    <a:pt x="15425" y="204"/>
                    <a:pt x="15222" y="0"/>
                    <a:pt x="14977" y="0"/>
                  </a:cubicBezTo>
                  <a:close/>
                  <a:moveTo>
                    <a:pt x="16320" y="0"/>
                  </a:moveTo>
                  <a:cubicBezTo>
                    <a:pt x="16076" y="0"/>
                    <a:pt x="15873" y="204"/>
                    <a:pt x="15873" y="448"/>
                  </a:cubicBezTo>
                  <a:cubicBezTo>
                    <a:pt x="15873" y="692"/>
                    <a:pt x="16076" y="896"/>
                    <a:pt x="16320" y="896"/>
                  </a:cubicBezTo>
                  <a:cubicBezTo>
                    <a:pt x="16565" y="896"/>
                    <a:pt x="16768" y="692"/>
                    <a:pt x="16768" y="448"/>
                  </a:cubicBezTo>
                  <a:cubicBezTo>
                    <a:pt x="16768" y="204"/>
                    <a:pt x="16565" y="0"/>
                    <a:pt x="16320" y="0"/>
                  </a:cubicBezTo>
                  <a:close/>
                  <a:moveTo>
                    <a:pt x="367" y="1873"/>
                  </a:moveTo>
                  <a:cubicBezTo>
                    <a:pt x="164" y="1873"/>
                    <a:pt x="1" y="2035"/>
                    <a:pt x="1" y="2239"/>
                  </a:cubicBezTo>
                  <a:cubicBezTo>
                    <a:pt x="1" y="2483"/>
                    <a:pt x="164" y="2646"/>
                    <a:pt x="367" y="2646"/>
                  </a:cubicBezTo>
                  <a:lnTo>
                    <a:pt x="1954" y="2646"/>
                  </a:lnTo>
                  <a:cubicBezTo>
                    <a:pt x="2158" y="2646"/>
                    <a:pt x="2321" y="2483"/>
                    <a:pt x="2321" y="2239"/>
                  </a:cubicBezTo>
                  <a:cubicBezTo>
                    <a:pt x="2321" y="2035"/>
                    <a:pt x="2158" y="1873"/>
                    <a:pt x="1954" y="1873"/>
                  </a:cubicBezTo>
                  <a:close/>
                  <a:moveTo>
                    <a:pt x="3704" y="1873"/>
                  </a:moveTo>
                  <a:cubicBezTo>
                    <a:pt x="3501" y="1873"/>
                    <a:pt x="3297" y="2035"/>
                    <a:pt x="3297" y="2239"/>
                  </a:cubicBezTo>
                  <a:cubicBezTo>
                    <a:pt x="3297" y="2483"/>
                    <a:pt x="3501" y="2646"/>
                    <a:pt x="3704" y="2646"/>
                  </a:cubicBezTo>
                  <a:lnTo>
                    <a:pt x="7815" y="2646"/>
                  </a:lnTo>
                  <a:cubicBezTo>
                    <a:pt x="8059" y="2646"/>
                    <a:pt x="8222" y="2483"/>
                    <a:pt x="8222" y="2239"/>
                  </a:cubicBezTo>
                  <a:cubicBezTo>
                    <a:pt x="8222" y="2035"/>
                    <a:pt x="8059" y="1873"/>
                    <a:pt x="7815" y="1873"/>
                  </a:cubicBezTo>
                  <a:close/>
                  <a:moveTo>
                    <a:pt x="367" y="3663"/>
                  </a:moveTo>
                  <a:cubicBezTo>
                    <a:pt x="164" y="3663"/>
                    <a:pt x="1" y="3826"/>
                    <a:pt x="1" y="4070"/>
                  </a:cubicBezTo>
                  <a:cubicBezTo>
                    <a:pt x="1" y="4274"/>
                    <a:pt x="164" y="4436"/>
                    <a:pt x="367" y="4436"/>
                  </a:cubicBezTo>
                  <a:lnTo>
                    <a:pt x="1954" y="4436"/>
                  </a:lnTo>
                  <a:cubicBezTo>
                    <a:pt x="2158" y="4436"/>
                    <a:pt x="2321" y="4274"/>
                    <a:pt x="2321" y="4070"/>
                  </a:cubicBezTo>
                  <a:cubicBezTo>
                    <a:pt x="2321" y="3826"/>
                    <a:pt x="2158" y="3663"/>
                    <a:pt x="1954" y="3663"/>
                  </a:cubicBezTo>
                  <a:close/>
                  <a:moveTo>
                    <a:pt x="3704" y="3663"/>
                  </a:moveTo>
                  <a:cubicBezTo>
                    <a:pt x="3501" y="3663"/>
                    <a:pt x="3297" y="3826"/>
                    <a:pt x="3297" y="4070"/>
                  </a:cubicBezTo>
                  <a:cubicBezTo>
                    <a:pt x="3297" y="4274"/>
                    <a:pt x="3501" y="4436"/>
                    <a:pt x="3704" y="4436"/>
                  </a:cubicBezTo>
                  <a:lnTo>
                    <a:pt x="7815" y="4436"/>
                  </a:lnTo>
                  <a:cubicBezTo>
                    <a:pt x="8059" y="4436"/>
                    <a:pt x="8222" y="4274"/>
                    <a:pt x="8222" y="4070"/>
                  </a:cubicBezTo>
                  <a:cubicBezTo>
                    <a:pt x="8222" y="3826"/>
                    <a:pt x="8059" y="3663"/>
                    <a:pt x="7815" y="3663"/>
                  </a:cubicBezTo>
                  <a:close/>
                  <a:moveTo>
                    <a:pt x="9565" y="3623"/>
                  </a:moveTo>
                  <a:cubicBezTo>
                    <a:pt x="9320" y="3623"/>
                    <a:pt x="9117" y="3826"/>
                    <a:pt x="9117" y="4070"/>
                  </a:cubicBezTo>
                  <a:cubicBezTo>
                    <a:pt x="9117" y="4314"/>
                    <a:pt x="9320" y="4518"/>
                    <a:pt x="9565" y="4518"/>
                  </a:cubicBezTo>
                  <a:cubicBezTo>
                    <a:pt x="9850" y="4518"/>
                    <a:pt x="10053" y="4314"/>
                    <a:pt x="10053" y="4070"/>
                  </a:cubicBezTo>
                  <a:cubicBezTo>
                    <a:pt x="10053" y="3826"/>
                    <a:pt x="9850" y="3623"/>
                    <a:pt x="9565" y="3623"/>
                  </a:cubicBezTo>
                  <a:close/>
                  <a:moveTo>
                    <a:pt x="10948" y="3623"/>
                  </a:moveTo>
                  <a:cubicBezTo>
                    <a:pt x="10704" y="3623"/>
                    <a:pt x="10501" y="3826"/>
                    <a:pt x="10501" y="4070"/>
                  </a:cubicBezTo>
                  <a:cubicBezTo>
                    <a:pt x="10501" y="4314"/>
                    <a:pt x="10704" y="4518"/>
                    <a:pt x="10948" y="4518"/>
                  </a:cubicBezTo>
                  <a:cubicBezTo>
                    <a:pt x="11193" y="4518"/>
                    <a:pt x="11396" y="4314"/>
                    <a:pt x="11396" y="4070"/>
                  </a:cubicBezTo>
                  <a:cubicBezTo>
                    <a:pt x="11396" y="3826"/>
                    <a:pt x="11193" y="3623"/>
                    <a:pt x="10948" y="3623"/>
                  </a:cubicBezTo>
                  <a:close/>
                  <a:moveTo>
                    <a:pt x="12291" y="3623"/>
                  </a:moveTo>
                  <a:cubicBezTo>
                    <a:pt x="12047" y="3623"/>
                    <a:pt x="11844" y="3826"/>
                    <a:pt x="11844" y="4070"/>
                  </a:cubicBezTo>
                  <a:cubicBezTo>
                    <a:pt x="11844" y="4314"/>
                    <a:pt x="12047" y="4518"/>
                    <a:pt x="12291" y="4518"/>
                  </a:cubicBezTo>
                  <a:cubicBezTo>
                    <a:pt x="12536" y="4518"/>
                    <a:pt x="12739" y="4314"/>
                    <a:pt x="12739" y="4070"/>
                  </a:cubicBezTo>
                  <a:cubicBezTo>
                    <a:pt x="12739" y="3826"/>
                    <a:pt x="12536" y="3623"/>
                    <a:pt x="12291" y="3623"/>
                  </a:cubicBezTo>
                  <a:close/>
                  <a:moveTo>
                    <a:pt x="13634" y="3623"/>
                  </a:moveTo>
                  <a:cubicBezTo>
                    <a:pt x="13390" y="3623"/>
                    <a:pt x="13187" y="3826"/>
                    <a:pt x="13187" y="4070"/>
                  </a:cubicBezTo>
                  <a:cubicBezTo>
                    <a:pt x="13187" y="4314"/>
                    <a:pt x="13390" y="4518"/>
                    <a:pt x="13634" y="4518"/>
                  </a:cubicBezTo>
                  <a:cubicBezTo>
                    <a:pt x="13879" y="4518"/>
                    <a:pt x="14082" y="4314"/>
                    <a:pt x="14082" y="4070"/>
                  </a:cubicBezTo>
                  <a:cubicBezTo>
                    <a:pt x="14082" y="3826"/>
                    <a:pt x="13879" y="3623"/>
                    <a:pt x="13634" y="3623"/>
                  </a:cubicBezTo>
                  <a:close/>
                  <a:moveTo>
                    <a:pt x="14977" y="3623"/>
                  </a:moveTo>
                  <a:cubicBezTo>
                    <a:pt x="14733" y="3623"/>
                    <a:pt x="14530" y="3826"/>
                    <a:pt x="14530" y="4070"/>
                  </a:cubicBezTo>
                  <a:cubicBezTo>
                    <a:pt x="14530" y="4314"/>
                    <a:pt x="14733" y="4518"/>
                    <a:pt x="14977" y="4518"/>
                  </a:cubicBezTo>
                  <a:cubicBezTo>
                    <a:pt x="15222" y="4518"/>
                    <a:pt x="15425" y="4314"/>
                    <a:pt x="15425" y="4070"/>
                  </a:cubicBezTo>
                  <a:cubicBezTo>
                    <a:pt x="15425" y="3826"/>
                    <a:pt x="15222" y="3623"/>
                    <a:pt x="14977" y="3623"/>
                  </a:cubicBezTo>
                  <a:close/>
                  <a:moveTo>
                    <a:pt x="16320" y="3623"/>
                  </a:moveTo>
                  <a:cubicBezTo>
                    <a:pt x="16076" y="3623"/>
                    <a:pt x="15873" y="3826"/>
                    <a:pt x="15873" y="4070"/>
                  </a:cubicBezTo>
                  <a:cubicBezTo>
                    <a:pt x="15873" y="4314"/>
                    <a:pt x="16076" y="4518"/>
                    <a:pt x="16320" y="4518"/>
                  </a:cubicBezTo>
                  <a:cubicBezTo>
                    <a:pt x="16565" y="4518"/>
                    <a:pt x="16768" y="4314"/>
                    <a:pt x="16768" y="4070"/>
                  </a:cubicBezTo>
                  <a:cubicBezTo>
                    <a:pt x="16768" y="3826"/>
                    <a:pt x="16565" y="3623"/>
                    <a:pt x="16320" y="3623"/>
                  </a:cubicBezTo>
                  <a:close/>
                  <a:moveTo>
                    <a:pt x="367" y="5454"/>
                  </a:moveTo>
                  <a:cubicBezTo>
                    <a:pt x="164" y="5454"/>
                    <a:pt x="1" y="5617"/>
                    <a:pt x="1" y="5861"/>
                  </a:cubicBezTo>
                  <a:cubicBezTo>
                    <a:pt x="1" y="6064"/>
                    <a:pt x="164" y="6227"/>
                    <a:pt x="367" y="6227"/>
                  </a:cubicBezTo>
                  <a:lnTo>
                    <a:pt x="1954" y="6227"/>
                  </a:lnTo>
                  <a:cubicBezTo>
                    <a:pt x="2158" y="6227"/>
                    <a:pt x="2321" y="6064"/>
                    <a:pt x="2321" y="5861"/>
                  </a:cubicBezTo>
                  <a:cubicBezTo>
                    <a:pt x="2321" y="5617"/>
                    <a:pt x="2158" y="5454"/>
                    <a:pt x="1954" y="5454"/>
                  </a:cubicBezTo>
                  <a:close/>
                  <a:moveTo>
                    <a:pt x="3704" y="5454"/>
                  </a:moveTo>
                  <a:cubicBezTo>
                    <a:pt x="3501" y="5454"/>
                    <a:pt x="3297" y="5617"/>
                    <a:pt x="3297" y="5861"/>
                  </a:cubicBezTo>
                  <a:cubicBezTo>
                    <a:pt x="3297" y="6064"/>
                    <a:pt x="3501" y="6227"/>
                    <a:pt x="3704" y="6227"/>
                  </a:cubicBezTo>
                  <a:lnTo>
                    <a:pt x="7815" y="6227"/>
                  </a:lnTo>
                  <a:cubicBezTo>
                    <a:pt x="8059" y="6227"/>
                    <a:pt x="8222" y="6064"/>
                    <a:pt x="8222" y="5861"/>
                  </a:cubicBezTo>
                  <a:cubicBezTo>
                    <a:pt x="8222" y="5617"/>
                    <a:pt x="8059" y="5454"/>
                    <a:pt x="7815" y="5454"/>
                  </a:cubicBezTo>
                  <a:close/>
                  <a:moveTo>
                    <a:pt x="367" y="7245"/>
                  </a:moveTo>
                  <a:cubicBezTo>
                    <a:pt x="164" y="7245"/>
                    <a:pt x="1" y="7448"/>
                    <a:pt x="1" y="7652"/>
                  </a:cubicBezTo>
                  <a:cubicBezTo>
                    <a:pt x="1" y="7855"/>
                    <a:pt x="164" y="8018"/>
                    <a:pt x="367" y="8018"/>
                  </a:cubicBezTo>
                  <a:lnTo>
                    <a:pt x="1954" y="8018"/>
                  </a:lnTo>
                  <a:cubicBezTo>
                    <a:pt x="2158" y="8018"/>
                    <a:pt x="2321" y="7855"/>
                    <a:pt x="2321" y="7652"/>
                  </a:cubicBezTo>
                  <a:cubicBezTo>
                    <a:pt x="2321" y="7448"/>
                    <a:pt x="2158" y="7245"/>
                    <a:pt x="1954" y="7245"/>
                  </a:cubicBezTo>
                  <a:close/>
                  <a:moveTo>
                    <a:pt x="3704" y="7245"/>
                  </a:moveTo>
                  <a:cubicBezTo>
                    <a:pt x="3501" y="7245"/>
                    <a:pt x="3297" y="7448"/>
                    <a:pt x="3297" y="7652"/>
                  </a:cubicBezTo>
                  <a:cubicBezTo>
                    <a:pt x="3297" y="7855"/>
                    <a:pt x="3501" y="8018"/>
                    <a:pt x="3704" y="8018"/>
                  </a:cubicBezTo>
                  <a:lnTo>
                    <a:pt x="7815" y="8018"/>
                  </a:lnTo>
                  <a:cubicBezTo>
                    <a:pt x="8059" y="8018"/>
                    <a:pt x="8222" y="7855"/>
                    <a:pt x="8222" y="7652"/>
                  </a:cubicBezTo>
                  <a:cubicBezTo>
                    <a:pt x="8222" y="7448"/>
                    <a:pt x="8059" y="7245"/>
                    <a:pt x="7815" y="7245"/>
                  </a:cubicBezTo>
                  <a:close/>
                  <a:moveTo>
                    <a:pt x="14204" y="8750"/>
                  </a:moveTo>
                  <a:cubicBezTo>
                    <a:pt x="13960" y="8750"/>
                    <a:pt x="13756" y="8954"/>
                    <a:pt x="13756" y="9239"/>
                  </a:cubicBezTo>
                  <a:cubicBezTo>
                    <a:pt x="13756" y="9483"/>
                    <a:pt x="13960" y="9686"/>
                    <a:pt x="14204" y="9686"/>
                  </a:cubicBezTo>
                  <a:cubicBezTo>
                    <a:pt x="14448" y="9686"/>
                    <a:pt x="14652" y="9483"/>
                    <a:pt x="14652" y="9239"/>
                  </a:cubicBezTo>
                  <a:cubicBezTo>
                    <a:pt x="14652" y="8954"/>
                    <a:pt x="14448" y="8750"/>
                    <a:pt x="14204" y="8750"/>
                  </a:cubicBezTo>
                  <a:close/>
                  <a:moveTo>
                    <a:pt x="15547" y="8750"/>
                  </a:moveTo>
                  <a:cubicBezTo>
                    <a:pt x="15303" y="8750"/>
                    <a:pt x="15099" y="8954"/>
                    <a:pt x="15099" y="9239"/>
                  </a:cubicBezTo>
                  <a:cubicBezTo>
                    <a:pt x="15099" y="9483"/>
                    <a:pt x="15303" y="9686"/>
                    <a:pt x="15547" y="9686"/>
                  </a:cubicBezTo>
                  <a:cubicBezTo>
                    <a:pt x="15791" y="9686"/>
                    <a:pt x="15995" y="9483"/>
                    <a:pt x="15995" y="9239"/>
                  </a:cubicBezTo>
                  <a:cubicBezTo>
                    <a:pt x="15995" y="8954"/>
                    <a:pt x="15791" y="8750"/>
                    <a:pt x="15547" y="8750"/>
                  </a:cubicBezTo>
                  <a:close/>
                  <a:moveTo>
                    <a:pt x="16890" y="8750"/>
                  </a:moveTo>
                  <a:cubicBezTo>
                    <a:pt x="16646" y="8750"/>
                    <a:pt x="16442" y="8954"/>
                    <a:pt x="16442" y="9239"/>
                  </a:cubicBezTo>
                  <a:cubicBezTo>
                    <a:pt x="16442" y="9483"/>
                    <a:pt x="16646" y="9686"/>
                    <a:pt x="16890" y="9686"/>
                  </a:cubicBezTo>
                  <a:cubicBezTo>
                    <a:pt x="17134" y="9686"/>
                    <a:pt x="17338" y="9483"/>
                    <a:pt x="17338" y="9239"/>
                  </a:cubicBezTo>
                  <a:cubicBezTo>
                    <a:pt x="17338" y="8954"/>
                    <a:pt x="17134" y="8750"/>
                    <a:pt x="16890" y="8750"/>
                  </a:cubicBezTo>
                  <a:close/>
                  <a:moveTo>
                    <a:pt x="18233" y="8750"/>
                  </a:moveTo>
                  <a:cubicBezTo>
                    <a:pt x="17989" y="8750"/>
                    <a:pt x="17785" y="8954"/>
                    <a:pt x="17785" y="9239"/>
                  </a:cubicBezTo>
                  <a:cubicBezTo>
                    <a:pt x="17785" y="9483"/>
                    <a:pt x="17989" y="9686"/>
                    <a:pt x="18233" y="9686"/>
                  </a:cubicBezTo>
                  <a:cubicBezTo>
                    <a:pt x="18477" y="9686"/>
                    <a:pt x="18681" y="9483"/>
                    <a:pt x="18681" y="9239"/>
                  </a:cubicBezTo>
                  <a:cubicBezTo>
                    <a:pt x="18681" y="8954"/>
                    <a:pt x="18477" y="8750"/>
                    <a:pt x="18233" y="8750"/>
                  </a:cubicBezTo>
                  <a:close/>
                  <a:moveTo>
                    <a:pt x="19576" y="8750"/>
                  </a:moveTo>
                  <a:cubicBezTo>
                    <a:pt x="19332" y="8750"/>
                    <a:pt x="19128" y="8954"/>
                    <a:pt x="19128" y="9239"/>
                  </a:cubicBezTo>
                  <a:cubicBezTo>
                    <a:pt x="19128" y="9483"/>
                    <a:pt x="19332" y="9686"/>
                    <a:pt x="19576" y="9686"/>
                  </a:cubicBezTo>
                  <a:cubicBezTo>
                    <a:pt x="19820" y="9686"/>
                    <a:pt x="20024" y="9483"/>
                    <a:pt x="20024" y="9239"/>
                  </a:cubicBezTo>
                  <a:cubicBezTo>
                    <a:pt x="20024" y="8954"/>
                    <a:pt x="19820" y="8750"/>
                    <a:pt x="19576" y="8750"/>
                  </a:cubicBezTo>
                  <a:close/>
                  <a:moveTo>
                    <a:pt x="20919" y="8750"/>
                  </a:moveTo>
                  <a:cubicBezTo>
                    <a:pt x="20675" y="8750"/>
                    <a:pt x="20471" y="8954"/>
                    <a:pt x="20471" y="9239"/>
                  </a:cubicBezTo>
                  <a:cubicBezTo>
                    <a:pt x="20471" y="9483"/>
                    <a:pt x="20675" y="9686"/>
                    <a:pt x="20919" y="9686"/>
                  </a:cubicBezTo>
                  <a:cubicBezTo>
                    <a:pt x="21163" y="9686"/>
                    <a:pt x="21367" y="9483"/>
                    <a:pt x="21367" y="9239"/>
                  </a:cubicBezTo>
                  <a:cubicBezTo>
                    <a:pt x="21367" y="8954"/>
                    <a:pt x="21163" y="8750"/>
                    <a:pt x="20919" y="8750"/>
                  </a:cubicBezTo>
                  <a:close/>
                  <a:moveTo>
                    <a:pt x="367" y="9076"/>
                  </a:moveTo>
                  <a:cubicBezTo>
                    <a:pt x="164" y="9076"/>
                    <a:pt x="1" y="9239"/>
                    <a:pt x="1" y="9442"/>
                  </a:cubicBezTo>
                  <a:cubicBezTo>
                    <a:pt x="1" y="9646"/>
                    <a:pt x="164" y="9849"/>
                    <a:pt x="367" y="9849"/>
                  </a:cubicBezTo>
                  <a:lnTo>
                    <a:pt x="1954" y="9849"/>
                  </a:lnTo>
                  <a:cubicBezTo>
                    <a:pt x="2158" y="9849"/>
                    <a:pt x="2321" y="9646"/>
                    <a:pt x="2321" y="9442"/>
                  </a:cubicBezTo>
                  <a:cubicBezTo>
                    <a:pt x="2321" y="9239"/>
                    <a:pt x="2158" y="9076"/>
                    <a:pt x="1954" y="9076"/>
                  </a:cubicBezTo>
                  <a:close/>
                  <a:moveTo>
                    <a:pt x="8629" y="9076"/>
                  </a:moveTo>
                  <a:cubicBezTo>
                    <a:pt x="8425" y="9076"/>
                    <a:pt x="8262" y="9239"/>
                    <a:pt x="8262" y="9442"/>
                  </a:cubicBezTo>
                  <a:cubicBezTo>
                    <a:pt x="8262" y="9646"/>
                    <a:pt x="8425" y="9849"/>
                    <a:pt x="8629" y="9849"/>
                  </a:cubicBezTo>
                  <a:lnTo>
                    <a:pt x="12780" y="9849"/>
                  </a:lnTo>
                  <a:cubicBezTo>
                    <a:pt x="12983" y="9849"/>
                    <a:pt x="13146" y="9646"/>
                    <a:pt x="13146" y="9442"/>
                  </a:cubicBezTo>
                  <a:cubicBezTo>
                    <a:pt x="13146" y="9239"/>
                    <a:pt x="12983" y="9076"/>
                    <a:pt x="12780" y="9076"/>
                  </a:cubicBezTo>
                  <a:close/>
                  <a:moveTo>
                    <a:pt x="367" y="10867"/>
                  </a:moveTo>
                  <a:cubicBezTo>
                    <a:pt x="164" y="10867"/>
                    <a:pt x="1" y="11029"/>
                    <a:pt x="1" y="11233"/>
                  </a:cubicBezTo>
                  <a:cubicBezTo>
                    <a:pt x="1" y="11436"/>
                    <a:pt x="164" y="11640"/>
                    <a:pt x="367" y="11640"/>
                  </a:cubicBezTo>
                  <a:lnTo>
                    <a:pt x="1954" y="11640"/>
                  </a:lnTo>
                  <a:cubicBezTo>
                    <a:pt x="2158" y="11640"/>
                    <a:pt x="2321" y="11436"/>
                    <a:pt x="2321" y="11233"/>
                  </a:cubicBezTo>
                  <a:cubicBezTo>
                    <a:pt x="2321" y="11029"/>
                    <a:pt x="2158" y="10867"/>
                    <a:pt x="1954" y="10867"/>
                  </a:cubicBezTo>
                  <a:close/>
                  <a:moveTo>
                    <a:pt x="8629" y="10867"/>
                  </a:moveTo>
                  <a:cubicBezTo>
                    <a:pt x="8425" y="10867"/>
                    <a:pt x="8262" y="11029"/>
                    <a:pt x="8262" y="11233"/>
                  </a:cubicBezTo>
                  <a:cubicBezTo>
                    <a:pt x="8262" y="11436"/>
                    <a:pt x="8425" y="11640"/>
                    <a:pt x="8629" y="11640"/>
                  </a:cubicBezTo>
                  <a:lnTo>
                    <a:pt x="12780" y="11640"/>
                  </a:lnTo>
                  <a:cubicBezTo>
                    <a:pt x="12983" y="11640"/>
                    <a:pt x="13146" y="11436"/>
                    <a:pt x="13146" y="11233"/>
                  </a:cubicBezTo>
                  <a:cubicBezTo>
                    <a:pt x="13146" y="11029"/>
                    <a:pt x="12983" y="10867"/>
                    <a:pt x="12780" y="10867"/>
                  </a:cubicBezTo>
                  <a:close/>
                  <a:moveTo>
                    <a:pt x="14204" y="12495"/>
                  </a:moveTo>
                  <a:cubicBezTo>
                    <a:pt x="13960" y="12495"/>
                    <a:pt x="13756" y="12657"/>
                    <a:pt x="13756" y="12942"/>
                  </a:cubicBezTo>
                  <a:cubicBezTo>
                    <a:pt x="13756" y="13186"/>
                    <a:pt x="13960" y="13390"/>
                    <a:pt x="14204" y="13390"/>
                  </a:cubicBezTo>
                  <a:cubicBezTo>
                    <a:pt x="14448" y="13390"/>
                    <a:pt x="14652" y="13186"/>
                    <a:pt x="14652" y="12942"/>
                  </a:cubicBezTo>
                  <a:cubicBezTo>
                    <a:pt x="14652" y="12657"/>
                    <a:pt x="14448" y="12495"/>
                    <a:pt x="14204" y="12495"/>
                  </a:cubicBezTo>
                  <a:close/>
                  <a:moveTo>
                    <a:pt x="15547" y="12495"/>
                  </a:moveTo>
                  <a:cubicBezTo>
                    <a:pt x="15303" y="12495"/>
                    <a:pt x="15099" y="12657"/>
                    <a:pt x="15099" y="12942"/>
                  </a:cubicBezTo>
                  <a:cubicBezTo>
                    <a:pt x="15099" y="13186"/>
                    <a:pt x="15303" y="13390"/>
                    <a:pt x="15547" y="13390"/>
                  </a:cubicBezTo>
                  <a:cubicBezTo>
                    <a:pt x="15791" y="13390"/>
                    <a:pt x="15995" y="13186"/>
                    <a:pt x="15995" y="12942"/>
                  </a:cubicBezTo>
                  <a:cubicBezTo>
                    <a:pt x="15995" y="12657"/>
                    <a:pt x="15791" y="12495"/>
                    <a:pt x="15547" y="12495"/>
                  </a:cubicBezTo>
                  <a:close/>
                  <a:moveTo>
                    <a:pt x="16890" y="12495"/>
                  </a:moveTo>
                  <a:cubicBezTo>
                    <a:pt x="16646" y="12495"/>
                    <a:pt x="16442" y="12657"/>
                    <a:pt x="16442" y="12942"/>
                  </a:cubicBezTo>
                  <a:cubicBezTo>
                    <a:pt x="16442" y="13186"/>
                    <a:pt x="16646" y="13390"/>
                    <a:pt x="16890" y="13390"/>
                  </a:cubicBezTo>
                  <a:cubicBezTo>
                    <a:pt x="17134" y="13390"/>
                    <a:pt x="17338" y="13186"/>
                    <a:pt x="17338" y="12942"/>
                  </a:cubicBezTo>
                  <a:cubicBezTo>
                    <a:pt x="17338" y="12657"/>
                    <a:pt x="17134" y="12495"/>
                    <a:pt x="16890" y="12495"/>
                  </a:cubicBezTo>
                  <a:close/>
                  <a:moveTo>
                    <a:pt x="18233" y="12495"/>
                  </a:moveTo>
                  <a:cubicBezTo>
                    <a:pt x="17989" y="12495"/>
                    <a:pt x="17785" y="12657"/>
                    <a:pt x="17785" y="12942"/>
                  </a:cubicBezTo>
                  <a:cubicBezTo>
                    <a:pt x="17785" y="13186"/>
                    <a:pt x="17989" y="13390"/>
                    <a:pt x="18233" y="13390"/>
                  </a:cubicBezTo>
                  <a:cubicBezTo>
                    <a:pt x="18477" y="13390"/>
                    <a:pt x="18681" y="13186"/>
                    <a:pt x="18681" y="12942"/>
                  </a:cubicBezTo>
                  <a:cubicBezTo>
                    <a:pt x="18681" y="12657"/>
                    <a:pt x="18477" y="12495"/>
                    <a:pt x="18233" y="12495"/>
                  </a:cubicBezTo>
                  <a:close/>
                  <a:moveTo>
                    <a:pt x="19576" y="12495"/>
                  </a:moveTo>
                  <a:cubicBezTo>
                    <a:pt x="19332" y="12495"/>
                    <a:pt x="19128" y="12657"/>
                    <a:pt x="19128" y="12942"/>
                  </a:cubicBezTo>
                  <a:cubicBezTo>
                    <a:pt x="19128" y="13186"/>
                    <a:pt x="19332" y="13390"/>
                    <a:pt x="19576" y="13390"/>
                  </a:cubicBezTo>
                  <a:cubicBezTo>
                    <a:pt x="19820" y="13390"/>
                    <a:pt x="20024" y="13186"/>
                    <a:pt x="20024" y="12942"/>
                  </a:cubicBezTo>
                  <a:cubicBezTo>
                    <a:pt x="20024" y="12657"/>
                    <a:pt x="19820" y="12495"/>
                    <a:pt x="19576" y="12495"/>
                  </a:cubicBezTo>
                  <a:close/>
                  <a:moveTo>
                    <a:pt x="20919" y="12495"/>
                  </a:moveTo>
                  <a:cubicBezTo>
                    <a:pt x="20675" y="12495"/>
                    <a:pt x="20471" y="12657"/>
                    <a:pt x="20471" y="12942"/>
                  </a:cubicBezTo>
                  <a:cubicBezTo>
                    <a:pt x="20471" y="13186"/>
                    <a:pt x="20675" y="13390"/>
                    <a:pt x="20919" y="13390"/>
                  </a:cubicBezTo>
                  <a:cubicBezTo>
                    <a:pt x="21163" y="13390"/>
                    <a:pt x="21367" y="13186"/>
                    <a:pt x="21367" y="12942"/>
                  </a:cubicBezTo>
                  <a:cubicBezTo>
                    <a:pt x="21367" y="12657"/>
                    <a:pt x="21163" y="12495"/>
                    <a:pt x="20919" y="12495"/>
                  </a:cubicBezTo>
                  <a:close/>
                  <a:moveTo>
                    <a:pt x="367" y="12657"/>
                  </a:moveTo>
                  <a:cubicBezTo>
                    <a:pt x="164" y="12657"/>
                    <a:pt x="1" y="12820"/>
                    <a:pt x="1" y="13024"/>
                  </a:cubicBezTo>
                  <a:cubicBezTo>
                    <a:pt x="1" y="13268"/>
                    <a:pt x="164" y="13431"/>
                    <a:pt x="367" y="13431"/>
                  </a:cubicBezTo>
                  <a:lnTo>
                    <a:pt x="1954" y="13431"/>
                  </a:lnTo>
                  <a:cubicBezTo>
                    <a:pt x="2158" y="13431"/>
                    <a:pt x="2321" y="13268"/>
                    <a:pt x="2321" y="13024"/>
                  </a:cubicBezTo>
                  <a:cubicBezTo>
                    <a:pt x="2321" y="12820"/>
                    <a:pt x="2158" y="12657"/>
                    <a:pt x="1954" y="12657"/>
                  </a:cubicBezTo>
                  <a:close/>
                  <a:moveTo>
                    <a:pt x="8629" y="12657"/>
                  </a:moveTo>
                  <a:cubicBezTo>
                    <a:pt x="8425" y="12657"/>
                    <a:pt x="8262" y="12820"/>
                    <a:pt x="8262" y="13024"/>
                  </a:cubicBezTo>
                  <a:cubicBezTo>
                    <a:pt x="8262" y="13268"/>
                    <a:pt x="8425" y="13431"/>
                    <a:pt x="8629" y="13431"/>
                  </a:cubicBezTo>
                  <a:lnTo>
                    <a:pt x="12780" y="13431"/>
                  </a:lnTo>
                  <a:cubicBezTo>
                    <a:pt x="12983" y="13431"/>
                    <a:pt x="13146" y="13268"/>
                    <a:pt x="13146" y="13024"/>
                  </a:cubicBezTo>
                  <a:cubicBezTo>
                    <a:pt x="13146" y="12820"/>
                    <a:pt x="12983" y="12657"/>
                    <a:pt x="12780"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79" name="Google Shape;1881;p36"/>
            <p:cNvSpPr/>
            <p:nvPr/>
          </p:nvSpPr>
          <p:spPr>
            <a:xfrm>
              <a:off x="1688400" y="4455360"/>
              <a:ext cx="434520" cy="50760"/>
            </a:xfrm>
            <a:custGeom>
              <a:avLst/>
              <a:gdLst>
                <a:gd name="textAreaLeft" fmla="*/ 0 w 434520"/>
                <a:gd name="textAreaRight" fmla="*/ 434880 w 434520"/>
                <a:gd name="textAreaTop" fmla="*/ 0 h 50760"/>
                <a:gd name="textAreaBottom" fmla="*/ 51120 h 50760"/>
              </a:gdLst>
              <a:ahLst/>
              <a:cxnLst/>
              <a:rect l="textAreaLeft" t="textAreaTop" r="textAreaRight" b="textAreaBottom"/>
              <a:pathLst>
                <a:path w="26291" h="2931">
                  <a:moveTo>
                    <a:pt x="5088" y="0"/>
                  </a:moveTo>
                  <a:lnTo>
                    <a:pt x="4925" y="41"/>
                  </a:lnTo>
                  <a:lnTo>
                    <a:pt x="326" y="2238"/>
                  </a:lnTo>
                  <a:cubicBezTo>
                    <a:pt x="0" y="2401"/>
                    <a:pt x="123" y="2930"/>
                    <a:pt x="489" y="2930"/>
                  </a:cubicBezTo>
                  <a:lnTo>
                    <a:pt x="22913" y="2930"/>
                  </a:lnTo>
                  <a:cubicBezTo>
                    <a:pt x="22994" y="2930"/>
                    <a:pt x="23076" y="2890"/>
                    <a:pt x="23157" y="2849"/>
                  </a:cubicBezTo>
                  <a:lnTo>
                    <a:pt x="26047" y="651"/>
                  </a:lnTo>
                  <a:cubicBezTo>
                    <a:pt x="26291" y="448"/>
                    <a:pt x="26169" y="0"/>
                    <a:pt x="25802"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5560" bIns="25560" anchor="ctr">
              <a:noAutofit/>
            </a:bodyPr>
            <a:lstStyle/>
            <a:p>
              <a:pPr>
                <a:tabLst>
                  <a:tab pos="0" algn="l"/>
                </a:tabLst>
              </a:pPr>
              <a:endParaRPr lang="en-US" spc="-1" dirty="0">
                <a:solidFill>
                  <a:srgbClr val="000000"/>
                </a:solidFill>
                <a:latin typeface="OpenSymbol"/>
              </a:endParaRPr>
            </a:p>
          </p:txBody>
        </p:sp>
        <p:sp>
          <p:nvSpPr>
            <p:cNvPr id="1780" name="Google Shape;1882;p36"/>
            <p:cNvSpPr/>
            <p:nvPr/>
          </p:nvSpPr>
          <p:spPr>
            <a:xfrm>
              <a:off x="1684800" y="4449960"/>
              <a:ext cx="441360" cy="61920"/>
            </a:xfrm>
            <a:custGeom>
              <a:avLst/>
              <a:gdLst>
                <a:gd name="textAreaLeft" fmla="*/ 0 w 441360"/>
                <a:gd name="textAreaRight" fmla="*/ 441720 w 441360"/>
                <a:gd name="textAreaTop" fmla="*/ 0 h 61920"/>
                <a:gd name="textAreaBottom" fmla="*/ 62280 h 61920"/>
              </a:gdLst>
              <a:ahLst/>
              <a:cxnLst/>
              <a:rect l="textAreaLeft" t="textAreaTop" r="textAreaRight" b="textAreaBottom"/>
              <a:pathLst>
                <a:path w="26699" h="3582">
                  <a:moveTo>
                    <a:pt x="26047" y="652"/>
                  </a:moveTo>
                  <a:lnTo>
                    <a:pt x="26047" y="692"/>
                  </a:lnTo>
                  <a:lnTo>
                    <a:pt x="26006" y="692"/>
                  </a:lnTo>
                  <a:lnTo>
                    <a:pt x="23117" y="2931"/>
                  </a:lnTo>
                  <a:lnTo>
                    <a:pt x="693" y="2931"/>
                  </a:lnTo>
                  <a:lnTo>
                    <a:pt x="652" y="2890"/>
                  </a:lnTo>
                  <a:lnTo>
                    <a:pt x="693" y="2890"/>
                  </a:lnTo>
                  <a:lnTo>
                    <a:pt x="5251" y="692"/>
                  </a:lnTo>
                  <a:lnTo>
                    <a:pt x="5332" y="652"/>
                  </a:lnTo>
                  <a:close/>
                  <a:moveTo>
                    <a:pt x="5210" y="0"/>
                  </a:moveTo>
                  <a:lnTo>
                    <a:pt x="5088" y="41"/>
                  </a:lnTo>
                  <a:lnTo>
                    <a:pt x="5007" y="41"/>
                  </a:lnTo>
                  <a:lnTo>
                    <a:pt x="367" y="2279"/>
                  </a:lnTo>
                  <a:cubicBezTo>
                    <a:pt x="123" y="2402"/>
                    <a:pt x="1" y="2646"/>
                    <a:pt x="1" y="2890"/>
                  </a:cubicBezTo>
                  <a:cubicBezTo>
                    <a:pt x="1" y="3053"/>
                    <a:pt x="42" y="3256"/>
                    <a:pt x="164" y="3378"/>
                  </a:cubicBezTo>
                  <a:cubicBezTo>
                    <a:pt x="286" y="3500"/>
                    <a:pt x="489" y="3582"/>
                    <a:pt x="693" y="3582"/>
                  </a:cubicBezTo>
                  <a:lnTo>
                    <a:pt x="23117" y="3582"/>
                  </a:lnTo>
                  <a:cubicBezTo>
                    <a:pt x="23280" y="3582"/>
                    <a:pt x="23442" y="3541"/>
                    <a:pt x="23565" y="3460"/>
                  </a:cubicBezTo>
                  <a:lnTo>
                    <a:pt x="26454" y="1221"/>
                  </a:lnTo>
                  <a:cubicBezTo>
                    <a:pt x="26617" y="1099"/>
                    <a:pt x="26698" y="896"/>
                    <a:pt x="26698" y="692"/>
                  </a:cubicBezTo>
                  <a:cubicBezTo>
                    <a:pt x="26698" y="489"/>
                    <a:pt x="26658" y="326"/>
                    <a:pt x="26535" y="204"/>
                  </a:cubicBezTo>
                  <a:cubicBezTo>
                    <a:pt x="26413" y="82"/>
                    <a:pt x="26210" y="0"/>
                    <a:pt x="26006"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0960" bIns="30960" anchor="ctr">
              <a:noAutofit/>
            </a:bodyPr>
            <a:lstStyle/>
            <a:p>
              <a:pPr>
                <a:tabLst>
                  <a:tab pos="0" algn="l"/>
                </a:tabLst>
              </a:pPr>
              <a:endParaRPr lang="en-US" spc="-1" dirty="0">
                <a:solidFill>
                  <a:srgbClr val="000000"/>
                </a:solidFill>
                <a:latin typeface="OpenSymbol"/>
              </a:endParaRPr>
            </a:p>
          </p:txBody>
        </p:sp>
        <p:sp>
          <p:nvSpPr>
            <p:cNvPr id="1781" name="Google Shape;1883;p36"/>
            <p:cNvSpPr/>
            <p:nvPr/>
          </p:nvSpPr>
          <p:spPr>
            <a:xfrm>
              <a:off x="1890360" y="4212000"/>
              <a:ext cx="67680" cy="272880"/>
            </a:xfrm>
            <a:custGeom>
              <a:avLst/>
              <a:gdLst>
                <a:gd name="textAreaLeft" fmla="*/ 0 w 67680"/>
                <a:gd name="textAreaRight" fmla="*/ 68040 w 67680"/>
                <a:gd name="textAreaTop" fmla="*/ 0 h 272880"/>
                <a:gd name="textAreaBottom" fmla="*/ 273240 h 272880"/>
              </a:gdLst>
              <a:ahLst/>
              <a:cxnLst/>
              <a:rect l="textAreaLeft" t="textAreaTop" r="textAreaRight" b="textAreaBottom"/>
              <a:pathLst>
                <a:path w="4111" h="15710">
                  <a:moveTo>
                    <a:pt x="1" y="0"/>
                  </a:moveTo>
                  <a:lnTo>
                    <a:pt x="1" y="15709"/>
                  </a:lnTo>
                  <a:lnTo>
                    <a:pt x="4111" y="15709"/>
                  </a:lnTo>
                  <a:lnTo>
                    <a:pt x="4111" y="0"/>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2" name="Google Shape;1884;p36"/>
            <p:cNvSpPr/>
            <p:nvPr/>
          </p:nvSpPr>
          <p:spPr>
            <a:xfrm>
              <a:off x="1884960" y="4205520"/>
              <a:ext cx="79200" cy="284760"/>
            </a:xfrm>
            <a:custGeom>
              <a:avLst/>
              <a:gdLst>
                <a:gd name="textAreaLeft" fmla="*/ 0 w 79200"/>
                <a:gd name="textAreaRight" fmla="*/ 79560 w 79200"/>
                <a:gd name="textAreaTop" fmla="*/ 0 h 284760"/>
                <a:gd name="textAreaBottom" fmla="*/ 285120 h 284760"/>
              </a:gdLst>
              <a:ahLst/>
              <a:cxnLst/>
              <a:rect l="textAreaLeft" t="textAreaTop" r="textAreaRight" b="textAreaBottom"/>
              <a:pathLst>
                <a:path w="4804" h="16402">
                  <a:moveTo>
                    <a:pt x="4111" y="693"/>
                  </a:moveTo>
                  <a:lnTo>
                    <a:pt x="4111" y="15751"/>
                  </a:lnTo>
                  <a:lnTo>
                    <a:pt x="652" y="15751"/>
                  </a:lnTo>
                  <a:lnTo>
                    <a:pt x="652" y="693"/>
                  </a:lnTo>
                  <a:close/>
                  <a:moveTo>
                    <a:pt x="327" y="1"/>
                  </a:moveTo>
                  <a:cubicBezTo>
                    <a:pt x="245" y="1"/>
                    <a:pt x="164" y="42"/>
                    <a:pt x="82" y="123"/>
                  </a:cubicBezTo>
                  <a:cubicBezTo>
                    <a:pt x="42" y="164"/>
                    <a:pt x="1" y="286"/>
                    <a:pt x="1" y="367"/>
                  </a:cubicBezTo>
                  <a:lnTo>
                    <a:pt x="1" y="16076"/>
                  </a:lnTo>
                  <a:cubicBezTo>
                    <a:pt x="1" y="16158"/>
                    <a:pt x="42" y="16239"/>
                    <a:pt x="82" y="16320"/>
                  </a:cubicBezTo>
                  <a:cubicBezTo>
                    <a:pt x="164" y="16361"/>
                    <a:pt x="245" y="16402"/>
                    <a:pt x="327" y="16402"/>
                  </a:cubicBezTo>
                  <a:lnTo>
                    <a:pt x="4437" y="16402"/>
                  </a:lnTo>
                  <a:cubicBezTo>
                    <a:pt x="4559" y="16402"/>
                    <a:pt x="4640" y="16361"/>
                    <a:pt x="4681" y="16320"/>
                  </a:cubicBezTo>
                  <a:cubicBezTo>
                    <a:pt x="4763" y="16239"/>
                    <a:pt x="4803" y="16158"/>
                    <a:pt x="4803" y="16076"/>
                  </a:cubicBezTo>
                  <a:lnTo>
                    <a:pt x="4803" y="367"/>
                  </a:lnTo>
                  <a:cubicBezTo>
                    <a:pt x="4803" y="286"/>
                    <a:pt x="4763" y="164"/>
                    <a:pt x="4681" y="123"/>
                  </a:cubicBezTo>
                  <a:cubicBezTo>
                    <a:pt x="4640" y="42"/>
                    <a:pt x="4559" y="1"/>
                    <a:pt x="443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3" name="Google Shape;1885;p36"/>
            <p:cNvSpPr/>
            <p:nvPr/>
          </p:nvSpPr>
          <p:spPr>
            <a:xfrm>
              <a:off x="1879560" y="4212000"/>
              <a:ext cx="89280" cy="197640"/>
            </a:xfrm>
            <a:custGeom>
              <a:avLst/>
              <a:gdLst>
                <a:gd name="textAreaLeft" fmla="*/ 0 w 89280"/>
                <a:gd name="textAreaRight" fmla="*/ 89640 w 89280"/>
                <a:gd name="textAreaTop" fmla="*/ 0 h 197640"/>
                <a:gd name="textAreaBottom" fmla="*/ 198000 h 197640"/>
              </a:gdLst>
              <a:ahLst/>
              <a:cxnLst/>
              <a:rect l="textAreaLeft" t="textAreaTop" r="textAreaRight" b="textAreaBottom"/>
              <a:pathLst>
                <a:path w="5414" h="11396">
                  <a:moveTo>
                    <a:pt x="0" y="0"/>
                  </a:moveTo>
                  <a:lnTo>
                    <a:pt x="0" y="11395"/>
                  </a:lnTo>
                  <a:lnTo>
                    <a:pt x="5413" y="11395"/>
                  </a:lnTo>
                  <a:lnTo>
                    <a:pt x="5413" y="0"/>
                  </a:ln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4" name="Google Shape;1886;p36"/>
            <p:cNvSpPr/>
            <p:nvPr/>
          </p:nvSpPr>
          <p:spPr>
            <a:xfrm>
              <a:off x="1874160" y="4205520"/>
              <a:ext cx="100800" cy="209880"/>
            </a:xfrm>
            <a:custGeom>
              <a:avLst/>
              <a:gdLst>
                <a:gd name="textAreaLeft" fmla="*/ 0 w 100800"/>
                <a:gd name="textAreaRight" fmla="*/ 101160 w 100800"/>
                <a:gd name="textAreaTop" fmla="*/ 0 h 209880"/>
                <a:gd name="textAreaBottom" fmla="*/ 210240 h 209880"/>
              </a:gdLst>
              <a:ahLst/>
              <a:cxnLst/>
              <a:rect l="textAreaLeft" t="textAreaTop" r="textAreaRight" b="textAreaBottom"/>
              <a:pathLst>
                <a:path w="6106" h="12088">
                  <a:moveTo>
                    <a:pt x="5414" y="693"/>
                  </a:moveTo>
                  <a:lnTo>
                    <a:pt x="5414" y="11437"/>
                  </a:lnTo>
                  <a:lnTo>
                    <a:pt x="693" y="11437"/>
                  </a:lnTo>
                  <a:lnTo>
                    <a:pt x="693" y="693"/>
                  </a:lnTo>
                  <a:close/>
                  <a:moveTo>
                    <a:pt x="326" y="1"/>
                  </a:moveTo>
                  <a:cubicBezTo>
                    <a:pt x="245" y="1"/>
                    <a:pt x="164" y="42"/>
                    <a:pt x="82" y="123"/>
                  </a:cubicBezTo>
                  <a:cubicBezTo>
                    <a:pt x="42" y="164"/>
                    <a:pt x="1" y="286"/>
                    <a:pt x="1" y="367"/>
                  </a:cubicBezTo>
                  <a:lnTo>
                    <a:pt x="1" y="11762"/>
                  </a:lnTo>
                  <a:cubicBezTo>
                    <a:pt x="1" y="11844"/>
                    <a:pt x="42" y="11925"/>
                    <a:pt x="82" y="12007"/>
                  </a:cubicBezTo>
                  <a:cubicBezTo>
                    <a:pt x="164" y="12088"/>
                    <a:pt x="245" y="12088"/>
                    <a:pt x="326" y="12088"/>
                  </a:cubicBezTo>
                  <a:lnTo>
                    <a:pt x="5739" y="12088"/>
                  </a:lnTo>
                  <a:cubicBezTo>
                    <a:pt x="5861" y="12088"/>
                    <a:pt x="5943" y="12088"/>
                    <a:pt x="5983" y="12007"/>
                  </a:cubicBezTo>
                  <a:cubicBezTo>
                    <a:pt x="6065" y="11925"/>
                    <a:pt x="6105" y="11844"/>
                    <a:pt x="6105" y="11762"/>
                  </a:cubicBezTo>
                  <a:lnTo>
                    <a:pt x="6105" y="367"/>
                  </a:lnTo>
                  <a:cubicBezTo>
                    <a:pt x="6105" y="286"/>
                    <a:pt x="6065" y="164"/>
                    <a:pt x="5983" y="123"/>
                  </a:cubicBezTo>
                  <a:cubicBezTo>
                    <a:pt x="5943" y="42"/>
                    <a:pt x="5861" y="1"/>
                    <a:pt x="57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5" name="Google Shape;1887;p36"/>
            <p:cNvSpPr/>
            <p:nvPr/>
          </p:nvSpPr>
          <p:spPr>
            <a:xfrm>
              <a:off x="1375920" y="3303000"/>
              <a:ext cx="1129680" cy="928800"/>
            </a:xfrm>
            <a:custGeom>
              <a:avLst/>
              <a:gdLst>
                <a:gd name="textAreaLeft" fmla="*/ 0 w 1129680"/>
                <a:gd name="textAreaRight" fmla="*/ 1130040 w 1129680"/>
                <a:gd name="textAreaTop" fmla="*/ 0 h 928800"/>
                <a:gd name="textAreaBottom" fmla="*/ 929160 h 928800"/>
              </a:gdLst>
              <a:ahLst/>
              <a:cxnLst/>
              <a:rect l="textAreaLeft" t="textAreaTop" r="textAreaRight" b="textAreaBottom"/>
              <a:pathLst>
                <a:path w="68291" h="53436">
                  <a:moveTo>
                    <a:pt x="1" y="0"/>
                  </a:moveTo>
                  <a:lnTo>
                    <a:pt x="1" y="53436"/>
                  </a:lnTo>
                  <a:lnTo>
                    <a:pt x="68291" y="53436"/>
                  </a:lnTo>
                  <a:lnTo>
                    <a:pt x="68291"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6" name="Google Shape;1888;p36"/>
            <p:cNvSpPr/>
            <p:nvPr/>
          </p:nvSpPr>
          <p:spPr>
            <a:xfrm>
              <a:off x="1369800" y="3297240"/>
              <a:ext cx="1141200" cy="939960"/>
            </a:xfrm>
            <a:custGeom>
              <a:avLst/>
              <a:gdLst>
                <a:gd name="textAreaLeft" fmla="*/ 0 w 1141200"/>
                <a:gd name="textAreaRight" fmla="*/ 1141560 w 1141200"/>
                <a:gd name="textAreaTop" fmla="*/ 0 h 939960"/>
                <a:gd name="textAreaBottom" fmla="*/ 940320 h 939960"/>
              </a:gdLst>
              <a:ahLst/>
              <a:cxnLst/>
              <a:rect l="textAreaLeft" t="textAreaTop" r="textAreaRight" b="textAreaBottom"/>
              <a:pathLst>
                <a:path w="68983" h="54088">
                  <a:moveTo>
                    <a:pt x="68290" y="693"/>
                  </a:moveTo>
                  <a:lnTo>
                    <a:pt x="68290" y="53395"/>
                  </a:lnTo>
                  <a:lnTo>
                    <a:pt x="693" y="53395"/>
                  </a:lnTo>
                  <a:lnTo>
                    <a:pt x="693" y="693"/>
                  </a:lnTo>
                  <a:close/>
                  <a:moveTo>
                    <a:pt x="367" y="1"/>
                  </a:moveTo>
                  <a:cubicBezTo>
                    <a:pt x="286" y="1"/>
                    <a:pt x="163" y="41"/>
                    <a:pt x="123" y="82"/>
                  </a:cubicBezTo>
                  <a:cubicBezTo>
                    <a:pt x="41" y="163"/>
                    <a:pt x="1" y="245"/>
                    <a:pt x="1" y="326"/>
                  </a:cubicBezTo>
                  <a:lnTo>
                    <a:pt x="1" y="53762"/>
                  </a:lnTo>
                  <a:cubicBezTo>
                    <a:pt x="1" y="53843"/>
                    <a:pt x="41" y="53924"/>
                    <a:pt x="123" y="54006"/>
                  </a:cubicBezTo>
                  <a:cubicBezTo>
                    <a:pt x="163" y="54047"/>
                    <a:pt x="286" y="54087"/>
                    <a:pt x="367" y="54087"/>
                  </a:cubicBezTo>
                  <a:lnTo>
                    <a:pt x="68657" y="54087"/>
                  </a:lnTo>
                  <a:cubicBezTo>
                    <a:pt x="68738" y="54087"/>
                    <a:pt x="68819" y="54047"/>
                    <a:pt x="68901" y="54006"/>
                  </a:cubicBezTo>
                  <a:cubicBezTo>
                    <a:pt x="68942" y="53924"/>
                    <a:pt x="68982" y="53843"/>
                    <a:pt x="68982" y="53762"/>
                  </a:cubicBezTo>
                  <a:lnTo>
                    <a:pt x="68982" y="326"/>
                  </a:lnTo>
                  <a:cubicBezTo>
                    <a:pt x="68982" y="245"/>
                    <a:pt x="68942" y="163"/>
                    <a:pt x="68901" y="82"/>
                  </a:cubicBezTo>
                  <a:cubicBezTo>
                    <a:pt x="68819" y="41"/>
                    <a:pt x="68738" y="1"/>
                    <a:pt x="6865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7" name="Google Shape;1889;p36"/>
            <p:cNvSpPr/>
            <p:nvPr/>
          </p:nvSpPr>
          <p:spPr>
            <a:xfrm>
              <a:off x="1435680" y="3352320"/>
              <a:ext cx="1009080" cy="829440"/>
            </a:xfrm>
            <a:custGeom>
              <a:avLst/>
              <a:gdLst>
                <a:gd name="textAreaLeft" fmla="*/ 0 w 1009080"/>
                <a:gd name="textAreaRight" fmla="*/ 1009440 w 1009080"/>
                <a:gd name="textAreaTop" fmla="*/ 0 h 829440"/>
                <a:gd name="textAreaBottom" fmla="*/ 829800 h 829440"/>
              </a:gdLst>
              <a:ahLst/>
              <a:cxnLst/>
              <a:rect l="textAreaLeft" t="textAreaTop" r="textAreaRight" b="textAreaBottom"/>
              <a:pathLst>
                <a:path w="61005" h="47738">
                  <a:moveTo>
                    <a:pt x="0" y="0"/>
                  </a:moveTo>
                  <a:lnTo>
                    <a:pt x="0" y="47738"/>
                  </a:lnTo>
                  <a:lnTo>
                    <a:pt x="61005" y="47738"/>
                  </a:lnTo>
                  <a:lnTo>
                    <a:pt x="61005"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8" name="Google Shape;1890;p36"/>
            <p:cNvSpPr/>
            <p:nvPr/>
          </p:nvSpPr>
          <p:spPr>
            <a:xfrm>
              <a:off x="1430280" y="3346920"/>
              <a:ext cx="1019880" cy="840960"/>
            </a:xfrm>
            <a:custGeom>
              <a:avLst/>
              <a:gdLst>
                <a:gd name="textAreaLeft" fmla="*/ 0 w 1019880"/>
                <a:gd name="textAreaRight" fmla="*/ 1020240 w 1019880"/>
                <a:gd name="textAreaTop" fmla="*/ 0 h 840960"/>
                <a:gd name="textAreaBottom" fmla="*/ 841320 h 840960"/>
              </a:gdLst>
              <a:ahLst/>
              <a:cxnLst/>
              <a:rect l="textAreaLeft" t="textAreaTop" r="textAreaRight" b="textAreaBottom"/>
              <a:pathLst>
                <a:path w="61657" h="48390">
                  <a:moveTo>
                    <a:pt x="61005" y="692"/>
                  </a:moveTo>
                  <a:lnTo>
                    <a:pt x="61005" y="47698"/>
                  </a:lnTo>
                  <a:lnTo>
                    <a:pt x="692" y="47698"/>
                  </a:lnTo>
                  <a:lnTo>
                    <a:pt x="692" y="692"/>
                  </a:lnTo>
                  <a:close/>
                  <a:moveTo>
                    <a:pt x="326" y="0"/>
                  </a:moveTo>
                  <a:cubicBezTo>
                    <a:pt x="245" y="0"/>
                    <a:pt x="163" y="41"/>
                    <a:pt x="123" y="123"/>
                  </a:cubicBezTo>
                  <a:cubicBezTo>
                    <a:pt x="41" y="163"/>
                    <a:pt x="0" y="245"/>
                    <a:pt x="0" y="326"/>
                  </a:cubicBezTo>
                  <a:lnTo>
                    <a:pt x="0" y="48064"/>
                  </a:lnTo>
                  <a:cubicBezTo>
                    <a:pt x="0" y="48145"/>
                    <a:pt x="41" y="48227"/>
                    <a:pt x="123" y="48267"/>
                  </a:cubicBezTo>
                  <a:cubicBezTo>
                    <a:pt x="163" y="48349"/>
                    <a:pt x="245" y="48389"/>
                    <a:pt x="326" y="48389"/>
                  </a:cubicBezTo>
                  <a:lnTo>
                    <a:pt x="61331" y="48389"/>
                  </a:lnTo>
                  <a:cubicBezTo>
                    <a:pt x="61412" y="48389"/>
                    <a:pt x="61494" y="48349"/>
                    <a:pt x="61575" y="48267"/>
                  </a:cubicBezTo>
                  <a:cubicBezTo>
                    <a:pt x="61616" y="48227"/>
                    <a:pt x="61657" y="48145"/>
                    <a:pt x="61657" y="48064"/>
                  </a:cubicBezTo>
                  <a:lnTo>
                    <a:pt x="61657" y="326"/>
                  </a:lnTo>
                  <a:cubicBezTo>
                    <a:pt x="61657" y="245"/>
                    <a:pt x="61616" y="163"/>
                    <a:pt x="61575" y="123"/>
                  </a:cubicBezTo>
                  <a:cubicBezTo>
                    <a:pt x="61494" y="41"/>
                    <a:pt x="61412" y="0"/>
                    <a:pt x="61331"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89" name="Google Shape;1891;p36"/>
            <p:cNvSpPr/>
            <p:nvPr/>
          </p:nvSpPr>
          <p:spPr>
            <a:xfrm>
              <a:off x="162756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3"/>
                    <a:pt x="163" y="856"/>
                    <a:pt x="367" y="856"/>
                  </a:cubicBezTo>
                  <a:lnTo>
                    <a:pt x="1954" y="856"/>
                  </a:lnTo>
                  <a:cubicBezTo>
                    <a:pt x="2158" y="856"/>
                    <a:pt x="2361" y="693"/>
                    <a:pt x="2361" y="489"/>
                  </a:cubicBezTo>
                  <a:cubicBezTo>
                    <a:pt x="2361" y="245"/>
                    <a:pt x="2158" y="82"/>
                    <a:pt x="1954" y="82"/>
                  </a:cubicBezTo>
                  <a:close/>
                  <a:moveTo>
                    <a:pt x="3704" y="82"/>
                  </a:moveTo>
                  <a:cubicBezTo>
                    <a:pt x="3501" y="82"/>
                    <a:pt x="3338" y="245"/>
                    <a:pt x="3338" y="489"/>
                  </a:cubicBezTo>
                  <a:cubicBezTo>
                    <a:pt x="3338" y="693"/>
                    <a:pt x="3501" y="856"/>
                    <a:pt x="3704" y="856"/>
                  </a:cubicBezTo>
                  <a:lnTo>
                    <a:pt x="7855" y="856"/>
                  </a:lnTo>
                  <a:cubicBezTo>
                    <a:pt x="8059" y="856"/>
                    <a:pt x="8222" y="693"/>
                    <a:pt x="8222" y="489"/>
                  </a:cubicBezTo>
                  <a:cubicBezTo>
                    <a:pt x="8222" y="245"/>
                    <a:pt x="8059" y="82"/>
                    <a:pt x="7855" y="82"/>
                  </a:cubicBezTo>
                  <a:close/>
                  <a:moveTo>
                    <a:pt x="9605" y="1"/>
                  </a:moveTo>
                  <a:cubicBezTo>
                    <a:pt x="9361" y="1"/>
                    <a:pt x="9158" y="204"/>
                    <a:pt x="9158" y="489"/>
                  </a:cubicBezTo>
                  <a:cubicBezTo>
                    <a:pt x="9158" y="733"/>
                    <a:pt x="9361" y="937"/>
                    <a:pt x="9605" y="937"/>
                  </a:cubicBezTo>
                  <a:cubicBezTo>
                    <a:pt x="9849" y="937"/>
                    <a:pt x="10053" y="733"/>
                    <a:pt x="10053" y="489"/>
                  </a:cubicBezTo>
                  <a:cubicBezTo>
                    <a:pt x="10053" y="204"/>
                    <a:pt x="9849" y="1"/>
                    <a:pt x="9605" y="1"/>
                  </a:cubicBezTo>
                  <a:close/>
                  <a:moveTo>
                    <a:pt x="10948" y="1"/>
                  </a:moveTo>
                  <a:cubicBezTo>
                    <a:pt x="10704" y="1"/>
                    <a:pt x="10501" y="204"/>
                    <a:pt x="10501" y="489"/>
                  </a:cubicBezTo>
                  <a:cubicBezTo>
                    <a:pt x="10501" y="733"/>
                    <a:pt x="10704" y="937"/>
                    <a:pt x="10948" y="937"/>
                  </a:cubicBezTo>
                  <a:cubicBezTo>
                    <a:pt x="11192" y="937"/>
                    <a:pt x="11396" y="733"/>
                    <a:pt x="11396" y="489"/>
                  </a:cubicBezTo>
                  <a:cubicBezTo>
                    <a:pt x="11396" y="204"/>
                    <a:pt x="11192" y="1"/>
                    <a:pt x="10948" y="1"/>
                  </a:cubicBezTo>
                  <a:close/>
                  <a:moveTo>
                    <a:pt x="12291" y="1"/>
                  </a:moveTo>
                  <a:cubicBezTo>
                    <a:pt x="12047" y="1"/>
                    <a:pt x="11844" y="204"/>
                    <a:pt x="11844" y="489"/>
                  </a:cubicBezTo>
                  <a:cubicBezTo>
                    <a:pt x="11844" y="733"/>
                    <a:pt x="12047" y="937"/>
                    <a:pt x="12291" y="937"/>
                  </a:cubicBezTo>
                  <a:cubicBezTo>
                    <a:pt x="12535" y="937"/>
                    <a:pt x="12739" y="733"/>
                    <a:pt x="12739" y="489"/>
                  </a:cubicBezTo>
                  <a:cubicBezTo>
                    <a:pt x="12739" y="204"/>
                    <a:pt x="12535" y="1"/>
                    <a:pt x="12291" y="1"/>
                  </a:cubicBezTo>
                  <a:close/>
                  <a:moveTo>
                    <a:pt x="13634" y="1"/>
                  </a:moveTo>
                  <a:cubicBezTo>
                    <a:pt x="13390" y="1"/>
                    <a:pt x="13187" y="204"/>
                    <a:pt x="13187" y="489"/>
                  </a:cubicBezTo>
                  <a:cubicBezTo>
                    <a:pt x="13187" y="733"/>
                    <a:pt x="13390" y="937"/>
                    <a:pt x="13634" y="937"/>
                  </a:cubicBezTo>
                  <a:cubicBezTo>
                    <a:pt x="13878" y="937"/>
                    <a:pt x="14082" y="733"/>
                    <a:pt x="14082" y="489"/>
                  </a:cubicBezTo>
                  <a:cubicBezTo>
                    <a:pt x="14082" y="204"/>
                    <a:pt x="13878" y="1"/>
                    <a:pt x="13634" y="1"/>
                  </a:cubicBezTo>
                  <a:close/>
                  <a:moveTo>
                    <a:pt x="14977" y="1"/>
                  </a:moveTo>
                  <a:cubicBezTo>
                    <a:pt x="14733" y="1"/>
                    <a:pt x="14530" y="204"/>
                    <a:pt x="14530" y="489"/>
                  </a:cubicBezTo>
                  <a:cubicBezTo>
                    <a:pt x="14530" y="733"/>
                    <a:pt x="14733" y="937"/>
                    <a:pt x="14977" y="937"/>
                  </a:cubicBezTo>
                  <a:cubicBezTo>
                    <a:pt x="15221" y="937"/>
                    <a:pt x="15425" y="733"/>
                    <a:pt x="15425" y="489"/>
                  </a:cubicBezTo>
                  <a:cubicBezTo>
                    <a:pt x="15425" y="204"/>
                    <a:pt x="15221" y="1"/>
                    <a:pt x="14977" y="1"/>
                  </a:cubicBezTo>
                  <a:close/>
                  <a:moveTo>
                    <a:pt x="16320" y="1"/>
                  </a:moveTo>
                  <a:cubicBezTo>
                    <a:pt x="16076" y="1"/>
                    <a:pt x="15873" y="204"/>
                    <a:pt x="15873" y="489"/>
                  </a:cubicBezTo>
                  <a:cubicBezTo>
                    <a:pt x="15873" y="733"/>
                    <a:pt x="16076" y="937"/>
                    <a:pt x="16320" y="937"/>
                  </a:cubicBezTo>
                  <a:cubicBezTo>
                    <a:pt x="16564" y="937"/>
                    <a:pt x="16768" y="733"/>
                    <a:pt x="16768" y="489"/>
                  </a:cubicBezTo>
                  <a:cubicBezTo>
                    <a:pt x="16768" y="204"/>
                    <a:pt x="16564" y="1"/>
                    <a:pt x="16320" y="1"/>
                  </a:cubicBezTo>
                  <a:close/>
                  <a:moveTo>
                    <a:pt x="367" y="1873"/>
                  </a:moveTo>
                  <a:cubicBezTo>
                    <a:pt x="163" y="1873"/>
                    <a:pt x="1" y="2036"/>
                    <a:pt x="1" y="2280"/>
                  </a:cubicBezTo>
                  <a:cubicBezTo>
                    <a:pt x="1" y="2483"/>
                    <a:pt x="163" y="2646"/>
                    <a:pt x="367" y="2646"/>
                  </a:cubicBezTo>
                  <a:lnTo>
                    <a:pt x="1954" y="2646"/>
                  </a:lnTo>
                  <a:cubicBezTo>
                    <a:pt x="2158" y="2646"/>
                    <a:pt x="2361" y="2483"/>
                    <a:pt x="2361" y="2280"/>
                  </a:cubicBezTo>
                  <a:cubicBezTo>
                    <a:pt x="2361" y="2036"/>
                    <a:pt x="2158" y="1873"/>
                    <a:pt x="1954" y="1873"/>
                  </a:cubicBezTo>
                  <a:close/>
                  <a:moveTo>
                    <a:pt x="3704" y="1873"/>
                  </a:moveTo>
                  <a:cubicBezTo>
                    <a:pt x="3501" y="1873"/>
                    <a:pt x="3338" y="2036"/>
                    <a:pt x="3338" y="2280"/>
                  </a:cubicBezTo>
                  <a:cubicBezTo>
                    <a:pt x="3338" y="2483"/>
                    <a:pt x="3501" y="2646"/>
                    <a:pt x="3704" y="2646"/>
                  </a:cubicBezTo>
                  <a:lnTo>
                    <a:pt x="7855" y="2646"/>
                  </a:lnTo>
                  <a:cubicBezTo>
                    <a:pt x="8059" y="2646"/>
                    <a:pt x="8222" y="2483"/>
                    <a:pt x="8222" y="2280"/>
                  </a:cubicBezTo>
                  <a:cubicBezTo>
                    <a:pt x="8222" y="2036"/>
                    <a:pt x="8059" y="1873"/>
                    <a:pt x="7855" y="1873"/>
                  </a:cubicBezTo>
                  <a:close/>
                  <a:moveTo>
                    <a:pt x="367" y="3664"/>
                  </a:moveTo>
                  <a:cubicBezTo>
                    <a:pt x="163" y="3664"/>
                    <a:pt x="1" y="3867"/>
                    <a:pt x="1" y="4071"/>
                  </a:cubicBezTo>
                  <a:cubicBezTo>
                    <a:pt x="1" y="4274"/>
                    <a:pt x="163" y="4437"/>
                    <a:pt x="367" y="4437"/>
                  </a:cubicBezTo>
                  <a:lnTo>
                    <a:pt x="1954" y="4437"/>
                  </a:lnTo>
                  <a:cubicBezTo>
                    <a:pt x="2158" y="4437"/>
                    <a:pt x="2361" y="4274"/>
                    <a:pt x="2361" y="4071"/>
                  </a:cubicBezTo>
                  <a:cubicBezTo>
                    <a:pt x="2361" y="3867"/>
                    <a:pt x="2158" y="3664"/>
                    <a:pt x="1954" y="3664"/>
                  </a:cubicBezTo>
                  <a:close/>
                  <a:moveTo>
                    <a:pt x="3704" y="3664"/>
                  </a:moveTo>
                  <a:cubicBezTo>
                    <a:pt x="3501" y="3664"/>
                    <a:pt x="3338" y="3867"/>
                    <a:pt x="3338" y="4071"/>
                  </a:cubicBezTo>
                  <a:cubicBezTo>
                    <a:pt x="3338" y="4274"/>
                    <a:pt x="3501" y="4437"/>
                    <a:pt x="3704" y="4437"/>
                  </a:cubicBezTo>
                  <a:lnTo>
                    <a:pt x="7855" y="4437"/>
                  </a:lnTo>
                  <a:cubicBezTo>
                    <a:pt x="8059" y="4437"/>
                    <a:pt x="8222" y="4274"/>
                    <a:pt x="8222" y="4071"/>
                  </a:cubicBezTo>
                  <a:cubicBezTo>
                    <a:pt x="8222" y="3867"/>
                    <a:pt x="8059" y="3664"/>
                    <a:pt x="7855" y="3664"/>
                  </a:cubicBezTo>
                  <a:close/>
                  <a:moveTo>
                    <a:pt x="9605" y="3623"/>
                  </a:moveTo>
                  <a:cubicBezTo>
                    <a:pt x="9361" y="3623"/>
                    <a:pt x="9158" y="3826"/>
                    <a:pt x="9158" y="4071"/>
                  </a:cubicBezTo>
                  <a:cubicBezTo>
                    <a:pt x="9158" y="4315"/>
                    <a:pt x="9361" y="4518"/>
                    <a:pt x="9605" y="4518"/>
                  </a:cubicBezTo>
                  <a:cubicBezTo>
                    <a:pt x="9849" y="4518"/>
                    <a:pt x="10053" y="4315"/>
                    <a:pt x="10053" y="4071"/>
                  </a:cubicBezTo>
                  <a:cubicBezTo>
                    <a:pt x="10053" y="3826"/>
                    <a:pt x="9849" y="3623"/>
                    <a:pt x="9605" y="3623"/>
                  </a:cubicBezTo>
                  <a:close/>
                  <a:moveTo>
                    <a:pt x="10948" y="3623"/>
                  </a:moveTo>
                  <a:cubicBezTo>
                    <a:pt x="10704" y="3623"/>
                    <a:pt x="10501" y="3826"/>
                    <a:pt x="10501" y="4071"/>
                  </a:cubicBezTo>
                  <a:cubicBezTo>
                    <a:pt x="10501" y="4315"/>
                    <a:pt x="10704" y="4518"/>
                    <a:pt x="10948" y="4518"/>
                  </a:cubicBezTo>
                  <a:cubicBezTo>
                    <a:pt x="11192" y="4518"/>
                    <a:pt x="11396" y="4315"/>
                    <a:pt x="11396" y="4071"/>
                  </a:cubicBezTo>
                  <a:cubicBezTo>
                    <a:pt x="11396" y="3826"/>
                    <a:pt x="11192" y="3623"/>
                    <a:pt x="10948" y="3623"/>
                  </a:cubicBezTo>
                  <a:close/>
                  <a:moveTo>
                    <a:pt x="12291" y="3623"/>
                  </a:moveTo>
                  <a:cubicBezTo>
                    <a:pt x="12047" y="3623"/>
                    <a:pt x="11844" y="3826"/>
                    <a:pt x="11844" y="4071"/>
                  </a:cubicBezTo>
                  <a:cubicBezTo>
                    <a:pt x="11844" y="4315"/>
                    <a:pt x="12047" y="4518"/>
                    <a:pt x="12291" y="4518"/>
                  </a:cubicBezTo>
                  <a:cubicBezTo>
                    <a:pt x="12535" y="4518"/>
                    <a:pt x="12739" y="4315"/>
                    <a:pt x="12739" y="4071"/>
                  </a:cubicBezTo>
                  <a:cubicBezTo>
                    <a:pt x="12739" y="3826"/>
                    <a:pt x="12535" y="3623"/>
                    <a:pt x="12291" y="3623"/>
                  </a:cubicBezTo>
                  <a:close/>
                  <a:moveTo>
                    <a:pt x="13634" y="3623"/>
                  </a:moveTo>
                  <a:cubicBezTo>
                    <a:pt x="13390" y="3623"/>
                    <a:pt x="13187" y="3826"/>
                    <a:pt x="13187" y="4071"/>
                  </a:cubicBezTo>
                  <a:cubicBezTo>
                    <a:pt x="13187" y="4315"/>
                    <a:pt x="13390" y="4518"/>
                    <a:pt x="13634" y="4518"/>
                  </a:cubicBezTo>
                  <a:cubicBezTo>
                    <a:pt x="13878" y="4518"/>
                    <a:pt x="14082" y="4315"/>
                    <a:pt x="14082" y="4071"/>
                  </a:cubicBezTo>
                  <a:cubicBezTo>
                    <a:pt x="14082" y="3826"/>
                    <a:pt x="13878" y="3623"/>
                    <a:pt x="13634" y="3623"/>
                  </a:cubicBezTo>
                  <a:close/>
                  <a:moveTo>
                    <a:pt x="14977" y="3623"/>
                  </a:moveTo>
                  <a:cubicBezTo>
                    <a:pt x="14733" y="3623"/>
                    <a:pt x="14530" y="3826"/>
                    <a:pt x="14530" y="4071"/>
                  </a:cubicBezTo>
                  <a:cubicBezTo>
                    <a:pt x="14530" y="4315"/>
                    <a:pt x="14733" y="4518"/>
                    <a:pt x="14977" y="4518"/>
                  </a:cubicBezTo>
                  <a:cubicBezTo>
                    <a:pt x="15221" y="4518"/>
                    <a:pt x="15425" y="4315"/>
                    <a:pt x="15425" y="4071"/>
                  </a:cubicBezTo>
                  <a:cubicBezTo>
                    <a:pt x="15425" y="3826"/>
                    <a:pt x="15221" y="3623"/>
                    <a:pt x="14977" y="3623"/>
                  </a:cubicBezTo>
                  <a:close/>
                  <a:moveTo>
                    <a:pt x="16320" y="3623"/>
                  </a:moveTo>
                  <a:cubicBezTo>
                    <a:pt x="16076" y="3623"/>
                    <a:pt x="15873" y="3826"/>
                    <a:pt x="15873" y="4071"/>
                  </a:cubicBezTo>
                  <a:cubicBezTo>
                    <a:pt x="15873" y="4315"/>
                    <a:pt x="16076" y="4518"/>
                    <a:pt x="16320" y="4518"/>
                  </a:cubicBezTo>
                  <a:cubicBezTo>
                    <a:pt x="16564" y="4518"/>
                    <a:pt x="16768" y="4315"/>
                    <a:pt x="16768" y="4071"/>
                  </a:cubicBezTo>
                  <a:cubicBezTo>
                    <a:pt x="16768" y="3826"/>
                    <a:pt x="16564" y="3623"/>
                    <a:pt x="16320" y="3623"/>
                  </a:cubicBezTo>
                  <a:close/>
                  <a:moveTo>
                    <a:pt x="367" y="5454"/>
                  </a:moveTo>
                  <a:cubicBezTo>
                    <a:pt x="163" y="5454"/>
                    <a:pt x="1" y="5658"/>
                    <a:pt x="1" y="5861"/>
                  </a:cubicBezTo>
                  <a:cubicBezTo>
                    <a:pt x="1" y="6065"/>
                    <a:pt x="163" y="6228"/>
                    <a:pt x="367" y="6228"/>
                  </a:cubicBezTo>
                  <a:lnTo>
                    <a:pt x="1954" y="6228"/>
                  </a:lnTo>
                  <a:cubicBezTo>
                    <a:pt x="2158" y="6228"/>
                    <a:pt x="2361" y="6065"/>
                    <a:pt x="2361" y="5861"/>
                  </a:cubicBezTo>
                  <a:cubicBezTo>
                    <a:pt x="2361" y="5658"/>
                    <a:pt x="2158" y="5454"/>
                    <a:pt x="1954" y="5454"/>
                  </a:cubicBezTo>
                  <a:close/>
                  <a:moveTo>
                    <a:pt x="3704" y="5454"/>
                  </a:moveTo>
                  <a:cubicBezTo>
                    <a:pt x="3501" y="5454"/>
                    <a:pt x="3338" y="5658"/>
                    <a:pt x="3338" y="5861"/>
                  </a:cubicBezTo>
                  <a:cubicBezTo>
                    <a:pt x="3338" y="6065"/>
                    <a:pt x="3501" y="6228"/>
                    <a:pt x="3704" y="6228"/>
                  </a:cubicBezTo>
                  <a:lnTo>
                    <a:pt x="7855" y="6228"/>
                  </a:lnTo>
                  <a:cubicBezTo>
                    <a:pt x="8059" y="6228"/>
                    <a:pt x="8222" y="6065"/>
                    <a:pt x="8222" y="5861"/>
                  </a:cubicBezTo>
                  <a:cubicBezTo>
                    <a:pt x="8222" y="5658"/>
                    <a:pt x="8059" y="5454"/>
                    <a:pt x="7855" y="5454"/>
                  </a:cubicBezTo>
                  <a:close/>
                  <a:moveTo>
                    <a:pt x="367" y="7286"/>
                  </a:moveTo>
                  <a:cubicBezTo>
                    <a:pt x="163" y="7286"/>
                    <a:pt x="1" y="7448"/>
                    <a:pt x="1" y="7652"/>
                  </a:cubicBezTo>
                  <a:cubicBezTo>
                    <a:pt x="1" y="7855"/>
                    <a:pt x="163" y="8059"/>
                    <a:pt x="367" y="8059"/>
                  </a:cubicBezTo>
                  <a:lnTo>
                    <a:pt x="1954" y="8059"/>
                  </a:lnTo>
                  <a:cubicBezTo>
                    <a:pt x="2158" y="8059"/>
                    <a:pt x="2361" y="7855"/>
                    <a:pt x="2361" y="7652"/>
                  </a:cubicBezTo>
                  <a:cubicBezTo>
                    <a:pt x="2361" y="7448"/>
                    <a:pt x="2158" y="7286"/>
                    <a:pt x="1954" y="7286"/>
                  </a:cubicBezTo>
                  <a:close/>
                  <a:moveTo>
                    <a:pt x="3704" y="7286"/>
                  </a:moveTo>
                  <a:cubicBezTo>
                    <a:pt x="3501" y="7286"/>
                    <a:pt x="3338" y="7448"/>
                    <a:pt x="3338" y="7652"/>
                  </a:cubicBezTo>
                  <a:cubicBezTo>
                    <a:pt x="3338" y="7855"/>
                    <a:pt x="3501" y="8059"/>
                    <a:pt x="3704" y="8059"/>
                  </a:cubicBezTo>
                  <a:lnTo>
                    <a:pt x="7855" y="8059"/>
                  </a:lnTo>
                  <a:cubicBezTo>
                    <a:pt x="8059" y="8059"/>
                    <a:pt x="8222" y="7855"/>
                    <a:pt x="8222" y="7652"/>
                  </a:cubicBezTo>
                  <a:cubicBezTo>
                    <a:pt x="8222" y="7448"/>
                    <a:pt x="8059" y="7286"/>
                    <a:pt x="7855" y="7286"/>
                  </a:cubicBezTo>
                  <a:close/>
                  <a:moveTo>
                    <a:pt x="14204" y="8791"/>
                  </a:moveTo>
                  <a:cubicBezTo>
                    <a:pt x="13960" y="8791"/>
                    <a:pt x="13756" y="8995"/>
                    <a:pt x="13756" y="9239"/>
                  </a:cubicBezTo>
                  <a:cubicBezTo>
                    <a:pt x="13756" y="9483"/>
                    <a:pt x="13960" y="9687"/>
                    <a:pt x="14204" y="9687"/>
                  </a:cubicBezTo>
                  <a:cubicBezTo>
                    <a:pt x="14448" y="9687"/>
                    <a:pt x="14652" y="9483"/>
                    <a:pt x="14652" y="9239"/>
                  </a:cubicBezTo>
                  <a:cubicBezTo>
                    <a:pt x="14652" y="8995"/>
                    <a:pt x="14448" y="8791"/>
                    <a:pt x="14204" y="8791"/>
                  </a:cubicBezTo>
                  <a:close/>
                  <a:moveTo>
                    <a:pt x="15547" y="8791"/>
                  </a:moveTo>
                  <a:cubicBezTo>
                    <a:pt x="15303" y="8791"/>
                    <a:pt x="15099" y="8995"/>
                    <a:pt x="15099" y="9239"/>
                  </a:cubicBezTo>
                  <a:cubicBezTo>
                    <a:pt x="15099" y="9483"/>
                    <a:pt x="15303" y="9687"/>
                    <a:pt x="15547" y="9687"/>
                  </a:cubicBezTo>
                  <a:cubicBezTo>
                    <a:pt x="15791" y="9687"/>
                    <a:pt x="15995" y="9483"/>
                    <a:pt x="15995" y="9239"/>
                  </a:cubicBezTo>
                  <a:cubicBezTo>
                    <a:pt x="15995" y="8995"/>
                    <a:pt x="15791" y="8791"/>
                    <a:pt x="15547" y="8791"/>
                  </a:cubicBezTo>
                  <a:close/>
                  <a:moveTo>
                    <a:pt x="16890" y="8791"/>
                  </a:moveTo>
                  <a:cubicBezTo>
                    <a:pt x="16646" y="8791"/>
                    <a:pt x="16442" y="8995"/>
                    <a:pt x="16442" y="9239"/>
                  </a:cubicBezTo>
                  <a:cubicBezTo>
                    <a:pt x="16442" y="9483"/>
                    <a:pt x="16646" y="9687"/>
                    <a:pt x="16890" y="9687"/>
                  </a:cubicBezTo>
                  <a:cubicBezTo>
                    <a:pt x="17134" y="9687"/>
                    <a:pt x="17338" y="9483"/>
                    <a:pt x="17338" y="9239"/>
                  </a:cubicBezTo>
                  <a:cubicBezTo>
                    <a:pt x="17338" y="8995"/>
                    <a:pt x="17134" y="8791"/>
                    <a:pt x="16890" y="8791"/>
                  </a:cubicBezTo>
                  <a:close/>
                  <a:moveTo>
                    <a:pt x="18233" y="8791"/>
                  </a:moveTo>
                  <a:cubicBezTo>
                    <a:pt x="17989" y="8791"/>
                    <a:pt x="17785" y="8995"/>
                    <a:pt x="17785" y="9239"/>
                  </a:cubicBezTo>
                  <a:cubicBezTo>
                    <a:pt x="17785" y="9483"/>
                    <a:pt x="17989" y="9687"/>
                    <a:pt x="18233" y="9687"/>
                  </a:cubicBezTo>
                  <a:cubicBezTo>
                    <a:pt x="18477" y="9687"/>
                    <a:pt x="18681" y="9483"/>
                    <a:pt x="18681" y="9239"/>
                  </a:cubicBezTo>
                  <a:cubicBezTo>
                    <a:pt x="18681" y="8995"/>
                    <a:pt x="18477" y="8791"/>
                    <a:pt x="18233" y="8791"/>
                  </a:cubicBezTo>
                  <a:close/>
                  <a:moveTo>
                    <a:pt x="19576" y="8791"/>
                  </a:moveTo>
                  <a:cubicBezTo>
                    <a:pt x="19332" y="8791"/>
                    <a:pt x="19128" y="8995"/>
                    <a:pt x="19128" y="9239"/>
                  </a:cubicBezTo>
                  <a:cubicBezTo>
                    <a:pt x="19128" y="9483"/>
                    <a:pt x="19332" y="9687"/>
                    <a:pt x="19576" y="9687"/>
                  </a:cubicBezTo>
                  <a:cubicBezTo>
                    <a:pt x="19820" y="9687"/>
                    <a:pt x="20024" y="9483"/>
                    <a:pt x="20024" y="9239"/>
                  </a:cubicBezTo>
                  <a:cubicBezTo>
                    <a:pt x="20024" y="8995"/>
                    <a:pt x="19820" y="8791"/>
                    <a:pt x="19576" y="8791"/>
                  </a:cubicBezTo>
                  <a:close/>
                  <a:moveTo>
                    <a:pt x="20919" y="8791"/>
                  </a:moveTo>
                  <a:cubicBezTo>
                    <a:pt x="20675" y="8791"/>
                    <a:pt x="20471" y="8995"/>
                    <a:pt x="20471" y="9239"/>
                  </a:cubicBezTo>
                  <a:cubicBezTo>
                    <a:pt x="20471" y="9483"/>
                    <a:pt x="20675" y="9687"/>
                    <a:pt x="20919" y="9687"/>
                  </a:cubicBezTo>
                  <a:cubicBezTo>
                    <a:pt x="21163" y="9687"/>
                    <a:pt x="21367" y="9483"/>
                    <a:pt x="21367" y="9239"/>
                  </a:cubicBezTo>
                  <a:cubicBezTo>
                    <a:pt x="21367" y="8995"/>
                    <a:pt x="21163" y="8791"/>
                    <a:pt x="20919" y="8791"/>
                  </a:cubicBezTo>
                  <a:close/>
                  <a:moveTo>
                    <a:pt x="367" y="9076"/>
                  </a:moveTo>
                  <a:cubicBezTo>
                    <a:pt x="163" y="9076"/>
                    <a:pt x="1" y="9239"/>
                    <a:pt x="1" y="9443"/>
                  </a:cubicBezTo>
                  <a:cubicBezTo>
                    <a:pt x="1" y="9646"/>
                    <a:pt x="163" y="9850"/>
                    <a:pt x="367" y="9850"/>
                  </a:cubicBezTo>
                  <a:lnTo>
                    <a:pt x="1954" y="9850"/>
                  </a:lnTo>
                  <a:cubicBezTo>
                    <a:pt x="2158" y="9850"/>
                    <a:pt x="2361" y="9646"/>
                    <a:pt x="2361" y="9443"/>
                  </a:cubicBezTo>
                  <a:cubicBezTo>
                    <a:pt x="2361" y="9239"/>
                    <a:pt x="2158" y="9076"/>
                    <a:pt x="1954" y="9076"/>
                  </a:cubicBezTo>
                  <a:close/>
                  <a:moveTo>
                    <a:pt x="8669" y="9076"/>
                  </a:moveTo>
                  <a:cubicBezTo>
                    <a:pt x="8425" y="9076"/>
                    <a:pt x="8262" y="9239"/>
                    <a:pt x="8262" y="9443"/>
                  </a:cubicBezTo>
                  <a:cubicBezTo>
                    <a:pt x="8262" y="9646"/>
                    <a:pt x="8425" y="9850"/>
                    <a:pt x="8669" y="9850"/>
                  </a:cubicBezTo>
                  <a:lnTo>
                    <a:pt x="12780" y="9850"/>
                  </a:lnTo>
                  <a:cubicBezTo>
                    <a:pt x="12983" y="9850"/>
                    <a:pt x="13146" y="9646"/>
                    <a:pt x="13146" y="9443"/>
                  </a:cubicBezTo>
                  <a:cubicBezTo>
                    <a:pt x="13146" y="9239"/>
                    <a:pt x="12983" y="9076"/>
                    <a:pt x="12780" y="9076"/>
                  </a:cubicBezTo>
                  <a:close/>
                  <a:moveTo>
                    <a:pt x="367" y="10867"/>
                  </a:moveTo>
                  <a:cubicBezTo>
                    <a:pt x="163" y="10867"/>
                    <a:pt x="1" y="11030"/>
                    <a:pt x="1" y="11233"/>
                  </a:cubicBezTo>
                  <a:cubicBezTo>
                    <a:pt x="1" y="11478"/>
                    <a:pt x="163" y="11640"/>
                    <a:pt x="367" y="11640"/>
                  </a:cubicBezTo>
                  <a:lnTo>
                    <a:pt x="1954" y="11640"/>
                  </a:lnTo>
                  <a:cubicBezTo>
                    <a:pt x="2158" y="11640"/>
                    <a:pt x="2361" y="11478"/>
                    <a:pt x="2361" y="11233"/>
                  </a:cubicBezTo>
                  <a:cubicBezTo>
                    <a:pt x="2361" y="11030"/>
                    <a:pt x="2158" y="10867"/>
                    <a:pt x="1954" y="10867"/>
                  </a:cubicBezTo>
                  <a:close/>
                  <a:moveTo>
                    <a:pt x="8669" y="10867"/>
                  </a:moveTo>
                  <a:cubicBezTo>
                    <a:pt x="8425" y="10867"/>
                    <a:pt x="8262" y="11030"/>
                    <a:pt x="8262" y="11233"/>
                  </a:cubicBezTo>
                  <a:cubicBezTo>
                    <a:pt x="8262" y="11478"/>
                    <a:pt x="8425" y="11640"/>
                    <a:pt x="8669" y="11640"/>
                  </a:cubicBezTo>
                  <a:lnTo>
                    <a:pt x="12780" y="11640"/>
                  </a:lnTo>
                  <a:cubicBezTo>
                    <a:pt x="12983" y="11640"/>
                    <a:pt x="13146" y="11478"/>
                    <a:pt x="13146" y="11233"/>
                  </a:cubicBezTo>
                  <a:cubicBezTo>
                    <a:pt x="13146" y="11030"/>
                    <a:pt x="12983" y="10867"/>
                    <a:pt x="12780" y="10867"/>
                  </a:cubicBezTo>
                  <a:close/>
                  <a:moveTo>
                    <a:pt x="14204" y="12495"/>
                  </a:moveTo>
                  <a:cubicBezTo>
                    <a:pt x="13960" y="12495"/>
                    <a:pt x="13756" y="12698"/>
                    <a:pt x="13756" y="12943"/>
                  </a:cubicBezTo>
                  <a:cubicBezTo>
                    <a:pt x="13756" y="13187"/>
                    <a:pt x="13960" y="13390"/>
                    <a:pt x="14204" y="13390"/>
                  </a:cubicBezTo>
                  <a:cubicBezTo>
                    <a:pt x="14448" y="13390"/>
                    <a:pt x="14652" y="13187"/>
                    <a:pt x="14652" y="12943"/>
                  </a:cubicBezTo>
                  <a:cubicBezTo>
                    <a:pt x="14652" y="12698"/>
                    <a:pt x="14448" y="12495"/>
                    <a:pt x="14204" y="12495"/>
                  </a:cubicBezTo>
                  <a:close/>
                  <a:moveTo>
                    <a:pt x="15547" y="12495"/>
                  </a:moveTo>
                  <a:cubicBezTo>
                    <a:pt x="15303" y="12495"/>
                    <a:pt x="15099" y="12698"/>
                    <a:pt x="15099" y="12943"/>
                  </a:cubicBezTo>
                  <a:cubicBezTo>
                    <a:pt x="15099" y="13187"/>
                    <a:pt x="15303" y="13390"/>
                    <a:pt x="15547" y="13390"/>
                  </a:cubicBezTo>
                  <a:cubicBezTo>
                    <a:pt x="15791" y="13390"/>
                    <a:pt x="15995" y="13187"/>
                    <a:pt x="15995" y="12943"/>
                  </a:cubicBezTo>
                  <a:cubicBezTo>
                    <a:pt x="15995" y="12698"/>
                    <a:pt x="15791" y="12495"/>
                    <a:pt x="15547" y="12495"/>
                  </a:cubicBezTo>
                  <a:close/>
                  <a:moveTo>
                    <a:pt x="16890" y="12495"/>
                  </a:moveTo>
                  <a:cubicBezTo>
                    <a:pt x="16646" y="12495"/>
                    <a:pt x="16442" y="12698"/>
                    <a:pt x="16442" y="12943"/>
                  </a:cubicBezTo>
                  <a:cubicBezTo>
                    <a:pt x="16442" y="13187"/>
                    <a:pt x="16646" y="13390"/>
                    <a:pt x="16890" y="13390"/>
                  </a:cubicBezTo>
                  <a:cubicBezTo>
                    <a:pt x="17134" y="13390"/>
                    <a:pt x="17338" y="13187"/>
                    <a:pt x="17338" y="12943"/>
                  </a:cubicBezTo>
                  <a:cubicBezTo>
                    <a:pt x="17338" y="12698"/>
                    <a:pt x="17134" y="12495"/>
                    <a:pt x="16890" y="12495"/>
                  </a:cubicBezTo>
                  <a:close/>
                  <a:moveTo>
                    <a:pt x="18233" y="12495"/>
                  </a:moveTo>
                  <a:cubicBezTo>
                    <a:pt x="17989" y="12495"/>
                    <a:pt x="17785" y="12698"/>
                    <a:pt x="17785" y="12943"/>
                  </a:cubicBezTo>
                  <a:cubicBezTo>
                    <a:pt x="17785" y="13187"/>
                    <a:pt x="17989" y="13390"/>
                    <a:pt x="18233" y="13390"/>
                  </a:cubicBezTo>
                  <a:cubicBezTo>
                    <a:pt x="18477" y="13390"/>
                    <a:pt x="18681" y="13187"/>
                    <a:pt x="18681" y="12943"/>
                  </a:cubicBezTo>
                  <a:cubicBezTo>
                    <a:pt x="18681" y="12698"/>
                    <a:pt x="18477" y="12495"/>
                    <a:pt x="18233" y="12495"/>
                  </a:cubicBezTo>
                  <a:close/>
                  <a:moveTo>
                    <a:pt x="19576" y="12495"/>
                  </a:moveTo>
                  <a:cubicBezTo>
                    <a:pt x="19332" y="12495"/>
                    <a:pt x="19128" y="12698"/>
                    <a:pt x="19128" y="12943"/>
                  </a:cubicBezTo>
                  <a:cubicBezTo>
                    <a:pt x="19128" y="13187"/>
                    <a:pt x="19332" y="13390"/>
                    <a:pt x="19576" y="13390"/>
                  </a:cubicBezTo>
                  <a:cubicBezTo>
                    <a:pt x="19820" y="13390"/>
                    <a:pt x="20024" y="13187"/>
                    <a:pt x="20024" y="12943"/>
                  </a:cubicBezTo>
                  <a:cubicBezTo>
                    <a:pt x="20024" y="12698"/>
                    <a:pt x="19820" y="12495"/>
                    <a:pt x="19576" y="12495"/>
                  </a:cubicBezTo>
                  <a:close/>
                  <a:moveTo>
                    <a:pt x="20919" y="12495"/>
                  </a:moveTo>
                  <a:cubicBezTo>
                    <a:pt x="20675" y="12495"/>
                    <a:pt x="20471" y="12698"/>
                    <a:pt x="20471" y="12943"/>
                  </a:cubicBezTo>
                  <a:cubicBezTo>
                    <a:pt x="20471" y="13187"/>
                    <a:pt x="20675" y="13390"/>
                    <a:pt x="20919" y="13390"/>
                  </a:cubicBezTo>
                  <a:cubicBezTo>
                    <a:pt x="21163" y="13390"/>
                    <a:pt x="21367" y="13187"/>
                    <a:pt x="21367" y="12943"/>
                  </a:cubicBezTo>
                  <a:cubicBezTo>
                    <a:pt x="21367" y="12698"/>
                    <a:pt x="21163" y="12495"/>
                    <a:pt x="20919" y="12495"/>
                  </a:cubicBezTo>
                  <a:close/>
                  <a:moveTo>
                    <a:pt x="367" y="12658"/>
                  </a:moveTo>
                  <a:cubicBezTo>
                    <a:pt x="163" y="12658"/>
                    <a:pt x="1" y="12821"/>
                    <a:pt x="1" y="13065"/>
                  </a:cubicBezTo>
                  <a:cubicBezTo>
                    <a:pt x="1" y="13268"/>
                    <a:pt x="163" y="13431"/>
                    <a:pt x="367" y="13431"/>
                  </a:cubicBezTo>
                  <a:lnTo>
                    <a:pt x="1954" y="13431"/>
                  </a:lnTo>
                  <a:cubicBezTo>
                    <a:pt x="2158" y="13431"/>
                    <a:pt x="2361" y="13268"/>
                    <a:pt x="2361" y="13065"/>
                  </a:cubicBezTo>
                  <a:cubicBezTo>
                    <a:pt x="2361" y="12821"/>
                    <a:pt x="2158" y="12658"/>
                    <a:pt x="1954" y="12658"/>
                  </a:cubicBezTo>
                  <a:close/>
                  <a:moveTo>
                    <a:pt x="8669" y="12658"/>
                  </a:moveTo>
                  <a:cubicBezTo>
                    <a:pt x="8425" y="12658"/>
                    <a:pt x="8262" y="12821"/>
                    <a:pt x="8262" y="13065"/>
                  </a:cubicBezTo>
                  <a:cubicBezTo>
                    <a:pt x="8262" y="13268"/>
                    <a:pt x="8425" y="13431"/>
                    <a:pt x="8669" y="13431"/>
                  </a:cubicBezTo>
                  <a:lnTo>
                    <a:pt x="12780" y="13431"/>
                  </a:lnTo>
                  <a:cubicBezTo>
                    <a:pt x="12983" y="13431"/>
                    <a:pt x="13146" y="13268"/>
                    <a:pt x="13146" y="13065"/>
                  </a:cubicBezTo>
                  <a:cubicBezTo>
                    <a:pt x="13146" y="12821"/>
                    <a:pt x="12983" y="12658"/>
                    <a:pt x="12780"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0" name="Google Shape;1892;p36"/>
            <p:cNvSpPr/>
            <p:nvPr/>
          </p:nvSpPr>
          <p:spPr>
            <a:xfrm>
              <a:off x="1627560" y="3645360"/>
              <a:ext cx="353160" cy="232560"/>
            </a:xfrm>
            <a:custGeom>
              <a:avLst/>
              <a:gdLst>
                <a:gd name="textAreaLeft" fmla="*/ 0 w 353160"/>
                <a:gd name="textAreaRight" fmla="*/ 353520 w 353160"/>
                <a:gd name="textAreaTop" fmla="*/ 0 h 232560"/>
                <a:gd name="textAreaBottom" fmla="*/ 232920 h 232560"/>
              </a:gdLst>
              <a:ahLst/>
              <a:cxnLst/>
              <a:rect l="textAreaLeft" t="textAreaTop" r="textAreaRight" b="textAreaBottom"/>
              <a:pathLst>
                <a:path w="21367" h="13391">
                  <a:moveTo>
                    <a:pt x="367" y="41"/>
                  </a:moveTo>
                  <a:cubicBezTo>
                    <a:pt x="163" y="41"/>
                    <a:pt x="1" y="204"/>
                    <a:pt x="1" y="448"/>
                  </a:cubicBezTo>
                  <a:cubicBezTo>
                    <a:pt x="1" y="652"/>
                    <a:pt x="163" y="815"/>
                    <a:pt x="367" y="815"/>
                  </a:cubicBezTo>
                  <a:lnTo>
                    <a:pt x="1954" y="815"/>
                  </a:lnTo>
                  <a:cubicBezTo>
                    <a:pt x="2158" y="815"/>
                    <a:pt x="2361" y="652"/>
                    <a:pt x="2361" y="448"/>
                  </a:cubicBezTo>
                  <a:cubicBezTo>
                    <a:pt x="2361" y="204"/>
                    <a:pt x="2158" y="41"/>
                    <a:pt x="1954" y="41"/>
                  </a:cubicBezTo>
                  <a:close/>
                  <a:moveTo>
                    <a:pt x="3704" y="41"/>
                  </a:moveTo>
                  <a:cubicBezTo>
                    <a:pt x="3501" y="41"/>
                    <a:pt x="3338" y="204"/>
                    <a:pt x="3338" y="448"/>
                  </a:cubicBezTo>
                  <a:cubicBezTo>
                    <a:pt x="3338" y="652"/>
                    <a:pt x="3501" y="815"/>
                    <a:pt x="3704" y="815"/>
                  </a:cubicBezTo>
                  <a:lnTo>
                    <a:pt x="7855" y="815"/>
                  </a:lnTo>
                  <a:cubicBezTo>
                    <a:pt x="8059" y="815"/>
                    <a:pt x="8222" y="652"/>
                    <a:pt x="8222" y="448"/>
                  </a:cubicBezTo>
                  <a:cubicBezTo>
                    <a:pt x="8222" y="204"/>
                    <a:pt x="8059" y="41"/>
                    <a:pt x="7855" y="41"/>
                  </a:cubicBezTo>
                  <a:close/>
                  <a:moveTo>
                    <a:pt x="9605" y="1"/>
                  </a:moveTo>
                  <a:cubicBezTo>
                    <a:pt x="9361" y="1"/>
                    <a:pt x="9158" y="204"/>
                    <a:pt x="9158" y="448"/>
                  </a:cubicBezTo>
                  <a:cubicBezTo>
                    <a:pt x="9158" y="693"/>
                    <a:pt x="9361" y="896"/>
                    <a:pt x="9605" y="896"/>
                  </a:cubicBezTo>
                  <a:cubicBezTo>
                    <a:pt x="9849" y="896"/>
                    <a:pt x="10053" y="693"/>
                    <a:pt x="10053" y="448"/>
                  </a:cubicBezTo>
                  <a:cubicBezTo>
                    <a:pt x="10053" y="204"/>
                    <a:pt x="9849" y="1"/>
                    <a:pt x="9605" y="1"/>
                  </a:cubicBezTo>
                  <a:close/>
                  <a:moveTo>
                    <a:pt x="10948" y="1"/>
                  </a:moveTo>
                  <a:cubicBezTo>
                    <a:pt x="10704" y="1"/>
                    <a:pt x="10501" y="204"/>
                    <a:pt x="10501" y="448"/>
                  </a:cubicBezTo>
                  <a:cubicBezTo>
                    <a:pt x="10501" y="693"/>
                    <a:pt x="10704" y="896"/>
                    <a:pt x="10948" y="896"/>
                  </a:cubicBezTo>
                  <a:cubicBezTo>
                    <a:pt x="11192" y="896"/>
                    <a:pt x="11396" y="693"/>
                    <a:pt x="11396" y="448"/>
                  </a:cubicBezTo>
                  <a:cubicBezTo>
                    <a:pt x="11396" y="204"/>
                    <a:pt x="11192" y="1"/>
                    <a:pt x="10948" y="1"/>
                  </a:cubicBezTo>
                  <a:close/>
                  <a:moveTo>
                    <a:pt x="12291" y="1"/>
                  </a:moveTo>
                  <a:cubicBezTo>
                    <a:pt x="12047" y="1"/>
                    <a:pt x="11844" y="204"/>
                    <a:pt x="11844" y="448"/>
                  </a:cubicBezTo>
                  <a:cubicBezTo>
                    <a:pt x="11844" y="693"/>
                    <a:pt x="12047" y="896"/>
                    <a:pt x="12291" y="896"/>
                  </a:cubicBezTo>
                  <a:cubicBezTo>
                    <a:pt x="12535" y="896"/>
                    <a:pt x="12739" y="693"/>
                    <a:pt x="12739" y="448"/>
                  </a:cubicBezTo>
                  <a:cubicBezTo>
                    <a:pt x="12739" y="204"/>
                    <a:pt x="12535" y="1"/>
                    <a:pt x="12291" y="1"/>
                  </a:cubicBezTo>
                  <a:close/>
                  <a:moveTo>
                    <a:pt x="13634" y="1"/>
                  </a:moveTo>
                  <a:cubicBezTo>
                    <a:pt x="13390" y="1"/>
                    <a:pt x="13187" y="204"/>
                    <a:pt x="13187" y="448"/>
                  </a:cubicBezTo>
                  <a:cubicBezTo>
                    <a:pt x="13187" y="693"/>
                    <a:pt x="13390" y="896"/>
                    <a:pt x="13634" y="896"/>
                  </a:cubicBezTo>
                  <a:cubicBezTo>
                    <a:pt x="13878" y="896"/>
                    <a:pt x="14082" y="693"/>
                    <a:pt x="14082" y="448"/>
                  </a:cubicBezTo>
                  <a:cubicBezTo>
                    <a:pt x="14082" y="204"/>
                    <a:pt x="13878" y="1"/>
                    <a:pt x="13634" y="1"/>
                  </a:cubicBezTo>
                  <a:close/>
                  <a:moveTo>
                    <a:pt x="14977" y="1"/>
                  </a:moveTo>
                  <a:cubicBezTo>
                    <a:pt x="14733" y="1"/>
                    <a:pt x="14530" y="204"/>
                    <a:pt x="14530" y="448"/>
                  </a:cubicBezTo>
                  <a:cubicBezTo>
                    <a:pt x="14530" y="693"/>
                    <a:pt x="14733" y="896"/>
                    <a:pt x="14977" y="896"/>
                  </a:cubicBezTo>
                  <a:cubicBezTo>
                    <a:pt x="15221" y="896"/>
                    <a:pt x="15425" y="693"/>
                    <a:pt x="15425" y="448"/>
                  </a:cubicBezTo>
                  <a:cubicBezTo>
                    <a:pt x="15425" y="204"/>
                    <a:pt x="15221" y="1"/>
                    <a:pt x="14977" y="1"/>
                  </a:cubicBezTo>
                  <a:close/>
                  <a:moveTo>
                    <a:pt x="16320" y="1"/>
                  </a:moveTo>
                  <a:cubicBezTo>
                    <a:pt x="16076" y="1"/>
                    <a:pt x="15873" y="204"/>
                    <a:pt x="15873" y="448"/>
                  </a:cubicBezTo>
                  <a:cubicBezTo>
                    <a:pt x="15873" y="693"/>
                    <a:pt x="16076" y="896"/>
                    <a:pt x="16320" y="896"/>
                  </a:cubicBezTo>
                  <a:cubicBezTo>
                    <a:pt x="16564" y="896"/>
                    <a:pt x="16768" y="693"/>
                    <a:pt x="16768" y="448"/>
                  </a:cubicBezTo>
                  <a:cubicBezTo>
                    <a:pt x="16768" y="204"/>
                    <a:pt x="16564" y="1"/>
                    <a:pt x="16320" y="1"/>
                  </a:cubicBezTo>
                  <a:close/>
                  <a:moveTo>
                    <a:pt x="367" y="1832"/>
                  </a:moveTo>
                  <a:cubicBezTo>
                    <a:pt x="163" y="1832"/>
                    <a:pt x="1" y="2036"/>
                    <a:pt x="1" y="2239"/>
                  </a:cubicBezTo>
                  <a:cubicBezTo>
                    <a:pt x="1" y="2443"/>
                    <a:pt x="163" y="2605"/>
                    <a:pt x="367" y="2605"/>
                  </a:cubicBezTo>
                  <a:lnTo>
                    <a:pt x="1954" y="2605"/>
                  </a:lnTo>
                  <a:cubicBezTo>
                    <a:pt x="2158" y="2605"/>
                    <a:pt x="2361" y="2443"/>
                    <a:pt x="2361" y="2239"/>
                  </a:cubicBezTo>
                  <a:cubicBezTo>
                    <a:pt x="2361" y="2036"/>
                    <a:pt x="2158" y="1832"/>
                    <a:pt x="1954" y="1832"/>
                  </a:cubicBezTo>
                  <a:close/>
                  <a:moveTo>
                    <a:pt x="3704" y="1832"/>
                  </a:moveTo>
                  <a:cubicBezTo>
                    <a:pt x="3501" y="1832"/>
                    <a:pt x="3338" y="2036"/>
                    <a:pt x="3338" y="2239"/>
                  </a:cubicBezTo>
                  <a:cubicBezTo>
                    <a:pt x="3338" y="2443"/>
                    <a:pt x="3501" y="2605"/>
                    <a:pt x="3704" y="2605"/>
                  </a:cubicBezTo>
                  <a:lnTo>
                    <a:pt x="7855" y="2605"/>
                  </a:lnTo>
                  <a:cubicBezTo>
                    <a:pt x="8059" y="2605"/>
                    <a:pt x="8222" y="2443"/>
                    <a:pt x="8222" y="2239"/>
                  </a:cubicBezTo>
                  <a:cubicBezTo>
                    <a:pt x="8222" y="2036"/>
                    <a:pt x="8059" y="1832"/>
                    <a:pt x="7855" y="1832"/>
                  </a:cubicBezTo>
                  <a:close/>
                  <a:moveTo>
                    <a:pt x="367" y="3663"/>
                  </a:moveTo>
                  <a:cubicBezTo>
                    <a:pt x="163" y="3663"/>
                    <a:pt x="1" y="3826"/>
                    <a:pt x="1" y="4030"/>
                  </a:cubicBezTo>
                  <a:cubicBezTo>
                    <a:pt x="1" y="4233"/>
                    <a:pt x="163" y="4437"/>
                    <a:pt x="367" y="4437"/>
                  </a:cubicBezTo>
                  <a:lnTo>
                    <a:pt x="1954" y="4437"/>
                  </a:lnTo>
                  <a:cubicBezTo>
                    <a:pt x="2158" y="4437"/>
                    <a:pt x="2361" y="4233"/>
                    <a:pt x="2361" y="4030"/>
                  </a:cubicBezTo>
                  <a:cubicBezTo>
                    <a:pt x="2361" y="3826"/>
                    <a:pt x="2158" y="3663"/>
                    <a:pt x="1954" y="3663"/>
                  </a:cubicBezTo>
                  <a:close/>
                  <a:moveTo>
                    <a:pt x="3704" y="3663"/>
                  </a:moveTo>
                  <a:cubicBezTo>
                    <a:pt x="3501" y="3663"/>
                    <a:pt x="3338" y="3826"/>
                    <a:pt x="3338" y="4030"/>
                  </a:cubicBezTo>
                  <a:cubicBezTo>
                    <a:pt x="3338" y="4233"/>
                    <a:pt x="3501" y="4437"/>
                    <a:pt x="3704" y="4437"/>
                  </a:cubicBezTo>
                  <a:lnTo>
                    <a:pt x="7855" y="4437"/>
                  </a:lnTo>
                  <a:cubicBezTo>
                    <a:pt x="8059" y="4437"/>
                    <a:pt x="8222" y="4233"/>
                    <a:pt x="8222" y="4030"/>
                  </a:cubicBezTo>
                  <a:cubicBezTo>
                    <a:pt x="8222" y="3826"/>
                    <a:pt x="8059" y="3663"/>
                    <a:pt x="7855" y="3663"/>
                  </a:cubicBezTo>
                  <a:close/>
                  <a:moveTo>
                    <a:pt x="9605" y="3582"/>
                  </a:moveTo>
                  <a:cubicBezTo>
                    <a:pt x="9361" y="3582"/>
                    <a:pt x="9158" y="3786"/>
                    <a:pt x="9158" y="4030"/>
                  </a:cubicBezTo>
                  <a:cubicBezTo>
                    <a:pt x="9158" y="4274"/>
                    <a:pt x="9361" y="4477"/>
                    <a:pt x="9605" y="4477"/>
                  </a:cubicBezTo>
                  <a:cubicBezTo>
                    <a:pt x="9849" y="4477"/>
                    <a:pt x="10053" y="4274"/>
                    <a:pt x="10053" y="4030"/>
                  </a:cubicBezTo>
                  <a:cubicBezTo>
                    <a:pt x="10053" y="3786"/>
                    <a:pt x="9849" y="3582"/>
                    <a:pt x="9605" y="3582"/>
                  </a:cubicBezTo>
                  <a:close/>
                  <a:moveTo>
                    <a:pt x="10948" y="3582"/>
                  </a:moveTo>
                  <a:cubicBezTo>
                    <a:pt x="10704" y="3582"/>
                    <a:pt x="10501" y="3786"/>
                    <a:pt x="10501" y="4030"/>
                  </a:cubicBezTo>
                  <a:cubicBezTo>
                    <a:pt x="10501" y="4274"/>
                    <a:pt x="10704" y="4477"/>
                    <a:pt x="10948" y="4477"/>
                  </a:cubicBezTo>
                  <a:cubicBezTo>
                    <a:pt x="11192" y="4477"/>
                    <a:pt x="11396" y="4274"/>
                    <a:pt x="11396" y="4030"/>
                  </a:cubicBezTo>
                  <a:cubicBezTo>
                    <a:pt x="11396" y="3786"/>
                    <a:pt x="11192" y="3582"/>
                    <a:pt x="10948" y="3582"/>
                  </a:cubicBezTo>
                  <a:close/>
                  <a:moveTo>
                    <a:pt x="12291" y="3582"/>
                  </a:moveTo>
                  <a:cubicBezTo>
                    <a:pt x="12047" y="3582"/>
                    <a:pt x="11844" y="3786"/>
                    <a:pt x="11844" y="4030"/>
                  </a:cubicBezTo>
                  <a:cubicBezTo>
                    <a:pt x="11844" y="4274"/>
                    <a:pt x="12047" y="4477"/>
                    <a:pt x="12291" y="4477"/>
                  </a:cubicBezTo>
                  <a:cubicBezTo>
                    <a:pt x="12535" y="4477"/>
                    <a:pt x="12739" y="4274"/>
                    <a:pt x="12739" y="4030"/>
                  </a:cubicBezTo>
                  <a:cubicBezTo>
                    <a:pt x="12739" y="3786"/>
                    <a:pt x="12535" y="3582"/>
                    <a:pt x="12291" y="3582"/>
                  </a:cubicBezTo>
                  <a:close/>
                  <a:moveTo>
                    <a:pt x="13634" y="3582"/>
                  </a:moveTo>
                  <a:cubicBezTo>
                    <a:pt x="13390" y="3582"/>
                    <a:pt x="13187" y="3786"/>
                    <a:pt x="13187" y="4030"/>
                  </a:cubicBezTo>
                  <a:cubicBezTo>
                    <a:pt x="13187" y="4274"/>
                    <a:pt x="13390" y="4477"/>
                    <a:pt x="13634" y="4477"/>
                  </a:cubicBezTo>
                  <a:cubicBezTo>
                    <a:pt x="13878" y="4477"/>
                    <a:pt x="14082" y="4274"/>
                    <a:pt x="14082" y="4030"/>
                  </a:cubicBezTo>
                  <a:cubicBezTo>
                    <a:pt x="14082" y="3786"/>
                    <a:pt x="13878" y="3582"/>
                    <a:pt x="13634" y="3582"/>
                  </a:cubicBezTo>
                  <a:close/>
                  <a:moveTo>
                    <a:pt x="14977" y="3582"/>
                  </a:moveTo>
                  <a:cubicBezTo>
                    <a:pt x="14733" y="3582"/>
                    <a:pt x="14530" y="3786"/>
                    <a:pt x="14530" y="4030"/>
                  </a:cubicBezTo>
                  <a:cubicBezTo>
                    <a:pt x="14530" y="4274"/>
                    <a:pt x="14733" y="4477"/>
                    <a:pt x="14977" y="4477"/>
                  </a:cubicBezTo>
                  <a:cubicBezTo>
                    <a:pt x="15221" y="4477"/>
                    <a:pt x="15425" y="4274"/>
                    <a:pt x="15425" y="4030"/>
                  </a:cubicBezTo>
                  <a:cubicBezTo>
                    <a:pt x="15425" y="3786"/>
                    <a:pt x="15221" y="3582"/>
                    <a:pt x="14977" y="3582"/>
                  </a:cubicBezTo>
                  <a:close/>
                  <a:moveTo>
                    <a:pt x="16320" y="3582"/>
                  </a:moveTo>
                  <a:cubicBezTo>
                    <a:pt x="16076" y="3582"/>
                    <a:pt x="15873" y="3786"/>
                    <a:pt x="15873" y="4030"/>
                  </a:cubicBezTo>
                  <a:cubicBezTo>
                    <a:pt x="15873" y="4274"/>
                    <a:pt x="16076" y="4477"/>
                    <a:pt x="16320" y="4477"/>
                  </a:cubicBezTo>
                  <a:cubicBezTo>
                    <a:pt x="16564" y="4477"/>
                    <a:pt x="16768" y="4274"/>
                    <a:pt x="16768" y="4030"/>
                  </a:cubicBezTo>
                  <a:cubicBezTo>
                    <a:pt x="16768" y="3786"/>
                    <a:pt x="16564" y="3582"/>
                    <a:pt x="16320" y="3582"/>
                  </a:cubicBezTo>
                  <a:close/>
                  <a:moveTo>
                    <a:pt x="367" y="5454"/>
                  </a:moveTo>
                  <a:cubicBezTo>
                    <a:pt x="163" y="5454"/>
                    <a:pt x="1" y="5617"/>
                    <a:pt x="1" y="5820"/>
                  </a:cubicBezTo>
                  <a:cubicBezTo>
                    <a:pt x="1" y="6024"/>
                    <a:pt x="163" y="6227"/>
                    <a:pt x="367" y="6227"/>
                  </a:cubicBezTo>
                  <a:lnTo>
                    <a:pt x="1954" y="6227"/>
                  </a:lnTo>
                  <a:cubicBezTo>
                    <a:pt x="2158" y="6227"/>
                    <a:pt x="2361" y="6024"/>
                    <a:pt x="2361" y="5820"/>
                  </a:cubicBezTo>
                  <a:cubicBezTo>
                    <a:pt x="2361" y="5617"/>
                    <a:pt x="2158" y="5454"/>
                    <a:pt x="1954" y="5454"/>
                  </a:cubicBezTo>
                  <a:close/>
                  <a:moveTo>
                    <a:pt x="3704" y="5454"/>
                  </a:moveTo>
                  <a:cubicBezTo>
                    <a:pt x="3501" y="5454"/>
                    <a:pt x="3338" y="5617"/>
                    <a:pt x="3338" y="5820"/>
                  </a:cubicBezTo>
                  <a:cubicBezTo>
                    <a:pt x="3338" y="6024"/>
                    <a:pt x="3501" y="6227"/>
                    <a:pt x="3704" y="6227"/>
                  </a:cubicBezTo>
                  <a:lnTo>
                    <a:pt x="7855" y="6227"/>
                  </a:lnTo>
                  <a:cubicBezTo>
                    <a:pt x="8059" y="6227"/>
                    <a:pt x="8222" y="6024"/>
                    <a:pt x="8222" y="5820"/>
                  </a:cubicBezTo>
                  <a:cubicBezTo>
                    <a:pt x="8222" y="5617"/>
                    <a:pt x="8059" y="5454"/>
                    <a:pt x="7855" y="5454"/>
                  </a:cubicBezTo>
                  <a:close/>
                  <a:moveTo>
                    <a:pt x="367" y="7245"/>
                  </a:moveTo>
                  <a:cubicBezTo>
                    <a:pt x="163" y="7245"/>
                    <a:pt x="1" y="7408"/>
                    <a:pt x="1" y="7611"/>
                  </a:cubicBezTo>
                  <a:cubicBezTo>
                    <a:pt x="1" y="7855"/>
                    <a:pt x="163" y="8018"/>
                    <a:pt x="367" y="8018"/>
                  </a:cubicBezTo>
                  <a:lnTo>
                    <a:pt x="1954" y="8018"/>
                  </a:lnTo>
                  <a:cubicBezTo>
                    <a:pt x="2158" y="8018"/>
                    <a:pt x="2361" y="7855"/>
                    <a:pt x="2361" y="7611"/>
                  </a:cubicBezTo>
                  <a:cubicBezTo>
                    <a:pt x="2361" y="7408"/>
                    <a:pt x="2158" y="7245"/>
                    <a:pt x="1954" y="7245"/>
                  </a:cubicBezTo>
                  <a:close/>
                  <a:moveTo>
                    <a:pt x="3704" y="7245"/>
                  </a:moveTo>
                  <a:cubicBezTo>
                    <a:pt x="3501" y="7245"/>
                    <a:pt x="3338" y="7408"/>
                    <a:pt x="3338" y="7611"/>
                  </a:cubicBezTo>
                  <a:cubicBezTo>
                    <a:pt x="3338" y="7855"/>
                    <a:pt x="3501" y="8018"/>
                    <a:pt x="3704" y="8018"/>
                  </a:cubicBezTo>
                  <a:lnTo>
                    <a:pt x="7855" y="8018"/>
                  </a:lnTo>
                  <a:cubicBezTo>
                    <a:pt x="8059" y="8018"/>
                    <a:pt x="8222" y="7855"/>
                    <a:pt x="8222" y="7611"/>
                  </a:cubicBezTo>
                  <a:cubicBezTo>
                    <a:pt x="8222" y="7408"/>
                    <a:pt x="8059" y="7245"/>
                    <a:pt x="7855" y="7245"/>
                  </a:cubicBezTo>
                  <a:close/>
                  <a:moveTo>
                    <a:pt x="14204" y="8751"/>
                  </a:moveTo>
                  <a:cubicBezTo>
                    <a:pt x="13960" y="8751"/>
                    <a:pt x="13756" y="8954"/>
                    <a:pt x="13756" y="9198"/>
                  </a:cubicBezTo>
                  <a:cubicBezTo>
                    <a:pt x="13756" y="9442"/>
                    <a:pt x="13960" y="9646"/>
                    <a:pt x="14204" y="9646"/>
                  </a:cubicBezTo>
                  <a:cubicBezTo>
                    <a:pt x="14448" y="9646"/>
                    <a:pt x="14652" y="9442"/>
                    <a:pt x="14652" y="9198"/>
                  </a:cubicBezTo>
                  <a:cubicBezTo>
                    <a:pt x="14652" y="8954"/>
                    <a:pt x="14448" y="8751"/>
                    <a:pt x="14204" y="8751"/>
                  </a:cubicBezTo>
                  <a:close/>
                  <a:moveTo>
                    <a:pt x="15547" y="8751"/>
                  </a:moveTo>
                  <a:cubicBezTo>
                    <a:pt x="15303" y="8751"/>
                    <a:pt x="15099" y="8954"/>
                    <a:pt x="15099" y="9198"/>
                  </a:cubicBezTo>
                  <a:cubicBezTo>
                    <a:pt x="15099" y="9442"/>
                    <a:pt x="15303" y="9646"/>
                    <a:pt x="15547" y="9646"/>
                  </a:cubicBezTo>
                  <a:cubicBezTo>
                    <a:pt x="15791" y="9646"/>
                    <a:pt x="15995" y="9442"/>
                    <a:pt x="15995" y="9198"/>
                  </a:cubicBezTo>
                  <a:cubicBezTo>
                    <a:pt x="15995" y="8954"/>
                    <a:pt x="15791" y="8751"/>
                    <a:pt x="15547" y="8751"/>
                  </a:cubicBezTo>
                  <a:close/>
                  <a:moveTo>
                    <a:pt x="16890" y="8751"/>
                  </a:moveTo>
                  <a:cubicBezTo>
                    <a:pt x="16646" y="8751"/>
                    <a:pt x="16442" y="8954"/>
                    <a:pt x="16442" y="9198"/>
                  </a:cubicBezTo>
                  <a:cubicBezTo>
                    <a:pt x="16442" y="9442"/>
                    <a:pt x="16646" y="9646"/>
                    <a:pt x="16890" y="9646"/>
                  </a:cubicBezTo>
                  <a:cubicBezTo>
                    <a:pt x="17134" y="9646"/>
                    <a:pt x="17338" y="9442"/>
                    <a:pt x="17338" y="9198"/>
                  </a:cubicBezTo>
                  <a:cubicBezTo>
                    <a:pt x="17338" y="8954"/>
                    <a:pt x="17134" y="8751"/>
                    <a:pt x="16890" y="8751"/>
                  </a:cubicBezTo>
                  <a:close/>
                  <a:moveTo>
                    <a:pt x="18233" y="8751"/>
                  </a:moveTo>
                  <a:cubicBezTo>
                    <a:pt x="17989" y="8751"/>
                    <a:pt x="17785" y="8954"/>
                    <a:pt x="17785" y="9198"/>
                  </a:cubicBezTo>
                  <a:cubicBezTo>
                    <a:pt x="17785" y="9442"/>
                    <a:pt x="17989" y="9646"/>
                    <a:pt x="18233" y="9646"/>
                  </a:cubicBezTo>
                  <a:cubicBezTo>
                    <a:pt x="18477" y="9646"/>
                    <a:pt x="18681" y="9442"/>
                    <a:pt x="18681" y="9198"/>
                  </a:cubicBezTo>
                  <a:cubicBezTo>
                    <a:pt x="18681" y="8954"/>
                    <a:pt x="18477" y="8751"/>
                    <a:pt x="18233" y="8751"/>
                  </a:cubicBezTo>
                  <a:close/>
                  <a:moveTo>
                    <a:pt x="19576" y="8751"/>
                  </a:moveTo>
                  <a:cubicBezTo>
                    <a:pt x="19332" y="8751"/>
                    <a:pt x="19128" y="8954"/>
                    <a:pt x="19128" y="9198"/>
                  </a:cubicBezTo>
                  <a:cubicBezTo>
                    <a:pt x="19128" y="9442"/>
                    <a:pt x="19332" y="9646"/>
                    <a:pt x="19576" y="9646"/>
                  </a:cubicBezTo>
                  <a:cubicBezTo>
                    <a:pt x="19820" y="9646"/>
                    <a:pt x="20024" y="9442"/>
                    <a:pt x="20024" y="9198"/>
                  </a:cubicBezTo>
                  <a:cubicBezTo>
                    <a:pt x="20024" y="8954"/>
                    <a:pt x="19820" y="8751"/>
                    <a:pt x="19576" y="8751"/>
                  </a:cubicBezTo>
                  <a:close/>
                  <a:moveTo>
                    <a:pt x="20919" y="8751"/>
                  </a:moveTo>
                  <a:cubicBezTo>
                    <a:pt x="20675" y="8751"/>
                    <a:pt x="20471" y="8954"/>
                    <a:pt x="20471" y="9198"/>
                  </a:cubicBezTo>
                  <a:cubicBezTo>
                    <a:pt x="20471" y="9442"/>
                    <a:pt x="20675" y="9646"/>
                    <a:pt x="20919" y="9646"/>
                  </a:cubicBezTo>
                  <a:cubicBezTo>
                    <a:pt x="21163" y="9646"/>
                    <a:pt x="21367" y="9442"/>
                    <a:pt x="21367" y="9198"/>
                  </a:cubicBezTo>
                  <a:cubicBezTo>
                    <a:pt x="21367" y="8954"/>
                    <a:pt x="21163" y="8751"/>
                    <a:pt x="20919" y="8751"/>
                  </a:cubicBezTo>
                  <a:close/>
                  <a:moveTo>
                    <a:pt x="367" y="9035"/>
                  </a:moveTo>
                  <a:cubicBezTo>
                    <a:pt x="163" y="9035"/>
                    <a:pt x="1" y="9198"/>
                    <a:pt x="1" y="9402"/>
                  </a:cubicBezTo>
                  <a:cubicBezTo>
                    <a:pt x="1" y="9646"/>
                    <a:pt x="163" y="9809"/>
                    <a:pt x="367" y="9809"/>
                  </a:cubicBezTo>
                  <a:lnTo>
                    <a:pt x="1954" y="9809"/>
                  </a:lnTo>
                  <a:cubicBezTo>
                    <a:pt x="2158" y="9809"/>
                    <a:pt x="2361" y="9646"/>
                    <a:pt x="2361" y="9402"/>
                  </a:cubicBezTo>
                  <a:cubicBezTo>
                    <a:pt x="2361" y="9198"/>
                    <a:pt x="2158" y="9035"/>
                    <a:pt x="1954" y="9035"/>
                  </a:cubicBezTo>
                  <a:close/>
                  <a:moveTo>
                    <a:pt x="8669" y="9035"/>
                  </a:moveTo>
                  <a:cubicBezTo>
                    <a:pt x="8425" y="9035"/>
                    <a:pt x="8262" y="9198"/>
                    <a:pt x="8262" y="9402"/>
                  </a:cubicBezTo>
                  <a:cubicBezTo>
                    <a:pt x="8262" y="9646"/>
                    <a:pt x="8425" y="9809"/>
                    <a:pt x="8669" y="9809"/>
                  </a:cubicBezTo>
                  <a:lnTo>
                    <a:pt x="12780" y="9809"/>
                  </a:lnTo>
                  <a:cubicBezTo>
                    <a:pt x="12983" y="9809"/>
                    <a:pt x="13146" y="9646"/>
                    <a:pt x="13146" y="9402"/>
                  </a:cubicBezTo>
                  <a:cubicBezTo>
                    <a:pt x="13146" y="9198"/>
                    <a:pt x="12983" y="9035"/>
                    <a:pt x="12780" y="9035"/>
                  </a:cubicBezTo>
                  <a:close/>
                  <a:moveTo>
                    <a:pt x="367" y="10826"/>
                  </a:moveTo>
                  <a:cubicBezTo>
                    <a:pt x="163" y="10826"/>
                    <a:pt x="1" y="10989"/>
                    <a:pt x="1" y="11233"/>
                  </a:cubicBezTo>
                  <a:cubicBezTo>
                    <a:pt x="1" y="11437"/>
                    <a:pt x="163" y="11599"/>
                    <a:pt x="367" y="11599"/>
                  </a:cubicBezTo>
                  <a:lnTo>
                    <a:pt x="1954" y="11599"/>
                  </a:lnTo>
                  <a:cubicBezTo>
                    <a:pt x="2158" y="11599"/>
                    <a:pt x="2361" y="11437"/>
                    <a:pt x="2361" y="11233"/>
                  </a:cubicBezTo>
                  <a:cubicBezTo>
                    <a:pt x="2361" y="10989"/>
                    <a:pt x="2158" y="10826"/>
                    <a:pt x="1954" y="10826"/>
                  </a:cubicBezTo>
                  <a:close/>
                  <a:moveTo>
                    <a:pt x="8669" y="10826"/>
                  </a:moveTo>
                  <a:cubicBezTo>
                    <a:pt x="8425" y="10826"/>
                    <a:pt x="8262" y="10989"/>
                    <a:pt x="8262" y="11233"/>
                  </a:cubicBezTo>
                  <a:cubicBezTo>
                    <a:pt x="8262" y="11437"/>
                    <a:pt x="8425" y="11599"/>
                    <a:pt x="8669" y="11599"/>
                  </a:cubicBezTo>
                  <a:lnTo>
                    <a:pt x="12780" y="11599"/>
                  </a:lnTo>
                  <a:cubicBezTo>
                    <a:pt x="12983" y="11599"/>
                    <a:pt x="13146" y="11437"/>
                    <a:pt x="13146" y="11233"/>
                  </a:cubicBezTo>
                  <a:cubicBezTo>
                    <a:pt x="13146" y="10989"/>
                    <a:pt x="12983" y="10826"/>
                    <a:pt x="12780" y="10826"/>
                  </a:cubicBezTo>
                  <a:close/>
                  <a:moveTo>
                    <a:pt x="14204" y="12454"/>
                  </a:moveTo>
                  <a:cubicBezTo>
                    <a:pt x="13960" y="12454"/>
                    <a:pt x="13756" y="12658"/>
                    <a:pt x="13756" y="12902"/>
                  </a:cubicBezTo>
                  <a:cubicBezTo>
                    <a:pt x="13756" y="13146"/>
                    <a:pt x="13960" y="13349"/>
                    <a:pt x="14204" y="13349"/>
                  </a:cubicBezTo>
                  <a:cubicBezTo>
                    <a:pt x="14448" y="13349"/>
                    <a:pt x="14652" y="13146"/>
                    <a:pt x="14652" y="12902"/>
                  </a:cubicBezTo>
                  <a:cubicBezTo>
                    <a:pt x="14652" y="12658"/>
                    <a:pt x="14448" y="12454"/>
                    <a:pt x="14204" y="12454"/>
                  </a:cubicBezTo>
                  <a:close/>
                  <a:moveTo>
                    <a:pt x="15547" y="12454"/>
                  </a:moveTo>
                  <a:cubicBezTo>
                    <a:pt x="15303" y="12454"/>
                    <a:pt x="15099" y="12658"/>
                    <a:pt x="15099" y="12902"/>
                  </a:cubicBezTo>
                  <a:cubicBezTo>
                    <a:pt x="15099" y="13146"/>
                    <a:pt x="15303" y="13349"/>
                    <a:pt x="15547" y="13349"/>
                  </a:cubicBezTo>
                  <a:cubicBezTo>
                    <a:pt x="15791" y="13349"/>
                    <a:pt x="15995" y="13146"/>
                    <a:pt x="15995" y="12902"/>
                  </a:cubicBezTo>
                  <a:cubicBezTo>
                    <a:pt x="15995" y="12658"/>
                    <a:pt x="15791" y="12454"/>
                    <a:pt x="15547" y="12454"/>
                  </a:cubicBezTo>
                  <a:close/>
                  <a:moveTo>
                    <a:pt x="16890" y="12454"/>
                  </a:moveTo>
                  <a:cubicBezTo>
                    <a:pt x="16646" y="12454"/>
                    <a:pt x="16442" y="12658"/>
                    <a:pt x="16442" y="12902"/>
                  </a:cubicBezTo>
                  <a:cubicBezTo>
                    <a:pt x="16442" y="13146"/>
                    <a:pt x="16646" y="13349"/>
                    <a:pt x="16890" y="13349"/>
                  </a:cubicBezTo>
                  <a:cubicBezTo>
                    <a:pt x="17134" y="13349"/>
                    <a:pt x="17338" y="13146"/>
                    <a:pt x="17338" y="12902"/>
                  </a:cubicBezTo>
                  <a:cubicBezTo>
                    <a:pt x="17338" y="12658"/>
                    <a:pt x="17134" y="12454"/>
                    <a:pt x="16890" y="12454"/>
                  </a:cubicBezTo>
                  <a:close/>
                  <a:moveTo>
                    <a:pt x="18233" y="12454"/>
                  </a:moveTo>
                  <a:cubicBezTo>
                    <a:pt x="17989" y="12454"/>
                    <a:pt x="17785" y="12658"/>
                    <a:pt x="17785" y="12902"/>
                  </a:cubicBezTo>
                  <a:cubicBezTo>
                    <a:pt x="17785" y="13146"/>
                    <a:pt x="17989" y="13349"/>
                    <a:pt x="18233" y="13349"/>
                  </a:cubicBezTo>
                  <a:cubicBezTo>
                    <a:pt x="18477" y="13349"/>
                    <a:pt x="18681" y="13146"/>
                    <a:pt x="18681" y="12902"/>
                  </a:cubicBezTo>
                  <a:cubicBezTo>
                    <a:pt x="18681" y="12658"/>
                    <a:pt x="18477" y="12454"/>
                    <a:pt x="18233" y="12454"/>
                  </a:cubicBezTo>
                  <a:close/>
                  <a:moveTo>
                    <a:pt x="19576" y="12454"/>
                  </a:moveTo>
                  <a:cubicBezTo>
                    <a:pt x="19332" y="12454"/>
                    <a:pt x="19128" y="12658"/>
                    <a:pt x="19128" y="12902"/>
                  </a:cubicBezTo>
                  <a:cubicBezTo>
                    <a:pt x="19128" y="13146"/>
                    <a:pt x="19332" y="13349"/>
                    <a:pt x="19576" y="13349"/>
                  </a:cubicBezTo>
                  <a:cubicBezTo>
                    <a:pt x="19820" y="13349"/>
                    <a:pt x="20024" y="13146"/>
                    <a:pt x="20024" y="12902"/>
                  </a:cubicBezTo>
                  <a:cubicBezTo>
                    <a:pt x="20024" y="12658"/>
                    <a:pt x="19820" y="12454"/>
                    <a:pt x="19576" y="12454"/>
                  </a:cubicBezTo>
                  <a:close/>
                  <a:moveTo>
                    <a:pt x="20919" y="12454"/>
                  </a:moveTo>
                  <a:cubicBezTo>
                    <a:pt x="20675" y="12454"/>
                    <a:pt x="20471" y="12658"/>
                    <a:pt x="20471" y="12902"/>
                  </a:cubicBezTo>
                  <a:cubicBezTo>
                    <a:pt x="20471" y="13146"/>
                    <a:pt x="20675" y="13349"/>
                    <a:pt x="20919" y="13349"/>
                  </a:cubicBezTo>
                  <a:cubicBezTo>
                    <a:pt x="21163" y="13349"/>
                    <a:pt x="21367" y="13146"/>
                    <a:pt x="21367" y="12902"/>
                  </a:cubicBezTo>
                  <a:cubicBezTo>
                    <a:pt x="21367" y="12658"/>
                    <a:pt x="21163" y="12454"/>
                    <a:pt x="20919" y="12454"/>
                  </a:cubicBezTo>
                  <a:close/>
                  <a:moveTo>
                    <a:pt x="367" y="12617"/>
                  </a:moveTo>
                  <a:cubicBezTo>
                    <a:pt x="163" y="12617"/>
                    <a:pt x="1" y="12780"/>
                    <a:pt x="1" y="13024"/>
                  </a:cubicBezTo>
                  <a:cubicBezTo>
                    <a:pt x="1" y="13227"/>
                    <a:pt x="163" y="13390"/>
                    <a:pt x="367" y="13390"/>
                  </a:cubicBezTo>
                  <a:lnTo>
                    <a:pt x="1954" y="13390"/>
                  </a:lnTo>
                  <a:cubicBezTo>
                    <a:pt x="2158" y="13390"/>
                    <a:pt x="2361" y="13227"/>
                    <a:pt x="2361" y="13024"/>
                  </a:cubicBezTo>
                  <a:cubicBezTo>
                    <a:pt x="2361" y="12780"/>
                    <a:pt x="2158" y="12617"/>
                    <a:pt x="1954" y="12617"/>
                  </a:cubicBezTo>
                  <a:close/>
                  <a:moveTo>
                    <a:pt x="8669" y="12617"/>
                  </a:moveTo>
                  <a:cubicBezTo>
                    <a:pt x="8425" y="12617"/>
                    <a:pt x="8262" y="12780"/>
                    <a:pt x="8262" y="13024"/>
                  </a:cubicBezTo>
                  <a:cubicBezTo>
                    <a:pt x="8262" y="13227"/>
                    <a:pt x="8425" y="13390"/>
                    <a:pt x="8669" y="13390"/>
                  </a:cubicBezTo>
                  <a:lnTo>
                    <a:pt x="12780" y="13390"/>
                  </a:lnTo>
                  <a:cubicBezTo>
                    <a:pt x="12983" y="13390"/>
                    <a:pt x="13146" y="13227"/>
                    <a:pt x="13146" y="13024"/>
                  </a:cubicBezTo>
                  <a:cubicBezTo>
                    <a:pt x="13146" y="12780"/>
                    <a:pt x="12983" y="12617"/>
                    <a:pt x="12780" y="1261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1" name="Google Shape;1893;p36"/>
            <p:cNvSpPr/>
            <p:nvPr/>
          </p:nvSpPr>
          <p:spPr>
            <a:xfrm>
              <a:off x="1627560" y="39006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7" y="82"/>
                  </a:moveTo>
                  <a:cubicBezTo>
                    <a:pt x="163" y="82"/>
                    <a:pt x="1" y="245"/>
                    <a:pt x="1" y="489"/>
                  </a:cubicBezTo>
                  <a:cubicBezTo>
                    <a:pt x="1" y="692"/>
                    <a:pt x="163" y="855"/>
                    <a:pt x="367" y="855"/>
                  </a:cubicBezTo>
                  <a:lnTo>
                    <a:pt x="1954" y="855"/>
                  </a:lnTo>
                  <a:cubicBezTo>
                    <a:pt x="2158" y="855"/>
                    <a:pt x="2361" y="692"/>
                    <a:pt x="2361" y="489"/>
                  </a:cubicBezTo>
                  <a:cubicBezTo>
                    <a:pt x="2361" y="245"/>
                    <a:pt x="2158" y="82"/>
                    <a:pt x="1954" y="82"/>
                  </a:cubicBezTo>
                  <a:close/>
                  <a:moveTo>
                    <a:pt x="3704" y="82"/>
                  </a:moveTo>
                  <a:cubicBezTo>
                    <a:pt x="3501" y="82"/>
                    <a:pt x="3338" y="245"/>
                    <a:pt x="3338" y="489"/>
                  </a:cubicBezTo>
                  <a:cubicBezTo>
                    <a:pt x="3338" y="692"/>
                    <a:pt x="3501" y="855"/>
                    <a:pt x="3704" y="855"/>
                  </a:cubicBezTo>
                  <a:lnTo>
                    <a:pt x="7855" y="855"/>
                  </a:lnTo>
                  <a:cubicBezTo>
                    <a:pt x="8059" y="855"/>
                    <a:pt x="8222" y="692"/>
                    <a:pt x="8222" y="489"/>
                  </a:cubicBezTo>
                  <a:cubicBezTo>
                    <a:pt x="8222" y="245"/>
                    <a:pt x="8059" y="82"/>
                    <a:pt x="7855" y="82"/>
                  </a:cubicBezTo>
                  <a:close/>
                  <a:moveTo>
                    <a:pt x="9605" y="0"/>
                  </a:moveTo>
                  <a:cubicBezTo>
                    <a:pt x="9361" y="0"/>
                    <a:pt x="9158" y="204"/>
                    <a:pt x="9158" y="489"/>
                  </a:cubicBezTo>
                  <a:cubicBezTo>
                    <a:pt x="9158" y="733"/>
                    <a:pt x="9361" y="936"/>
                    <a:pt x="9605" y="936"/>
                  </a:cubicBezTo>
                  <a:cubicBezTo>
                    <a:pt x="9849" y="936"/>
                    <a:pt x="10053" y="733"/>
                    <a:pt x="10053" y="489"/>
                  </a:cubicBezTo>
                  <a:cubicBezTo>
                    <a:pt x="10053" y="204"/>
                    <a:pt x="9849" y="0"/>
                    <a:pt x="9605" y="0"/>
                  </a:cubicBezTo>
                  <a:close/>
                  <a:moveTo>
                    <a:pt x="10948" y="0"/>
                  </a:moveTo>
                  <a:cubicBezTo>
                    <a:pt x="10704" y="0"/>
                    <a:pt x="10501" y="204"/>
                    <a:pt x="10501" y="489"/>
                  </a:cubicBezTo>
                  <a:cubicBezTo>
                    <a:pt x="10501" y="733"/>
                    <a:pt x="10704" y="936"/>
                    <a:pt x="10948" y="936"/>
                  </a:cubicBezTo>
                  <a:cubicBezTo>
                    <a:pt x="11192" y="936"/>
                    <a:pt x="11396" y="733"/>
                    <a:pt x="11396" y="489"/>
                  </a:cubicBezTo>
                  <a:cubicBezTo>
                    <a:pt x="11396" y="204"/>
                    <a:pt x="11192" y="0"/>
                    <a:pt x="10948" y="0"/>
                  </a:cubicBezTo>
                  <a:close/>
                  <a:moveTo>
                    <a:pt x="12291" y="0"/>
                  </a:moveTo>
                  <a:cubicBezTo>
                    <a:pt x="12047" y="0"/>
                    <a:pt x="11844" y="204"/>
                    <a:pt x="11844" y="489"/>
                  </a:cubicBezTo>
                  <a:cubicBezTo>
                    <a:pt x="11844" y="733"/>
                    <a:pt x="12047" y="936"/>
                    <a:pt x="12291" y="936"/>
                  </a:cubicBezTo>
                  <a:cubicBezTo>
                    <a:pt x="12535" y="936"/>
                    <a:pt x="12739" y="733"/>
                    <a:pt x="12739" y="489"/>
                  </a:cubicBezTo>
                  <a:cubicBezTo>
                    <a:pt x="12739" y="204"/>
                    <a:pt x="12535" y="0"/>
                    <a:pt x="12291" y="0"/>
                  </a:cubicBezTo>
                  <a:close/>
                  <a:moveTo>
                    <a:pt x="13634" y="0"/>
                  </a:moveTo>
                  <a:cubicBezTo>
                    <a:pt x="13390" y="0"/>
                    <a:pt x="13187" y="204"/>
                    <a:pt x="13187" y="489"/>
                  </a:cubicBezTo>
                  <a:cubicBezTo>
                    <a:pt x="13187" y="733"/>
                    <a:pt x="13390" y="936"/>
                    <a:pt x="13634" y="936"/>
                  </a:cubicBezTo>
                  <a:cubicBezTo>
                    <a:pt x="13878" y="936"/>
                    <a:pt x="14082" y="733"/>
                    <a:pt x="14082" y="489"/>
                  </a:cubicBezTo>
                  <a:cubicBezTo>
                    <a:pt x="14082" y="204"/>
                    <a:pt x="13878" y="0"/>
                    <a:pt x="13634" y="0"/>
                  </a:cubicBezTo>
                  <a:close/>
                  <a:moveTo>
                    <a:pt x="14977" y="0"/>
                  </a:moveTo>
                  <a:cubicBezTo>
                    <a:pt x="14733" y="0"/>
                    <a:pt x="14530" y="204"/>
                    <a:pt x="14530" y="489"/>
                  </a:cubicBezTo>
                  <a:cubicBezTo>
                    <a:pt x="14530" y="733"/>
                    <a:pt x="14733" y="936"/>
                    <a:pt x="14977" y="936"/>
                  </a:cubicBezTo>
                  <a:cubicBezTo>
                    <a:pt x="15221" y="936"/>
                    <a:pt x="15425" y="733"/>
                    <a:pt x="15425" y="489"/>
                  </a:cubicBezTo>
                  <a:cubicBezTo>
                    <a:pt x="15425" y="204"/>
                    <a:pt x="15221" y="0"/>
                    <a:pt x="14977" y="0"/>
                  </a:cubicBezTo>
                  <a:close/>
                  <a:moveTo>
                    <a:pt x="16320" y="0"/>
                  </a:moveTo>
                  <a:cubicBezTo>
                    <a:pt x="16076" y="0"/>
                    <a:pt x="15873" y="204"/>
                    <a:pt x="15873" y="489"/>
                  </a:cubicBezTo>
                  <a:cubicBezTo>
                    <a:pt x="15873" y="733"/>
                    <a:pt x="16076" y="936"/>
                    <a:pt x="16320" y="936"/>
                  </a:cubicBezTo>
                  <a:cubicBezTo>
                    <a:pt x="16564" y="936"/>
                    <a:pt x="16768" y="733"/>
                    <a:pt x="16768" y="489"/>
                  </a:cubicBezTo>
                  <a:cubicBezTo>
                    <a:pt x="16768" y="204"/>
                    <a:pt x="16564" y="0"/>
                    <a:pt x="16320" y="0"/>
                  </a:cubicBezTo>
                  <a:close/>
                  <a:moveTo>
                    <a:pt x="367" y="1872"/>
                  </a:moveTo>
                  <a:cubicBezTo>
                    <a:pt x="163" y="1872"/>
                    <a:pt x="1" y="2035"/>
                    <a:pt x="1" y="2279"/>
                  </a:cubicBezTo>
                  <a:cubicBezTo>
                    <a:pt x="1" y="2483"/>
                    <a:pt x="163" y="2646"/>
                    <a:pt x="367" y="2646"/>
                  </a:cubicBezTo>
                  <a:lnTo>
                    <a:pt x="1954" y="2646"/>
                  </a:lnTo>
                  <a:cubicBezTo>
                    <a:pt x="2158" y="2646"/>
                    <a:pt x="2361" y="2483"/>
                    <a:pt x="2361" y="2279"/>
                  </a:cubicBezTo>
                  <a:cubicBezTo>
                    <a:pt x="2361" y="2035"/>
                    <a:pt x="2158" y="1872"/>
                    <a:pt x="1954" y="1872"/>
                  </a:cubicBezTo>
                  <a:close/>
                  <a:moveTo>
                    <a:pt x="3704" y="1872"/>
                  </a:moveTo>
                  <a:cubicBezTo>
                    <a:pt x="3501" y="1872"/>
                    <a:pt x="3338" y="2035"/>
                    <a:pt x="3338" y="2279"/>
                  </a:cubicBezTo>
                  <a:cubicBezTo>
                    <a:pt x="3338" y="2483"/>
                    <a:pt x="3501" y="2646"/>
                    <a:pt x="3704" y="2646"/>
                  </a:cubicBezTo>
                  <a:lnTo>
                    <a:pt x="7855" y="2646"/>
                  </a:lnTo>
                  <a:cubicBezTo>
                    <a:pt x="8059" y="2646"/>
                    <a:pt x="8222" y="2483"/>
                    <a:pt x="8222" y="2279"/>
                  </a:cubicBezTo>
                  <a:cubicBezTo>
                    <a:pt x="8222" y="2035"/>
                    <a:pt x="8059" y="1872"/>
                    <a:pt x="7855" y="1872"/>
                  </a:cubicBezTo>
                  <a:close/>
                  <a:moveTo>
                    <a:pt x="367" y="3663"/>
                  </a:moveTo>
                  <a:cubicBezTo>
                    <a:pt x="163" y="3663"/>
                    <a:pt x="1" y="3867"/>
                    <a:pt x="1" y="4070"/>
                  </a:cubicBezTo>
                  <a:cubicBezTo>
                    <a:pt x="1" y="4274"/>
                    <a:pt x="163" y="4436"/>
                    <a:pt x="367" y="4436"/>
                  </a:cubicBezTo>
                  <a:lnTo>
                    <a:pt x="1954" y="4436"/>
                  </a:lnTo>
                  <a:cubicBezTo>
                    <a:pt x="2158" y="4436"/>
                    <a:pt x="2361" y="4274"/>
                    <a:pt x="2361" y="4070"/>
                  </a:cubicBezTo>
                  <a:cubicBezTo>
                    <a:pt x="2361" y="3867"/>
                    <a:pt x="2158" y="3663"/>
                    <a:pt x="1954" y="3663"/>
                  </a:cubicBezTo>
                  <a:close/>
                  <a:moveTo>
                    <a:pt x="3704" y="3663"/>
                  </a:moveTo>
                  <a:cubicBezTo>
                    <a:pt x="3501" y="3663"/>
                    <a:pt x="3338" y="3867"/>
                    <a:pt x="3338" y="4070"/>
                  </a:cubicBezTo>
                  <a:cubicBezTo>
                    <a:pt x="3338" y="4274"/>
                    <a:pt x="3501" y="4436"/>
                    <a:pt x="3704" y="4436"/>
                  </a:cubicBezTo>
                  <a:lnTo>
                    <a:pt x="7855" y="4436"/>
                  </a:lnTo>
                  <a:cubicBezTo>
                    <a:pt x="8059" y="4436"/>
                    <a:pt x="8222" y="4274"/>
                    <a:pt x="8222" y="4070"/>
                  </a:cubicBezTo>
                  <a:cubicBezTo>
                    <a:pt x="8222" y="3867"/>
                    <a:pt x="8059" y="3663"/>
                    <a:pt x="7855" y="3663"/>
                  </a:cubicBezTo>
                  <a:close/>
                  <a:moveTo>
                    <a:pt x="9605" y="3622"/>
                  </a:moveTo>
                  <a:cubicBezTo>
                    <a:pt x="9361" y="3622"/>
                    <a:pt x="9158" y="3826"/>
                    <a:pt x="9158" y="4070"/>
                  </a:cubicBezTo>
                  <a:cubicBezTo>
                    <a:pt x="9158" y="4314"/>
                    <a:pt x="9361" y="4518"/>
                    <a:pt x="9605" y="4518"/>
                  </a:cubicBezTo>
                  <a:cubicBezTo>
                    <a:pt x="9849" y="4518"/>
                    <a:pt x="10053" y="4314"/>
                    <a:pt x="10053" y="4070"/>
                  </a:cubicBezTo>
                  <a:cubicBezTo>
                    <a:pt x="10053" y="3826"/>
                    <a:pt x="9849" y="3622"/>
                    <a:pt x="9605" y="3622"/>
                  </a:cubicBezTo>
                  <a:close/>
                  <a:moveTo>
                    <a:pt x="10948" y="3622"/>
                  </a:moveTo>
                  <a:cubicBezTo>
                    <a:pt x="10704" y="3622"/>
                    <a:pt x="10501" y="3826"/>
                    <a:pt x="10501" y="4070"/>
                  </a:cubicBezTo>
                  <a:cubicBezTo>
                    <a:pt x="10501" y="4314"/>
                    <a:pt x="10704" y="4518"/>
                    <a:pt x="10948" y="4518"/>
                  </a:cubicBezTo>
                  <a:cubicBezTo>
                    <a:pt x="11192" y="4518"/>
                    <a:pt x="11396" y="4314"/>
                    <a:pt x="11396" y="4070"/>
                  </a:cubicBezTo>
                  <a:cubicBezTo>
                    <a:pt x="11396" y="3826"/>
                    <a:pt x="11192" y="3622"/>
                    <a:pt x="10948" y="3622"/>
                  </a:cubicBezTo>
                  <a:close/>
                  <a:moveTo>
                    <a:pt x="12291" y="3622"/>
                  </a:moveTo>
                  <a:cubicBezTo>
                    <a:pt x="12047" y="3622"/>
                    <a:pt x="11844" y="3826"/>
                    <a:pt x="11844" y="4070"/>
                  </a:cubicBezTo>
                  <a:cubicBezTo>
                    <a:pt x="11844" y="4314"/>
                    <a:pt x="12047" y="4518"/>
                    <a:pt x="12291" y="4518"/>
                  </a:cubicBezTo>
                  <a:cubicBezTo>
                    <a:pt x="12535" y="4518"/>
                    <a:pt x="12739" y="4314"/>
                    <a:pt x="12739" y="4070"/>
                  </a:cubicBezTo>
                  <a:cubicBezTo>
                    <a:pt x="12739" y="3826"/>
                    <a:pt x="12535" y="3622"/>
                    <a:pt x="12291" y="3622"/>
                  </a:cubicBezTo>
                  <a:close/>
                  <a:moveTo>
                    <a:pt x="13634" y="3622"/>
                  </a:moveTo>
                  <a:cubicBezTo>
                    <a:pt x="13390" y="3622"/>
                    <a:pt x="13187" y="3826"/>
                    <a:pt x="13187" y="4070"/>
                  </a:cubicBezTo>
                  <a:cubicBezTo>
                    <a:pt x="13187" y="4314"/>
                    <a:pt x="13390" y="4518"/>
                    <a:pt x="13634" y="4518"/>
                  </a:cubicBezTo>
                  <a:cubicBezTo>
                    <a:pt x="13878" y="4518"/>
                    <a:pt x="14082" y="4314"/>
                    <a:pt x="14082" y="4070"/>
                  </a:cubicBezTo>
                  <a:cubicBezTo>
                    <a:pt x="14082" y="3826"/>
                    <a:pt x="13878" y="3622"/>
                    <a:pt x="13634" y="3622"/>
                  </a:cubicBezTo>
                  <a:close/>
                  <a:moveTo>
                    <a:pt x="14977" y="3622"/>
                  </a:moveTo>
                  <a:cubicBezTo>
                    <a:pt x="14733" y="3622"/>
                    <a:pt x="14530" y="3826"/>
                    <a:pt x="14530" y="4070"/>
                  </a:cubicBezTo>
                  <a:cubicBezTo>
                    <a:pt x="14530" y="4314"/>
                    <a:pt x="14733" y="4518"/>
                    <a:pt x="14977" y="4518"/>
                  </a:cubicBezTo>
                  <a:cubicBezTo>
                    <a:pt x="15221" y="4518"/>
                    <a:pt x="15425" y="4314"/>
                    <a:pt x="15425" y="4070"/>
                  </a:cubicBezTo>
                  <a:cubicBezTo>
                    <a:pt x="15425" y="3826"/>
                    <a:pt x="15221" y="3622"/>
                    <a:pt x="14977" y="3622"/>
                  </a:cubicBezTo>
                  <a:close/>
                  <a:moveTo>
                    <a:pt x="16320" y="3622"/>
                  </a:moveTo>
                  <a:cubicBezTo>
                    <a:pt x="16076" y="3622"/>
                    <a:pt x="15873" y="3826"/>
                    <a:pt x="15873" y="4070"/>
                  </a:cubicBezTo>
                  <a:cubicBezTo>
                    <a:pt x="15873" y="4314"/>
                    <a:pt x="16076" y="4518"/>
                    <a:pt x="16320" y="4518"/>
                  </a:cubicBezTo>
                  <a:cubicBezTo>
                    <a:pt x="16564" y="4518"/>
                    <a:pt x="16768" y="4314"/>
                    <a:pt x="16768" y="4070"/>
                  </a:cubicBezTo>
                  <a:cubicBezTo>
                    <a:pt x="16768" y="3826"/>
                    <a:pt x="16564" y="3622"/>
                    <a:pt x="16320" y="3622"/>
                  </a:cubicBezTo>
                  <a:close/>
                  <a:moveTo>
                    <a:pt x="367" y="5454"/>
                  </a:moveTo>
                  <a:cubicBezTo>
                    <a:pt x="163" y="5454"/>
                    <a:pt x="1" y="5657"/>
                    <a:pt x="1" y="5861"/>
                  </a:cubicBezTo>
                  <a:cubicBezTo>
                    <a:pt x="1" y="6064"/>
                    <a:pt x="163" y="6227"/>
                    <a:pt x="367" y="6227"/>
                  </a:cubicBezTo>
                  <a:lnTo>
                    <a:pt x="1954" y="6227"/>
                  </a:lnTo>
                  <a:cubicBezTo>
                    <a:pt x="2158" y="6227"/>
                    <a:pt x="2361" y="6064"/>
                    <a:pt x="2361" y="5861"/>
                  </a:cubicBezTo>
                  <a:cubicBezTo>
                    <a:pt x="2361" y="5657"/>
                    <a:pt x="2158" y="5454"/>
                    <a:pt x="1954" y="5454"/>
                  </a:cubicBezTo>
                  <a:close/>
                  <a:moveTo>
                    <a:pt x="3704" y="5454"/>
                  </a:moveTo>
                  <a:cubicBezTo>
                    <a:pt x="3501" y="5454"/>
                    <a:pt x="3338" y="5657"/>
                    <a:pt x="3338" y="5861"/>
                  </a:cubicBezTo>
                  <a:cubicBezTo>
                    <a:pt x="3338" y="6064"/>
                    <a:pt x="3501" y="6227"/>
                    <a:pt x="3704" y="6227"/>
                  </a:cubicBezTo>
                  <a:lnTo>
                    <a:pt x="7855" y="6227"/>
                  </a:lnTo>
                  <a:cubicBezTo>
                    <a:pt x="8059" y="6227"/>
                    <a:pt x="8222" y="6064"/>
                    <a:pt x="8222" y="5861"/>
                  </a:cubicBezTo>
                  <a:cubicBezTo>
                    <a:pt x="8222" y="5657"/>
                    <a:pt x="8059" y="5454"/>
                    <a:pt x="7855" y="5454"/>
                  </a:cubicBezTo>
                  <a:close/>
                  <a:moveTo>
                    <a:pt x="367" y="7285"/>
                  </a:moveTo>
                  <a:cubicBezTo>
                    <a:pt x="163" y="7285"/>
                    <a:pt x="1" y="7448"/>
                    <a:pt x="1" y="7651"/>
                  </a:cubicBezTo>
                  <a:cubicBezTo>
                    <a:pt x="1" y="7855"/>
                    <a:pt x="163" y="8058"/>
                    <a:pt x="367" y="8058"/>
                  </a:cubicBezTo>
                  <a:lnTo>
                    <a:pt x="1954" y="8058"/>
                  </a:lnTo>
                  <a:cubicBezTo>
                    <a:pt x="2158" y="8058"/>
                    <a:pt x="2361" y="7855"/>
                    <a:pt x="2361" y="7651"/>
                  </a:cubicBezTo>
                  <a:cubicBezTo>
                    <a:pt x="2361" y="7448"/>
                    <a:pt x="2158" y="7285"/>
                    <a:pt x="1954" y="7285"/>
                  </a:cubicBezTo>
                  <a:close/>
                  <a:moveTo>
                    <a:pt x="3704" y="7285"/>
                  </a:moveTo>
                  <a:cubicBezTo>
                    <a:pt x="3501" y="7285"/>
                    <a:pt x="3338" y="7448"/>
                    <a:pt x="3338" y="7651"/>
                  </a:cubicBezTo>
                  <a:cubicBezTo>
                    <a:pt x="3338" y="7855"/>
                    <a:pt x="3501" y="8058"/>
                    <a:pt x="3704" y="8058"/>
                  </a:cubicBezTo>
                  <a:lnTo>
                    <a:pt x="7855" y="8058"/>
                  </a:lnTo>
                  <a:cubicBezTo>
                    <a:pt x="8059" y="8058"/>
                    <a:pt x="8222" y="7855"/>
                    <a:pt x="8222" y="7651"/>
                  </a:cubicBezTo>
                  <a:cubicBezTo>
                    <a:pt x="8222" y="7448"/>
                    <a:pt x="8059" y="7285"/>
                    <a:pt x="7855" y="7285"/>
                  </a:cubicBezTo>
                  <a:close/>
                  <a:moveTo>
                    <a:pt x="14204" y="8791"/>
                  </a:moveTo>
                  <a:cubicBezTo>
                    <a:pt x="13960" y="8791"/>
                    <a:pt x="13756" y="8994"/>
                    <a:pt x="13756" y="9239"/>
                  </a:cubicBezTo>
                  <a:cubicBezTo>
                    <a:pt x="13756" y="9483"/>
                    <a:pt x="13960" y="9686"/>
                    <a:pt x="14204" y="9686"/>
                  </a:cubicBezTo>
                  <a:cubicBezTo>
                    <a:pt x="14448" y="9686"/>
                    <a:pt x="14652" y="9483"/>
                    <a:pt x="14652" y="9239"/>
                  </a:cubicBezTo>
                  <a:cubicBezTo>
                    <a:pt x="14652" y="8994"/>
                    <a:pt x="14448" y="8791"/>
                    <a:pt x="14204" y="8791"/>
                  </a:cubicBezTo>
                  <a:close/>
                  <a:moveTo>
                    <a:pt x="15547" y="8791"/>
                  </a:moveTo>
                  <a:cubicBezTo>
                    <a:pt x="15303" y="8791"/>
                    <a:pt x="15099" y="8994"/>
                    <a:pt x="15099" y="9239"/>
                  </a:cubicBezTo>
                  <a:cubicBezTo>
                    <a:pt x="15099" y="9483"/>
                    <a:pt x="15303" y="9686"/>
                    <a:pt x="15547" y="9686"/>
                  </a:cubicBezTo>
                  <a:cubicBezTo>
                    <a:pt x="15791" y="9686"/>
                    <a:pt x="15995" y="9483"/>
                    <a:pt x="15995" y="9239"/>
                  </a:cubicBezTo>
                  <a:cubicBezTo>
                    <a:pt x="15995" y="8994"/>
                    <a:pt x="15791" y="8791"/>
                    <a:pt x="15547" y="8791"/>
                  </a:cubicBezTo>
                  <a:close/>
                  <a:moveTo>
                    <a:pt x="16890" y="8791"/>
                  </a:moveTo>
                  <a:cubicBezTo>
                    <a:pt x="16646" y="8791"/>
                    <a:pt x="16442" y="8994"/>
                    <a:pt x="16442" y="9239"/>
                  </a:cubicBezTo>
                  <a:cubicBezTo>
                    <a:pt x="16442" y="9483"/>
                    <a:pt x="16646" y="9686"/>
                    <a:pt x="16890" y="9686"/>
                  </a:cubicBezTo>
                  <a:cubicBezTo>
                    <a:pt x="17134" y="9686"/>
                    <a:pt x="17338" y="9483"/>
                    <a:pt x="17338" y="9239"/>
                  </a:cubicBezTo>
                  <a:cubicBezTo>
                    <a:pt x="17338" y="8994"/>
                    <a:pt x="17134" y="8791"/>
                    <a:pt x="16890" y="8791"/>
                  </a:cubicBezTo>
                  <a:close/>
                  <a:moveTo>
                    <a:pt x="18233" y="8791"/>
                  </a:moveTo>
                  <a:cubicBezTo>
                    <a:pt x="17989" y="8791"/>
                    <a:pt x="17785" y="8994"/>
                    <a:pt x="17785" y="9239"/>
                  </a:cubicBezTo>
                  <a:cubicBezTo>
                    <a:pt x="17785" y="9483"/>
                    <a:pt x="17989" y="9686"/>
                    <a:pt x="18233" y="9686"/>
                  </a:cubicBezTo>
                  <a:cubicBezTo>
                    <a:pt x="18477" y="9686"/>
                    <a:pt x="18681" y="9483"/>
                    <a:pt x="18681" y="9239"/>
                  </a:cubicBezTo>
                  <a:cubicBezTo>
                    <a:pt x="18681" y="8994"/>
                    <a:pt x="18477" y="8791"/>
                    <a:pt x="18233" y="8791"/>
                  </a:cubicBezTo>
                  <a:close/>
                  <a:moveTo>
                    <a:pt x="19576" y="8791"/>
                  </a:moveTo>
                  <a:cubicBezTo>
                    <a:pt x="19332" y="8791"/>
                    <a:pt x="19128" y="8994"/>
                    <a:pt x="19128" y="9239"/>
                  </a:cubicBezTo>
                  <a:cubicBezTo>
                    <a:pt x="19128" y="9483"/>
                    <a:pt x="19332" y="9686"/>
                    <a:pt x="19576" y="9686"/>
                  </a:cubicBezTo>
                  <a:cubicBezTo>
                    <a:pt x="19820" y="9686"/>
                    <a:pt x="20024" y="9483"/>
                    <a:pt x="20024" y="9239"/>
                  </a:cubicBezTo>
                  <a:cubicBezTo>
                    <a:pt x="20024" y="8994"/>
                    <a:pt x="19820" y="8791"/>
                    <a:pt x="19576" y="8791"/>
                  </a:cubicBezTo>
                  <a:close/>
                  <a:moveTo>
                    <a:pt x="20919" y="8791"/>
                  </a:moveTo>
                  <a:cubicBezTo>
                    <a:pt x="20675" y="8791"/>
                    <a:pt x="20471" y="8994"/>
                    <a:pt x="20471" y="9239"/>
                  </a:cubicBezTo>
                  <a:cubicBezTo>
                    <a:pt x="20471" y="9483"/>
                    <a:pt x="20675" y="9686"/>
                    <a:pt x="20919" y="9686"/>
                  </a:cubicBezTo>
                  <a:cubicBezTo>
                    <a:pt x="21163" y="9686"/>
                    <a:pt x="21367" y="9483"/>
                    <a:pt x="21367" y="9239"/>
                  </a:cubicBezTo>
                  <a:cubicBezTo>
                    <a:pt x="21367" y="8994"/>
                    <a:pt x="21163" y="8791"/>
                    <a:pt x="20919" y="8791"/>
                  </a:cubicBezTo>
                  <a:close/>
                  <a:moveTo>
                    <a:pt x="367" y="9076"/>
                  </a:moveTo>
                  <a:cubicBezTo>
                    <a:pt x="163" y="9076"/>
                    <a:pt x="1" y="9239"/>
                    <a:pt x="1" y="9442"/>
                  </a:cubicBezTo>
                  <a:cubicBezTo>
                    <a:pt x="1" y="9646"/>
                    <a:pt x="163" y="9849"/>
                    <a:pt x="367" y="9849"/>
                  </a:cubicBezTo>
                  <a:lnTo>
                    <a:pt x="1954" y="9849"/>
                  </a:lnTo>
                  <a:cubicBezTo>
                    <a:pt x="2158" y="9849"/>
                    <a:pt x="2361" y="9646"/>
                    <a:pt x="2361" y="9442"/>
                  </a:cubicBezTo>
                  <a:cubicBezTo>
                    <a:pt x="2361" y="9239"/>
                    <a:pt x="2158" y="9076"/>
                    <a:pt x="1954" y="9076"/>
                  </a:cubicBezTo>
                  <a:close/>
                  <a:moveTo>
                    <a:pt x="8669" y="9076"/>
                  </a:moveTo>
                  <a:cubicBezTo>
                    <a:pt x="8425" y="9076"/>
                    <a:pt x="8262" y="9239"/>
                    <a:pt x="8262" y="9442"/>
                  </a:cubicBezTo>
                  <a:cubicBezTo>
                    <a:pt x="8262" y="9646"/>
                    <a:pt x="8425" y="9849"/>
                    <a:pt x="8669" y="9849"/>
                  </a:cubicBezTo>
                  <a:lnTo>
                    <a:pt x="12780" y="9849"/>
                  </a:lnTo>
                  <a:cubicBezTo>
                    <a:pt x="12983" y="9849"/>
                    <a:pt x="13146" y="9646"/>
                    <a:pt x="13146" y="9442"/>
                  </a:cubicBezTo>
                  <a:cubicBezTo>
                    <a:pt x="13146" y="9239"/>
                    <a:pt x="12983" y="9076"/>
                    <a:pt x="12780" y="9076"/>
                  </a:cubicBezTo>
                  <a:close/>
                  <a:moveTo>
                    <a:pt x="367" y="10867"/>
                  </a:moveTo>
                  <a:cubicBezTo>
                    <a:pt x="163" y="10867"/>
                    <a:pt x="1" y="11029"/>
                    <a:pt x="1" y="11233"/>
                  </a:cubicBezTo>
                  <a:cubicBezTo>
                    <a:pt x="1" y="11477"/>
                    <a:pt x="163" y="11640"/>
                    <a:pt x="367" y="11640"/>
                  </a:cubicBezTo>
                  <a:lnTo>
                    <a:pt x="1954" y="11640"/>
                  </a:lnTo>
                  <a:cubicBezTo>
                    <a:pt x="2158" y="11640"/>
                    <a:pt x="2361" y="11477"/>
                    <a:pt x="2361" y="11233"/>
                  </a:cubicBezTo>
                  <a:cubicBezTo>
                    <a:pt x="2361" y="11029"/>
                    <a:pt x="2158" y="10867"/>
                    <a:pt x="1954" y="10867"/>
                  </a:cubicBezTo>
                  <a:close/>
                  <a:moveTo>
                    <a:pt x="8669" y="10867"/>
                  </a:moveTo>
                  <a:cubicBezTo>
                    <a:pt x="8425" y="10867"/>
                    <a:pt x="8262" y="11029"/>
                    <a:pt x="8262" y="11233"/>
                  </a:cubicBezTo>
                  <a:cubicBezTo>
                    <a:pt x="8262" y="11477"/>
                    <a:pt x="8425" y="11640"/>
                    <a:pt x="8669" y="11640"/>
                  </a:cubicBezTo>
                  <a:lnTo>
                    <a:pt x="12780" y="11640"/>
                  </a:lnTo>
                  <a:cubicBezTo>
                    <a:pt x="12983" y="11640"/>
                    <a:pt x="13146" y="11477"/>
                    <a:pt x="13146" y="11233"/>
                  </a:cubicBezTo>
                  <a:cubicBezTo>
                    <a:pt x="13146" y="11029"/>
                    <a:pt x="12983" y="10867"/>
                    <a:pt x="12780" y="10867"/>
                  </a:cubicBezTo>
                  <a:close/>
                  <a:moveTo>
                    <a:pt x="14204" y="12494"/>
                  </a:moveTo>
                  <a:cubicBezTo>
                    <a:pt x="13960" y="12494"/>
                    <a:pt x="13756" y="12698"/>
                    <a:pt x="13756" y="12942"/>
                  </a:cubicBezTo>
                  <a:cubicBezTo>
                    <a:pt x="13756" y="13186"/>
                    <a:pt x="13960" y="13390"/>
                    <a:pt x="14204" y="13390"/>
                  </a:cubicBezTo>
                  <a:cubicBezTo>
                    <a:pt x="14448" y="13390"/>
                    <a:pt x="14652" y="13186"/>
                    <a:pt x="14652" y="12942"/>
                  </a:cubicBezTo>
                  <a:cubicBezTo>
                    <a:pt x="14652" y="12698"/>
                    <a:pt x="14448" y="12494"/>
                    <a:pt x="14204" y="12494"/>
                  </a:cubicBezTo>
                  <a:close/>
                  <a:moveTo>
                    <a:pt x="15547" y="12494"/>
                  </a:moveTo>
                  <a:cubicBezTo>
                    <a:pt x="15303" y="12494"/>
                    <a:pt x="15099" y="12698"/>
                    <a:pt x="15099" y="12942"/>
                  </a:cubicBezTo>
                  <a:cubicBezTo>
                    <a:pt x="15099" y="13186"/>
                    <a:pt x="15303" y="13390"/>
                    <a:pt x="15547" y="13390"/>
                  </a:cubicBezTo>
                  <a:cubicBezTo>
                    <a:pt x="15791" y="13390"/>
                    <a:pt x="15995" y="13186"/>
                    <a:pt x="15995" y="12942"/>
                  </a:cubicBezTo>
                  <a:cubicBezTo>
                    <a:pt x="15995" y="12698"/>
                    <a:pt x="15791" y="12494"/>
                    <a:pt x="15547" y="12494"/>
                  </a:cubicBezTo>
                  <a:close/>
                  <a:moveTo>
                    <a:pt x="16890" y="12494"/>
                  </a:moveTo>
                  <a:cubicBezTo>
                    <a:pt x="16646" y="12494"/>
                    <a:pt x="16442" y="12698"/>
                    <a:pt x="16442" y="12942"/>
                  </a:cubicBezTo>
                  <a:cubicBezTo>
                    <a:pt x="16442" y="13186"/>
                    <a:pt x="16646" y="13390"/>
                    <a:pt x="16890" y="13390"/>
                  </a:cubicBezTo>
                  <a:cubicBezTo>
                    <a:pt x="17134" y="13390"/>
                    <a:pt x="17338" y="13186"/>
                    <a:pt x="17338" y="12942"/>
                  </a:cubicBezTo>
                  <a:cubicBezTo>
                    <a:pt x="17338" y="12698"/>
                    <a:pt x="17134" y="12494"/>
                    <a:pt x="16890" y="12494"/>
                  </a:cubicBezTo>
                  <a:close/>
                  <a:moveTo>
                    <a:pt x="18233" y="12494"/>
                  </a:moveTo>
                  <a:cubicBezTo>
                    <a:pt x="17989" y="12494"/>
                    <a:pt x="17785" y="12698"/>
                    <a:pt x="17785" y="12942"/>
                  </a:cubicBezTo>
                  <a:cubicBezTo>
                    <a:pt x="17785" y="13186"/>
                    <a:pt x="17989" y="13390"/>
                    <a:pt x="18233" y="13390"/>
                  </a:cubicBezTo>
                  <a:cubicBezTo>
                    <a:pt x="18477" y="13390"/>
                    <a:pt x="18681" y="13186"/>
                    <a:pt x="18681" y="12942"/>
                  </a:cubicBezTo>
                  <a:cubicBezTo>
                    <a:pt x="18681" y="12698"/>
                    <a:pt x="18477" y="12494"/>
                    <a:pt x="18233" y="12494"/>
                  </a:cubicBezTo>
                  <a:close/>
                  <a:moveTo>
                    <a:pt x="19576" y="12494"/>
                  </a:moveTo>
                  <a:cubicBezTo>
                    <a:pt x="19332" y="12494"/>
                    <a:pt x="19128" y="12698"/>
                    <a:pt x="19128" y="12942"/>
                  </a:cubicBezTo>
                  <a:cubicBezTo>
                    <a:pt x="19128" y="13186"/>
                    <a:pt x="19332" y="13390"/>
                    <a:pt x="19576" y="13390"/>
                  </a:cubicBezTo>
                  <a:cubicBezTo>
                    <a:pt x="19820" y="13390"/>
                    <a:pt x="20024" y="13186"/>
                    <a:pt x="20024" y="12942"/>
                  </a:cubicBezTo>
                  <a:cubicBezTo>
                    <a:pt x="20024" y="12698"/>
                    <a:pt x="19820" y="12494"/>
                    <a:pt x="19576" y="12494"/>
                  </a:cubicBezTo>
                  <a:close/>
                  <a:moveTo>
                    <a:pt x="20919" y="12494"/>
                  </a:moveTo>
                  <a:cubicBezTo>
                    <a:pt x="20675" y="12494"/>
                    <a:pt x="20471" y="12698"/>
                    <a:pt x="20471" y="12942"/>
                  </a:cubicBezTo>
                  <a:cubicBezTo>
                    <a:pt x="20471" y="13186"/>
                    <a:pt x="20675" y="13390"/>
                    <a:pt x="20919" y="13390"/>
                  </a:cubicBezTo>
                  <a:cubicBezTo>
                    <a:pt x="21163" y="13390"/>
                    <a:pt x="21367" y="13186"/>
                    <a:pt x="21367" y="12942"/>
                  </a:cubicBezTo>
                  <a:cubicBezTo>
                    <a:pt x="21367" y="12698"/>
                    <a:pt x="21163" y="12494"/>
                    <a:pt x="20919" y="12494"/>
                  </a:cubicBezTo>
                  <a:close/>
                  <a:moveTo>
                    <a:pt x="367" y="12657"/>
                  </a:moveTo>
                  <a:cubicBezTo>
                    <a:pt x="163" y="12657"/>
                    <a:pt x="1" y="12820"/>
                    <a:pt x="1" y="13064"/>
                  </a:cubicBezTo>
                  <a:cubicBezTo>
                    <a:pt x="1" y="13268"/>
                    <a:pt x="163" y="13430"/>
                    <a:pt x="367" y="13430"/>
                  </a:cubicBezTo>
                  <a:lnTo>
                    <a:pt x="1954" y="13430"/>
                  </a:lnTo>
                  <a:cubicBezTo>
                    <a:pt x="2158" y="13430"/>
                    <a:pt x="2361" y="13268"/>
                    <a:pt x="2361" y="13064"/>
                  </a:cubicBezTo>
                  <a:cubicBezTo>
                    <a:pt x="2361" y="12820"/>
                    <a:pt x="2158" y="12657"/>
                    <a:pt x="1954" y="12657"/>
                  </a:cubicBezTo>
                  <a:close/>
                  <a:moveTo>
                    <a:pt x="8669" y="12657"/>
                  </a:moveTo>
                  <a:cubicBezTo>
                    <a:pt x="8425" y="12657"/>
                    <a:pt x="8262" y="12820"/>
                    <a:pt x="8262" y="13064"/>
                  </a:cubicBezTo>
                  <a:cubicBezTo>
                    <a:pt x="8262" y="13268"/>
                    <a:pt x="8425" y="13430"/>
                    <a:pt x="8669" y="13430"/>
                  </a:cubicBezTo>
                  <a:lnTo>
                    <a:pt x="12780" y="13430"/>
                  </a:lnTo>
                  <a:cubicBezTo>
                    <a:pt x="12983" y="13430"/>
                    <a:pt x="13146" y="13268"/>
                    <a:pt x="13146" y="13064"/>
                  </a:cubicBezTo>
                  <a:cubicBezTo>
                    <a:pt x="13146" y="12820"/>
                    <a:pt x="12983" y="12657"/>
                    <a:pt x="12780" y="12657"/>
                  </a:cubicBezTo>
                  <a:close/>
                </a:path>
              </a:pathLst>
            </a:custGeom>
            <a:solidFill>
              <a:srgbClr val="77C6FC"/>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2" name="Google Shape;1894;p36"/>
            <p:cNvSpPr/>
            <p:nvPr/>
          </p:nvSpPr>
          <p:spPr>
            <a:xfrm>
              <a:off x="1622160" y="3895200"/>
              <a:ext cx="364680" cy="244440"/>
            </a:xfrm>
            <a:custGeom>
              <a:avLst/>
              <a:gdLst>
                <a:gd name="textAreaLeft" fmla="*/ 0 w 364680"/>
                <a:gd name="textAreaRight" fmla="*/ 365040 w 364680"/>
                <a:gd name="textAreaTop" fmla="*/ 0 h 244440"/>
                <a:gd name="textAreaBottom" fmla="*/ 244800 h 244440"/>
              </a:gdLst>
              <a:ahLst/>
              <a:cxnLst/>
              <a:rect l="textAreaLeft" t="textAreaTop" r="textAreaRight" b="textAreaBottom"/>
              <a:pathLst>
                <a:path w="22058" h="14083">
                  <a:moveTo>
                    <a:pt x="2279" y="733"/>
                  </a:moveTo>
                  <a:lnTo>
                    <a:pt x="2320" y="815"/>
                  </a:lnTo>
                  <a:lnTo>
                    <a:pt x="2279" y="855"/>
                  </a:lnTo>
                  <a:lnTo>
                    <a:pt x="692" y="855"/>
                  </a:lnTo>
                  <a:lnTo>
                    <a:pt x="651" y="815"/>
                  </a:lnTo>
                  <a:lnTo>
                    <a:pt x="692" y="733"/>
                  </a:lnTo>
                  <a:close/>
                  <a:moveTo>
                    <a:pt x="8180" y="733"/>
                  </a:moveTo>
                  <a:lnTo>
                    <a:pt x="8221" y="815"/>
                  </a:lnTo>
                  <a:lnTo>
                    <a:pt x="8180" y="855"/>
                  </a:lnTo>
                  <a:lnTo>
                    <a:pt x="4029" y="855"/>
                  </a:lnTo>
                  <a:lnTo>
                    <a:pt x="3988" y="815"/>
                  </a:lnTo>
                  <a:lnTo>
                    <a:pt x="4029" y="733"/>
                  </a:lnTo>
                  <a:close/>
                  <a:moveTo>
                    <a:pt x="9930" y="693"/>
                  </a:moveTo>
                  <a:cubicBezTo>
                    <a:pt x="9971" y="693"/>
                    <a:pt x="10012" y="733"/>
                    <a:pt x="10012" y="815"/>
                  </a:cubicBezTo>
                  <a:cubicBezTo>
                    <a:pt x="10012" y="855"/>
                    <a:pt x="9971" y="896"/>
                    <a:pt x="9930" y="896"/>
                  </a:cubicBezTo>
                  <a:lnTo>
                    <a:pt x="9808" y="815"/>
                  </a:lnTo>
                  <a:lnTo>
                    <a:pt x="9930" y="693"/>
                  </a:lnTo>
                  <a:close/>
                  <a:moveTo>
                    <a:pt x="11273" y="693"/>
                  </a:moveTo>
                  <a:cubicBezTo>
                    <a:pt x="11314" y="693"/>
                    <a:pt x="11355" y="733"/>
                    <a:pt x="11355" y="815"/>
                  </a:cubicBezTo>
                  <a:cubicBezTo>
                    <a:pt x="11355" y="855"/>
                    <a:pt x="11314" y="896"/>
                    <a:pt x="11273" y="896"/>
                  </a:cubicBezTo>
                  <a:lnTo>
                    <a:pt x="11151" y="815"/>
                  </a:lnTo>
                  <a:lnTo>
                    <a:pt x="11273" y="693"/>
                  </a:lnTo>
                  <a:close/>
                  <a:moveTo>
                    <a:pt x="12616" y="693"/>
                  </a:moveTo>
                  <a:cubicBezTo>
                    <a:pt x="12657" y="693"/>
                    <a:pt x="12738" y="733"/>
                    <a:pt x="12738" y="815"/>
                  </a:cubicBezTo>
                  <a:cubicBezTo>
                    <a:pt x="12738" y="855"/>
                    <a:pt x="12657" y="896"/>
                    <a:pt x="12616" y="896"/>
                  </a:cubicBezTo>
                  <a:lnTo>
                    <a:pt x="12494" y="815"/>
                  </a:lnTo>
                  <a:lnTo>
                    <a:pt x="12616" y="693"/>
                  </a:lnTo>
                  <a:close/>
                  <a:moveTo>
                    <a:pt x="13959" y="693"/>
                  </a:moveTo>
                  <a:lnTo>
                    <a:pt x="14081" y="815"/>
                  </a:lnTo>
                  <a:lnTo>
                    <a:pt x="13959" y="896"/>
                  </a:lnTo>
                  <a:cubicBezTo>
                    <a:pt x="13878" y="896"/>
                    <a:pt x="13837" y="855"/>
                    <a:pt x="13837" y="815"/>
                  </a:cubicBezTo>
                  <a:cubicBezTo>
                    <a:pt x="13837" y="733"/>
                    <a:pt x="13878" y="693"/>
                    <a:pt x="13959" y="693"/>
                  </a:cubicBezTo>
                  <a:close/>
                  <a:moveTo>
                    <a:pt x="15302" y="693"/>
                  </a:moveTo>
                  <a:lnTo>
                    <a:pt x="15424" y="815"/>
                  </a:lnTo>
                  <a:lnTo>
                    <a:pt x="15302" y="896"/>
                  </a:lnTo>
                  <a:cubicBezTo>
                    <a:pt x="15262" y="896"/>
                    <a:pt x="15180" y="855"/>
                    <a:pt x="15180" y="815"/>
                  </a:cubicBezTo>
                  <a:cubicBezTo>
                    <a:pt x="15180" y="733"/>
                    <a:pt x="15262" y="693"/>
                    <a:pt x="15302" y="693"/>
                  </a:cubicBezTo>
                  <a:close/>
                  <a:moveTo>
                    <a:pt x="16645" y="693"/>
                  </a:moveTo>
                  <a:lnTo>
                    <a:pt x="16767" y="815"/>
                  </a:lnTo>
                  <a:lnTo>
                    <a:pt x="16645" y="896"/>
                  </a:lnTo>
                  <a:cubicBezTo>
                    <a:pt x="16605" y="896"/>
                    <a:pt x="16523" y="855"/>
                    <a:pt x="16523" y="815"/>
                  </a:cubicBezTo>
                  <a:cubicBezTo>
                    <a:pt x="16523" y="733"/>
                    <a:pt x="16605" y="693"/>
                    <a:pt x="16645" y="693"/>
                  </a:cubicBezTo>
                  <a:close/>
                  <a:moveTo>
                    <a:pt x="692" y="82"/>
                  </a:moveTo>
                  <a:cubicBezTo>
                    <a:pt x="326" y="82"/>
                    <a:pt x="0" y="408"/>
                    <a:pt x="0" y="815"/>
                  </a:cubicBezTo>
                  <a:cubicBezTo>
                    <a:pt x="0" y="1181"/>
                    <a:pt x="326" y="1507"/>
                    <a:pt x="692" y="1507"/>
                  </a:cubicBezTo>
                  <a:lnTo>
                    <a:pt x="2279" y="1507"/>
                  </a:lnTo>
                  <a:cubicBezTo>
                    <a:pt x="2686" y="1507"/>
                    <a:pt x="3012" y="1181"/>
                    <a:pt x="3012" y="815"/>
                  </a:cubicBezTo>
                  <a:cubicBezTo>
                    <a:pt x="3012" y="408"/>
                    <a:pt x="2686" y="82"/>
                    <a:pt x="2279" y="82"/>
                  </a:cubicBezTo>
                  <a:close/>
                  <a:moveTo>
                    <a:pt x="4029" y="82"/>
                  </a:moveTo>
                  <a:cubicBezTo>
                    <a:pt x="3622" y="82"/>
                    <a:pt x="3297" y="408"/>
                    <a:pt x="3297" y="815"/>
                  </a:cubicBezTo>
                  <a:cubicBezTo>
                    <a:pt x="3297" y="1181"/>
                    <a:pt x="3622" y="1507"/>
                    <a:pt x="4029" y="1507"/>
                  </a:cubicBezTo>
                  <a:lnTo>
                    <a:pt x="8180" y="1507"/>
                  </a:lnTo>
                  <a:cubicBezTo>
                    <a:pt x="8547" y="1507"/>
                    <a:pt x="8872" y="1181"/>
                    <a:pt x="8872" y="815"/>
                  </a:cubicBezTo>
                  <a:cubicBezTo>
                    <a:pt x="8872" y="408"/>
                    <a:pt x="8547" y="82"/>
                    <a:pt x="8180" y="82"/>
                  </a:cubicBezTo>
                  <a:close/>
                  <a:moveTo>
                    <a:pt x="9930" y="1"/>
                  </a:moveTo>
                  <a:cubicBezTo>
                    <a:pt x="9483" y="1"/>
                    <a:pt x="9116" y="367"/>
                    <a:pt x="9116" y="815"/>
                  </a:cubicBezTo>
                  <a:cubicBezTo>
                    <a:pt x="9116" y="1222"/>
                    <a:pt x="9483" y="1588"/>
                    <a:pt x="9930" y="1588"/>
                  </a:cubicBezTo>
                  <a:cubicBezTo>
                    <a:pt x="10194" y="1588"/>
                    <a:pt x="10441" y="1434"/>
                    <a:pt x="10582" y="1214"/>
                  </a:cubicBezTo>
                  <a:lnTo>
                    <a:pt x="10582" y="1214"/>
                  </a:lnTo>
                  <a:cubicBezTo>
                    <a:pt x="10726" y="1434"/>
                    <a:pt x="10983" y="1588"/>
                    <a:pt x="11273" y="1588"/>
                  </a:cubicBezTo>
                  <a:cubicBezTo>
                    <a:pt x="11537" y="1588"/>
                    <a:pt x="11784" y="1434"/>
                    <a:pt x="11925" y="1214"/>
                  </a:cubicBezTo>
                  <a:lnTo>
                    <a:pt x="11925" y="1214"/>
                  </a:lnTo>
                  <a:cubicBezTo>
                    <a:pt x="12069" y="1434"/>
                    <a:pt x="12326" y="1588"/>
                    <a:pt x="12616" y="1588"/>
                  </a:cubicBezTo>
                  <a:cubicBezTo>
                    <a:pt x="12914" y="1588"/>
                    <a:pt x="13158" y="1426"/>
                    <a:pt x="13288" y="1197"/>
                  </a:cubicBezTo>
                  <a:lnTo>
                    <a:pt x="13288" y="1197"/>
                  </a:lnTo>
                  <a:cubicBezTo>
                    <a:pt x="13418" y="1426"/>
                    <a:pt x="13661" y="1588"/>
                    <a:pt x="13959" y="1588"/>
                  </a:cubicBezTo>
                  <a:cubicBezTo>
                    <a:pt x="14257" y="1588"/>
                    <a:pt x="14501" y="1426"/>
                    <a:pt x="14631" y="1197"/>
                  </a:cubicBezTo>
                  <a:lnTo>
                    <a:pt x="14631" y="1197"/>
                  </a:lnTo>
                  <a:cubicBezTo>
                    <a:pt x="14761" y="1426"/>
                    <a:pt x="15004" y="1588"/>
                    <a:pt x="15302" y="1588"/>
                  </a:cubicBezTo>
                  <a:cubicBezTo>
                    <a:pt x="15600" y="1588"/>
                    <a:pt x="15844" y="1426"/>
                    <a:pt x="15974" y="1197"/>
                  </a:cubicBezTo>
                  <a:lnTo>
                    <a:pt x="15974" y="1197"/>
                  </a:lnTo>
                  <a:cubicBezTo>
                    <a:pt x="16104" y="1426"/>
                    <a:pt x="16347" y="1588"/>
                    <a:pt x="16645" y="1588"/>
                  </a:cubicBezTo>
                  <a:cubicBezTo>
                    <a:pt x="17093" y="1588"/>
                    <a:pt x="17459" y="1222"/>
                    <a:pt x="17459" y="815"/>
                  </a:cubicBezTo>
                  <a:cubicBezTo>
                    <a:pt x="17459" y="367"/>
                    <a:pt x="17093" y="1"/>
                    <a:pt x="16645" y="1"/>
                  </a:cubicBezTo>
                  <a:cubicBezTo>
                    <a:pt x="16347" y="1"/>
                    <a:pt x="16104" y="163"/>
                    <a:pt x="15974" y="403"/>
                  </a:cubicBezTo>
                  <a:lnTo>
                    <a:pt x="15974" y="403"/>
                  </a:lnTo>
                  <a:cubicBezTo>
                    <a:pt x="15844" y="163"/>
                    <a:pt x="15600" y="1"/>
                    <a:pt x="15302" y="1"/>
                  </a:cubicBezTo>
                  <a:cubicBezTo>
                    <a:pt x="15004" y="1"/>
                    <a:pt x="14761" y="163"/>
                    <a:pt x="14631" y="403"/>
                  </a:cubicBezTo>
                  <a:lnTo>
                    <a:pt x="14631" y="403"/>
                  </a:lnTo>
                  <a:cubicBezTo>
                    <a:pt x="14501" y="163"/>
                    <a:pt x="14257" y="1"/>
                    <a:pt x="13959" y="1"/>
                  </a:cubicBezTo>
                  <a:cubicBezTo>
                    <a:pt x="13661" y="1"/>
                    <a:pt x="13418" y="163"/>
                    <a:pt x="13288" y="403"/>
                  </a:cubicBezTo>
                  <a:lnTo>
                    <a:pt x="13288" y="403"/>
                  </a:lnTo>
                  <a:cubicBezTo>
                    <a:pt x="13158" y="163"/>
                    <a:pt x="12914" y="1"/>
                    <a:pt x="12616" y="1"/>
                  </a:cubicBezTo>
                  <a:cubicBezTo>
                    <a:pt x="12326" y="1"/>
                    <a:pt x="12069" y="155"/>
                    <a:pt x="11925" y="386"/>
                  </a:cubicBezTo>
                  <a:lnTo>
                    <a:pt x="11925" y="386"/>
                  </a:lnTo>
                  <a:cubicBezTo>
                    <a:pt x="11784" y="155"/>
                    <a:pt x="11537" y="1"/>
                    <a:pt x="11273" y="1"/>
                  </a:cubicBezTo>
                  <a:cubicBezTo>
                    <a:pt x="10983" y="1"/>
                    <a:pt x="10726" y="155"/>
                    <a:pt x="10582" y="386"/>
                  </a:cubicBezTo>
                  <a:lnTo>
                    <a:pt x="10582" y="386"/>
                  </a:lnTo>
                  <a:cubicBezTo>
                    <a:pt x="10441" y="155"/>
                    <a:pt x="10194" y="1"/>
                    <a:pt x="9930" y="1"/>
                  </a:cubicBezTo>
                  <a:close/>
                  <a:moveTo>
                    <a:pt x="2279" y="2524"/>
                  </a:moveTo>
                  <a:lnTo>
                    <a:pt x="2320" y="2605"/>
                  </a:lnTo>
                  <a:lnTo>
                    <a:pt x="2279" y="2646"/>
                  </a:lnTo>
                  <a:lnTo>
                    <a:pt x="692" y="2646"/>
                  </a:lnTo>
                  <a:lnTo>
                    <a:pt x="651" y="2605"/>
                  </a:lnTo>
                  <a:lnTo>
                    <a:pt x="692" y="2524"/>
                  </a:lnTo>
                  <a:close/>
                  <a:moveTo>
                    <a:pt x="8180" y="2524"/>
                  </a:moveTo>
                  <a:lnTo>
                    <a:pt x="8221" y="2605"/>
                  </a:lnTo>
                  <a:lnTo>
                    <a:pt x="8180" y="2646"/>
                  </a:lnTo>
                  <a:lnTo>
                    <a:pt x="4029" y="2646"/>
                  </a:lnTo>
                  <a:lnTo>
                    <a:pt x="3988" y="2605"/>
                  </a:lnTo>
                  <a:lnTo>
                    <a:pt x="4029" y="2524"/>
                  </a:lnTo>
                  <a:close/>
                  <a:moveTo>
                    <a:pt x="692" y="1873"/>
                  </a:moveTo>
                  <a:cubicBezTo>
                    <a:pt x="326" y="1873"/>
                    <a:pt x="0" y="2198"/>
                    <a:pt x="0" y="2605"/>
                  </a:cubicBezTo>
                  <a:cubicBezTo>
                    <a:pt x="0" y="3012"/>
                    <a:pt x="326" y="3338"/>
                    <a:pt x="692" y="3338"/>
                  </a:cubicBezTo>
                  <a:lnTo>
                    <a:pt x="2279" y="3338"/>
                  </a:lnTo>
                  <a:cubicBezTo>
                    <a:pt x="2686" y="3297"/>
                    <a:pt x="3012" y="3012"/>
                    <a:pt x="3012" y="2605"/>
                  </a:cubicBezTo>
                  <a:cubicBezTo>
                    <a:pt x="3012" y="2198"/>
                    <a:pt x="2686" y="1873"/>
                    <a:pt x="2279" y="1873"/>
                  </a:cubicBezTo>
                  <a:close/>
                  <a:moveTo>
                    <a:pt x="4029" y="1873"/>
                  </a:moveTo>
                  <a:cubicBezTo>
                    <a:pt x="3622" y="1873"/>
                    <a:pt x="3297" y="2198"/>
                    <a:pt x="3297" y="2605"/>
                  </a:cubicBezTo>
                  <a:cubicBezTo>
                    <a:pt x="3297" y="3012"/>
                    <a:pt x="3622" y="3297"/>
                    <a:pt x="4029" y="3338"/>
                  </a:cubicBezTo>
                  <a:lnTo>
                    <a:pt x="8180" y="3338"/>
                  </a:lnTo>
                  <a:cubicBezTo>
                    <a:pt x="8547" y="3297"/>
                    <a:pt x="8872" y="3012"/>
                    <a:pt x="8872" y="2605"/>
                  </a:cubicBezTo>
                  <a:cubicBezTo>
                    <a:pt x="8872" y="2198"/>
                    <a:pt x="8547" y="1873"/>
                    <a:pt x="8180" y="1873"/>
                  </a:cubicBezTo>
                  <a:close/>
                  <a:moveTo>
                    <a:pt x="2279" y="4355"/>
                  </a:moveTo>
                  <a:lnTo>
                    <a:pt x="2320" y="4396"/>
                  </a:lnTo>
                  <a:lnTo>
                    <a:pt x="2279" y="4437"/>
                  </a:lnTo>
                  <a:lnTo>
                    <a:pt x="692" y="4437"/>
                  </a:lnTo>
                  <a:lnTo>
                    <a:pt x="651" y="4396"/>
                  </a:lnTo>
                  <a:lnTo>
                    <a:pt x="692" y="4355"/>
                  </a:lnTo>
                  <a:close/>
                  <a:moveTo>
                    <a:pt x="8180" y="4355"/>
                  </a:moveTo>
                  <a:lnTo>
                    <a:pt x="8221" y="4396"/>
                  </a:lnTo>
                  <a:lnTo>
                    <a:pt x="8180" y="4437"/>
                  </a:lnTo>
                  <a:lnTo>
                    <a:pt x="4029" y="4437"/>
                  </a:lnTo>
                  <a:lnTo>
                    <a:pt x="3988" y="4396"/>
                  </a:lnTo>
                  <a:lnTo>
                    <a:pt x="4029" y="4355"/>
                  </a:lnTo>
                  <a:close/>
                  <a:moveTo>
                    <a:pt x="9930" y="4274"/>
                  </a:moveTo>
                  <a:cubicBezTo>
                    <a:pt x="9971" y="4274"/>
                    <a:pt x="10012" y="4315"/>
                    <a:pt x="10012" y="4396"/>
                  </a:cubicBezTo>
                  <a:cubicBezTo>
                    <a:pt x="10012" y="4437"/>
                    <a:pt x="9971" y="4478"/>
                    <a:pt x="9930" y="4478"/>
                  </a:cubicBezTo>
                  <a:lnTo>
                    <a:pt x="9808" y="4396"/>
                  </a:lnTo>
                  <a:lnTo>
                    <a:pt x="9930" y="4274"/>
                  </a:lnTo>
                  <a:close/>
                  <a:moveTo>
                    <a:pt x="11273" y="4274"/>
                  </a:moveTo>
                  <a:cubicBezTo>
                    <a:pt x="11314" y="4274"/>
                    <a:pt x="11355" y="4315"/>
                    <a:pt x="11355" y="4396"/>
                  </a:cubicBezTo>
                  <a:cubicBezTo>
                    <a:pt x="11355" y="4437"/>
                    <a:pt x="11314" y="4478"/>
                    <a:pt x="11273" y="4478"/>
                  </a:cubicBezTo>
                  <a:lnTo>
                    <a:pt x="11151" y="4396"/>
                  </a:lnTo>
                  <a:lnTo>
                    <a:pt x="11273" y="4274"/>
                  </a:lnTo>
                  <a:close/>
                  <a:moveTo>
                    <a:pt x="12616" y="4274"/>
                  </a:moveTo>
                  <a:cubicBezTo>
                    <a:pt x="12657" y="4274"/>
                    <a:pt x="12738" y="4315"/>
                    <a:pt x="12738" y="4396"/>
                  </a:cubicBezTo>
                  <a:cubicBezTo>
                    <a:pt x="12738" y="4437"/>
                    <a:pt x="12657" y="4478"/>
                    <a:pt x="12616" y="4478"/>
                  </a:cubicBezTo>
                  <a:lnTo>
                    <a:pt x="12494" y="4396"/>
                  </a:lnTo>
                  <a:lnTo>
                    <a:pt x="12616" y="4274"/>
                  </a:lnTo>
                  <a:close/>
                  <a:moveTo>
                    <a:pt x="13959" y="4274"/>
                  </a:moveTo>
                  <a:lnTo>
                    <a:pt x="14081" y="4396"/>
                  </a:lnTo>
                  <a:lnTo>
                    <a:pt x="13959" y="4478"/>
                  </a:lnTo>
                  <a:cubicBezTo>
                    <a:pt x="13878" y="4478"/>
                    <a:pt x="13837" y="4437"/>
                    <a:pt x="13837" y="4396"/>
                  </a:cubicBezTo>
                  <a:cubicBezTo>
                    <a:pt x="13837" y="4315"/>
                    <a:pt x="13878" y="4274"/>
                    <a:pt x="13959" y="4274"/>
                  </a:cubicBezTo>
                  <a:close/>
                  <a:moveTo>
                    <a:pt x="15302" y="4274"/>
                  </a:moveTo>
                  <a:lnTo>
                    <a:pt x="15424" y="4396"/>
                  </a:lnTo>
                  <a:lnTo>
                    <a:pt x="15302" y="4478"/>
                  </a:lnTo>
                  <a:cubicBezTo>
                    <a:pt x="15262" y="4478"/>
                    <a:pt x="15180" y="4437"/>
                    <a:pt x="15180" y="4396"/>
                  </a:cubicBezTo>
                  <a:cubicBezTo>
                    <a:pt x="15180" y="4315"/>
                    <a:pt x="15262" y="4274"/>
                    <a:pt x="15302" y="4274"/>
                  </a:cubicBezTo>
                  <a:close/>
                  <a:moveTo>
                    <a:pt x="16645" y="4274"/>
                  </a:moveTo>
                  <a:lnTo>
                    <a:pt x="16767" y="4396"/>
                  </a:lnTo>
                  <a:lnTo>
                    <a:pt x="16645" y="4478"/>
                  </a:lnTo>
                  <a:cubicBezTo>
                    <a:pt x="16605" y="4478"/>
                    <a:pt x="16523" y="4437"/>
                    <a:pt x="16523" y="4396"/>
                  </a:cubicBezTo>
                  <a:cubicBezTo>
                    <a:pt x="16523" y="4315"/>
                    <a:pt x="16605" y="4274"/>
                    <a:pt x="16645" y="4274"/>
                  </a:cubicBezTo>
                  <a:close/>
                  <a:moveTo>
                    <a:pt x="692" y="3664"/>
                  </a:moveTo>
                  <a:cubicBezTo>
                    <a:pt x="326" y="3664"/>
                    <a:pt x="0" y="3989"/>
                    <a:pt x="0" y="4396"/>
                  </a:cubicBezTo>
                  <a:cubicBezTo>
                    <a:pt x="0" y="4803"/>
                    <a:pt x="326" y="5129"/>
                    <a:pt x="692" y="5129"/>
                  </a:cubicBezTo>
                  <a:lnTo>
                    <a:pt x="2279" y="5129"/>
                  </a:lnTo>
                  <a:cubicBezTo>
                    <a:pt x="2686" y="5129"/>
                    <a:pt x="3012" y="4803"/>
                    <a:pt x="3012" y="4396"/>
                  </a:cubicBezTo>
                  <a:cubicBezTo>
                    <a:pt x="3012" y="3989"/>
                    <a:pt x="2686" y="3664"/>
                    <a:pt x="2279" y="3664"/>
                  </a:cubicBezTo>
                  <a:close/>
                  <a:moveTo>
                    <a:pt x="4029" y="3664"/>
                  </a:moveTo>
                  <a:cubicBezTo>
                    <a:pt x="3622" y="3664"/>
                    <a:pt x="3297" y="3989"/>
                    <a:pt x="3297" y="4396"/>
                  </a:cubicBezTo>
                  <a:cubicBezTo>
                    <a:pt x="3297" y="4803"/>
                    <a:pt x="3622" y="5129"/>
                    <a:pt x="4029" y="5129"/>
                  </a:cubicBezTo>
                  <a:lnTo>
                    <a:pt x="8180" y="5129"/>
                  </a:lnTo>
                  <a:cubicBezTo>
                    <a:pt x="8547" y="5129"/>
                    <a:pt x="8872" y="4803"/>
                    <a:pt x="8872" y="4396"/>
                  </a:cubicBezTo>
                  <a:cubicBezTo>
                    <a:pt x="8872" y="3989"/>
                    <a:pt x="8547" y="3664"/>
                    <a:pt x="8180" y="3664"/>
                  </a:cubicBezTo>
                  <a:close/>
                  <a:moveTo>
                    <a:pt x="9930" y="3582"/>
                  </a:moveTo>
                  <a:cubicBezTo>
                    <a:pt x="9483" y="3582"/>
                    <a:pt x="9116" y="3948"/>
                    <a:pt x="9116" y="4396"/>
                  </a:cubicBezTo>
                  <a:cubicBezTo>
                    <a:pt x="9116" y="4844"/>
                    <a:pt x="9483" y="5169"/>
                    <a:pt x="9930" y="5169"/>
                  </a:cubicBezTo>
                  <a:cubicBezTo>
                    <a:pt x="10191" y="5169"/>
                    <a:pt x="10435" y="5019"/>
                    <a:pt x="10576" y="4804"/>
                  </a:cubicBezTo>
                  <a:lnTo>
                    <a:pt x="10576" y="4804"/>
                  </a:lnTo>
                  <a:cubicBezTo>
                    <a:pt x="10719" y="5028"/>
                    <a:pt x="10979" y="5169"/>
                    <a:pt x="11273" y="5169"/>
                  </a:cubicBezTo>
                  <a:cubicBezTo>
                    <a:pt x="11534" y="5169"/>
                    <a:pt x="11778" y="5019"/>
                    <a:pt x="11919" y="4804"/>
                  </a:cubicBezTo>
                  <a:lnTo>
                    <a:pt x="11919" y="4804"/>
                  </a:lnTo>
                  <a:cubicBezTo>
                    <a:pt x="12062" y="5028"/>
                    <a:pt x="12322" y="5169"/>
                    <a:pt x="12616" y="5169"/>
                  </a:cubicBezTo>
                  <a:cubicBezTo>
                    <a:pt x="12910" y="5169"/>
                    <a:pt x="13152" y="5011"/>
                    <a:pt x="13283" y="4788"/>
                  </a:cubicBezTo>
                  <a:lnTo>
                    <a:pt x="13283" y="4788"/>
                  </a:lnTo>
                  <a:cubicBezTo>
                    <a:pt x="13411" y="5021"/>
                    <a:pt x="13657" y="5169"/>
                    <a:pt x="13959" y="5169"/>
                  </a:cubicBezTo>
                  <a:cubicBezTo>
                    <a:pt x="14261" y="5169"/>
                    <a:pt x="14507" y="5021"/>
                    <a:pt x="14636" y="4788"/>
                  </a:cubicBezTo>
                  <a:lnTo>
                    <a:pt x="14636" y="4788"/>
                  </a:lnTo>
                  <a:cubicBezTo>
                    <a:pt x="14767" y="5011"/>
                    <a:pt x="15008" y="5169"/>
                    <a:pt x="15302" y="5169"/>
                  </a:cubicBezTo>
                  <a:cubicBezTo>
                    <a:pt x="15604" y="5169"/>
                    <a:pt x="15850" y="5021"/>
                    <a:pt x="15979" y="4788"/>
                  </a:cubicBezTo>
                  <a:lnTo>
                    <a:pt x="15979" y="4788"/>
                  </a:lnTo>
                  <a:cubicBezTo>
                    <a:pt x="16110" y="5011"/>
                    <a:pt x="16351" y="5169"/>
                    <a:pt x="16645" y="5169"/>
                  </a:cubicBezTo>
                  <a:cubicBezTo>
                    <a:pt x="17093" y="5169"/>
                    <a:pt x="17459" y="4844"/>
                    <a:pt x="17459" y="4396"/>
                  </a:cubicBezTo>
                  <a:cubicBezTo>
                    <a:pt x="17459" y="3948"/>
                    <a:pt x="17093" y="3582"/>
                    <a:pt x="16645" y="3582"/>
                  </a:cubicBezTo>
                  <a:cubicBezTo>
                    <a:pt x="16347" y="3582"/>
                    <a:pt x="16104" y="3744"/>
                    <a:pt x="15974" y="3985"/>
                  </a:cubicBezTo>
                  <a:lnTo>
                    <a:pt x="15974" y="3985"/>
                  </a:lnTo>
                  <a:cubicBezTo>
                    <a:pt x="15844" y="3744"/>
                    <a:pt x="15600" y="3582"/>
                    <a:pt x="15302" y="3582"/>
                  </a:cubicBezTo>
                  <a:cubicBezTo>
                    <a:pt x="15004" y="3582"/>
                    <a:pt x="14761" y="3744"/>
                    <a:pt x="14631" y="3985"/>
                  </a:cubicBezTo>
                  <a:lnTo>
                    <a:pt x="14631" y="3985"/>
                  </a:lnTo>
                  <a:cubicBezTo>
                    <a:pt x="14501" y="3744"/>
                    <a:pt x="14257" y="3582"/>
                    <a:pt x="13959" y="3582"/>
                  </a:cubicBezTo>
                  <a:cubicBezTo>
                    <a:pt x="13661" y="3582"/>
                    <a:pt x="13418" y="3744"/>
                    <a:pt x="13288" y="3985"/>
                  </a:cubicBezTo>
                  <a:lnTo>
                    <a:pt x="13288" y="3985"/>
                  </a:lnTo>
                  <a:cubicBezTo>
                    <a:pt x="13158" y="3744"/>
                    <a:pt x="12914" y="3582"/>
                    <a:pt x="12616" y="3582"/>
                  </a:cubicBezTo>
                  <a:cubicBezTo>
                    <a:pt x="12326" y="3582"/>
                    <a:pt x="12069" y="3737"/>
                    <a:pt x="11925" y="3967"/>
                  </a:cubicBezTo>
                  <a:lnTo>
                    <a:pt x="11925" y="3967"/>
                  </a:lnTo>
                  <a:cubicBezTo>
                    <a:pt x="11784" y="3737"/>
                    <a:pt x="11537" y="3582"/>
                    <a:pt x="11273" y="3582"/>
                  </a:cubicBezTo>
                  <a:cubicBezTo>
                    <a:pt x="10983" y="3582"/>
                    <a:pt x="10726" y="3737"/>
                    <a:pt x="10582" y="3967"/>
                  </a:cubicBezTo>
                  <a:lnTo>
                    <a:pt x="10582" y="3967"/>
                  </a:lnTo>
                  <a:cubicBezTo>
                    <a:pt x="10441" y="3737"/>
                    <a:pt x="10194" y="3582"/>
                    <a:pt x="9930" y="3582"/>
                  </a:cubicBezTo>
                  <a:close/>
                  <a:moveTo>
                    <a:pt x="2279" y="6146"/>
                  </a:moveTo>
                  <a:lnTo>
                    <a:pt x="2320" y="6187"/>
                  </a:lnTo>
                  <a:lnTo>
                    <a:pt x="2279" y="6228"/>
                  </a:lnTo>
                  <a:lnTo>
                    <a:pt x="692" y="6228"/>
                  </a:lnTo>
                  <a:lnTo>
                    <a:pt x="651" y="6187"/>
                  </a:lnTo>
                  <a:lnTo>
                    <a:pt x="692" y="6146"/>
                  </a:lnTo>
                  <a:close/>
                  <a:moveTo>
                    <a:pt x="8180" y="6146"/>
                  </a:moveTo>
                  <a:lnTo>
                    <a:pt x="8221" y="6187"/>
                  </a:lnTo>
                  <a:lnTo>
                    <a:pt x="8180" y="6228"/>
                  </a:lnTo>
                  <a:lnTo>
                    <a:pt x="4029" y="6228"/>
                  </a:lnTo>
                  <a:lnTo>
                    <a:pt x="3988" y="6187"/>
                  </a:lnTo>
                  <a:lnTo>
                    <a:pt x="4029" y="6146"/>
                  </a:lnTo>
                  <a:close/>
                  <a:moveTo>
                    <a:pt x="692" y="5454"/>
                  </a:moveTo>
                  <a:cubicBezTo>
                    <a:pt x="326" y="5454"/>
                    <a:pt x="0" y="5780"/>
                    <a:pt x="0" y="6187"/>
                  </a:cubicBezTo>
                  <a:cubicBezTo>
                    <a:pt x="0" y="6594"/>
                    <a:pt x="326" y="6919"/>
                    <a:pt x="692" y="6919"/>
                  </a:cubicBezTo>
                  <a:lnTo>
                    <a:pt x="2279" y="6919"/>
                  </a:lnTo>
                  <a:cubicBezTo>
                    <a:pt x="2686" y="6919"/>
                    <a:pt x="3012" y="6594"/>
                    <a:pt x="3012" y="6187"/>
                  </a:cubicBezTo>
                  <a:cubicBezTo>
                    <a:pt x="3012" y="5780"/>
                    <a:pt x="2686" y="5454"/>
                    <a:pt x="2279" y="5454"/>
                  </a:cubicBezTo>
                  <a:close/>
                  <a:moveTo>
                    <a:pt x="4029" y="5454"/>
                  </a:moveTo>
                  <a:cubicBezTo>
                    <a:pt x="3622" y="5454"/>
                    <a:pt x="3297" y="5780"/>
                    <a:pt x="3297" y="6187"/>
                  </a:cubicBezTo>
                  <a:cubicBezTo>
                    <a:pt x="3297" y="6594"/>
                    <a:pt x="3622" y="6919"/>
                    <a:pt x="4029" y="6919"/>
                  </a:cubicBezTo>
                  <a:lnTo>
                    <a:pt x="8180" y="6919"/>
                  </a:lnTo>
                  <a:cubicBezTo>
                    <a:pt x="8547" y="6919"/>
                    <a:pt x="8872" y="6594"/>
                    <a:pt x="8872" y="6187"/>
                  </a:cubicBezTo>
                  <a:cubicBezTo>
                    <a:pt x="8872" y="5780"/>
                    <a:pt x="8547" y="5454"/>
                    <a:pt x="8180" y="5454"/>
                  </a:cubicBezTo>
                  <a:close/>
                  <a:moveTo>
                    <a:pt x="2279" y="7937"/>
                  </a:moveTo>
                  <a:lnTo>
                    <a:pt x="2320" y="7977"/>
                  </a:lnTo>
                  <a:lnTo>
                    <a:pt x="2279" y="8018"/>
                  </a:lnTo>
                  <a:lnTo>
                    <a:pt x="692" y="8018"/>
                  </a:lnTo>
                  <a:lnTo>
                    <a:pt x="651" y="7977"/>
                  </a:lnTo>
                  <a:lnTo>
                    <a:pt x="692" y="7937"/>
                  </a:lnTo>
                  <a:close/>
                  <a:moveTo>
                    <a:pt x="8180" y="7937"/>
                  </a:moveTo>
                  <a:lnTo>
                    <a:pt x="8221" y="7977"/>
                  </a:lnTo>
                  <a:lnTo>
                    <a:pt x="8180" y="8018"/>
                  </a:lnTo>
                  <a:lnTo>
                    <a:pt x="4029" y="8018"/>
                  </a:lnTo>
                  <a:lnTo>
                    <a:pt x="3988" y="7977"/>
                  </a:lnTo>
                  <a:lnTo>
                    <a:pt x="4029" y="7937"/>
                  </a:lnTo>
                  <a:close/>
                  <a:moveTo>
                    <a:pt x="692" y="7245"/>
                  </a:moveTo>
                  <a:cubicBezTo>
                    <a:pt x="326" y="7245"/>
                    <a:pt x="0" y="7571"/>
                    <a:pt x="0" y="7977"/>
                  </a:cubicBezTo>
                  <a:cubicBezTo>
                    <a:pt x="0" y="8384"/>
                    <a:pt x="326" y="8710"/>
                    <a:pt x="692" y="8710"/>
                  </a:cubicBezTo>
                  <a:lnTo>
                    <a:pt x="2279" y="8710"/>
                  </a:lnTo>
                  <a:cubicBezTo>
                    <a:pt x="2686" y="8710"/>
                    <a:pt x="3012" y="8384"/>
                    <a:pt x="3012" y="7977"/>
                  </a:cubicBezTo>
                  <a:cubicBezTo>
                    <a:pt x="3012" y="7571"/>
                    <a:pt x="2686" y="7245"/>
                    <a:pt x="2279" y="7245"/>
                  </a:cubicBezTo>
                  <a:close/>
                  <a:moveTo>
                    <a:pt x="4029" y="7245"/>
                  </a:moveTo>
                  <a:cubicBezTo>
                    <a:pt x="3622" y="7245"/>
                    <a:pt x="3297" y="7571"/>
                    <a:pt x="3297" y="7977"/>
                  </a:cubicBezTo>
                  <a:cubicBezTo>
                    <a:pt x="3297" y="8384"/>
                    <a:pt x="3622" y="8710"/>
                    <a:pt x="4029" y="8710"/>
                  </a:cubicBezTo>
                  <a:lnTo>
                    <a:pt x="8180" y="8710"/>
                  </a:lnTo>
                  <a:cubicBezTo>
                    <a:pt x="8547" y="8710"/>
                    <a:pt x="8872" y="8384"/>
                    <a:pt x="8872" y="7977"/>
                  </a:cubicBezTo>
                  <a:cubicBezTo>
                    <a:pt x="8872" y="7571"/>
                    <a:pt x="8547" y="7245"/>
                    <a:pt x="8180" y="7245"/>
                  </a:cubicBezTo>
                  <a:close/>
                  <a:moveTo>
                    <a:pt x="14529" y="9443"/>
                  </a:moveTo>
                  <a:cubicBezTo>
                    <a:pt x="14570" y="9443"/>
                    <a:pt x="14610" y="9483"/>
                    <a:pt x="14610" y="9565"/>
                  </a:cubicBezTo>
                  <a:cubicBezTo>
                    <a:pt x="14610" y="9605"/>
                    <a:pt x="14570" y="9646"/>
                    <a:pt x="14529" y="9646"/>
                  </a:cubicBezTo>
                  <a:lnTo>
                    <a:pt x="14407" y="9565"/>
                  </a:lnTo>
                  <a:lnTo>
                    <a:pt x="14529" y="9443"/>
                  </a:lnTo>
                  <a:close/>
                  <a:moveTo>
                    <a:pt x="15872" y="9443"/>
                  </a:moveTo>
                  <a:cubicBezTo>
                    <a:pt x="15913" y="9443"/>
                    <a:pt x="15994" y="9483"/>
                    <a:pt x="15994" y="9565"/>
                  </a:cubicBezTo>
                  <a:cubicBezTo>
                    <a:pt x="15994" y="9605"/>
                    <a:pt x="15913" y="9646"/>
                    <a:pt x="15872" y="9646"/>
                  </a:cubicBezTo>
                  <a:lnTo>
                    <a:pt x="15750" y="9565"/>
                  </a:lnTo>
                  <a:lnTo>
                    <a:pt x="15872" y="9443"/>
                  </a:lnTo>
                  <a:close/>
                  <a:moveTo>
                    <a:pt x="17215" y="9443"/>
                  </a:moveTo>
                  <a:cubicBezTo>
                    <a:pt x="17256" y="9443"/>
                    <a:pt x="17337" y="9483"/>
                    <a:pt x="17337" y="9565"/>
                  </a:cubicBezTo>
                  <a:cubicBezTo>
                    <a:pt x="17337" y="9605"/>
                    <a:pt x="17256" y="9646"/>
                    <a:pt x="17215" y="9646"/>
                  </a:cubicBezTo>
                  <a:lnTo>
                    <a:pt x="17093" y="9565"/>
                  </a:lnTo>
                  <a:lnTo>
                    <a:pt x="17215" y="9443"/>
                  </a:lnTo>
                  <a:close/>
                  <a:moveTo>
                    <a:pt x="18558" y="9443"/>
                  </a:moveTo>
                  <a:cubicBezTo>
                    <a:pt x="18639" y="9443"/>
                    <a:pt x="18680" y="9483"/>
                    <a:pt x="18680" y="9565"/>
                  </a:cubicBezTo>
                  <a:cubicBezTo>
                    <a:pt x="18680" y="9605"/>
                    <a:pt x="18639" y="9646"/>
                    <a:pt x="18558" y="9646"/>
                  </a:cubicBezTo>
                  <a:lnTo>
                    <a:pt x="18436" y="9565"/>
                  </a:lnTo>
                  <a:lnTo>
                    <a:pt x="18558" y="9443"/>
                  </a:lnTo>
                  <a:close/>
                  <a:moveTo>
                    <a:pt x="19901" y="9443"/>
                  </a:moveTo>
                  <a:lnTo>
                    <a:pt x="20023" y="9565"/>
                  </a:lnTo>
                  <a:lnTo>
                    <a:pt x="19901" y="9646"/>
                  </a:lnTo>
                  <a:cubicBezTo>
                    <a:pt x="19860" y="9646"/>
                    <a:pt x="19779" y="9605"/>
                    <a:pt x="19779" y="9565"/>
                  </a:cubicBezTo>
                  <a:cubicBezTo>
                    <a:pt x="19779" y="9483"/>
                    <a:pt x="19860" y="9443"/>
                    <a:pt x="19901" y="9443"/>
                  </a:cubicBezTo>
                  <a:close/>
                  <a:moveTo>
                    <a:pt x="21244" y="9443"/>
                  </a:moveTo>
                  <a:lnTo>
                    <a:pt x="21366" y="9565"/>
                  </a:lnTo>
                  <a:lnTo>
                    <a:pt x="21244" y="9646"/>
                  </a:lnTo>
                  <a:cubicBezTo>
                    <a:pt x="21203" y="9646"/>
                    <a:pt x="21163" y="9605"/>
                    <a:pt x="21163" y="9565"/>
                  </a:cubicBezTo>
                  <a:cubicBezTo>
                    <a:pt x="21163" y="9483"/>
                    <a:pt x="21203" y="9443"/>
                    <a:pt x="21244" y="9443"/>
                  </a:cubicBezTo>
                  <a:close/>
                  <a:moveTo>
                    <a:pt x="2279" y="9727"/>
                  </a:moveTo>
                  <a:lnTo>
                    <a:pt x="2320" y="9768"/>
                  </a:lnTo>
                  <a:lnTo>
                    <a:pt x="2279" y="9809"/>
                  </a:lnTo>
                  <a:lnTo>
                    <a:pt x="692" y="9809"/>
                  </a:lnTo>
                  <a:lnTo>
                    <a:pt x="651" y="9768"/>
                  </a:lnTo>
                  <a:lnTo>
                    <a:pt x="692" y="9727"/>
                  </a:lnTo>
                  <a:close/>
                  <a:moveTo>
                    <a:pt x="13105" y="9727"/>
                  </a:moveTo>
                  <a:lnTo>
                    <a:pt x="13145" y="9768"/>
                  </a:lnTo>
                  <a:lnTo>
                    <a:pt x="13105" y="9809"/>
                  </a:lnTo>
                  <a:lnTo>
                    <a:pt x="8994" y="9809"/>
                  </a:lnTo>
                  <a:lnTo>
                    <a:pt x="8913" y="9768"/>
                  </a:lnTo>
                  <a:lnTo>
                    <a:pt x="8994" y="9727"/>
                  </a:lnTo>
                  <a:close/>
                  <a:moveTo>
                    <a:pt x="692" y="9036"/>
                  </a:moveTo>
                  <a:cubicBezTo>
                    <a:pt x="326" y="9036"/>
                    <a:pt x="0" y="9361"/>
                    <a:pt x="0" y="9768"/>
                  </a:cubicBezTo>
                  <a:cubicBezTo>
                    <a:pt x="0" y="10175"/>
                    <a:pt x="326" y="10501"/>
                    <a:pt x="692" y="10501"/>
                  </a:cubicBezTo>
                  <a:lnTo>
                    <a:pt x="2279" y="10501"/>
                  </a:lnTo>
                  <a:cubicBezTo>
                    <a:pt x="2686" y="10501"/>
                    <a:pt x="3012" y="10175"/>
                    <a:pt x="3012" y="9768"/>
                  </a:cubicBezTo>
                  <a:cubicBezTo>
                    <a:pt x="3012" y="9361"/>
                    <a:pt x="2686" y="9036"/>
                    <a:pt x="2279" y="9036"/>
                  </a:cubicBezTo>
                  <a:close/>
                  <a:moveTo>
                    <a:pt x="14529" y="8751"/>
                  </a:moveTo>
                  <a:cubicBezTo>
                    <a:pt x="14141" y="8751"/>
                    <a:pt x="13814" y="9026"/>
                    <a:pt x="13734" y="9391"/>
                  </a:cubicBezTo>
                  <a:lnTo>
                    <a:pt x="13734" y="9391"/>
                  </a:lnTo>
                  <a:cubicBezTo>
                    <a:pt x="13606" y="9177"/>
                    <a:pt x="13373" y="9036"/>
                    <a:pt x="13105" y="9036"/>
                  </a:cubicBezTo>
                  <a:lnTo>
                    <a:pt x="8994" y="9036"/>
                  </a:lnTo>
                  <a:cubicBezTo>
                    <a:pt x="8587" y="9036"/>
                    <a:pt x="8262" y="9361"/>
                    <a:pt x="8262" y="9768"/>
                  </a:cubicBezTo>
                  <a:cubicBezTo>
                    <a:pt x="8262" y="10175"/>
                    <a:pt x="8587" y="10501"/>
                    <a:pt x="8994" y="10501"/>
                  </a:cubicBezTo>
                  <a:lnTo>
                    <a:pt x="13105" y="10501"/>
                  </a:lnTo>
                  <a:cubicBezTo>
                    <a:pt x="13455" y="10501"/>
                    <a:pt x="13745" y="10260"/>
                    <a:pt x="13819" y="9933"/>
                  </a:cubicBezTo>
                  <a:lnTo>
                    <a:pt x="13819" y="9933"/>
                  </a:lnTo>
                  <a:cubicBezTo>
                    <a:pt x="13958" y="10169"/>
                    <a:pt x="14225" y="10338"/>
                    <a:pt x="14529" y="10338"/>
                  </a:cubicBezTo>
                  <a:cubicBezTo>
                    <a:pt x="14793" y="10338"/>
                    <a:pt x="15040" y="10184"/>
                    <a:pt x="15181" y="9964"/>
                  </a:cubicBezTo>
                  <a:lnTo>
                    <a:pt x="15181" y="9964"/>
                  </a:lnTo>
                  <a:cubicBezTo>
                    <a:pt x="15325" y="10184"/>
                    <a:pt x="15581" y="10338"/>
                    <a:pt x="15872" y="10338"/>
                  </a:cubicBezTo>
                  <a:cubicBezTo>
                    <a:pt x="16170" y="10338"/>
                    <a:pt x="16414" y="10176"/>
                    <a:pt x="16543" y="9947"/>
                  </a:cubicBezTo>
                  <a:lnTo>
                    <a:pt x="16543" y="9947"/>
                  </a:lnTo>
                  <a:cubicBezTo>
                    <a:pt x="16673" y="10176"/>
                    <a:pt x="16917" y="10338"/>
                    <a:pt x="17215" y="10338"/>
                  </a:cubicBezTo>
                  <a:cubicBezTo>
                    <a:pt x="17513" y="10338"/>
                    <a:pt x="17757" y="10176"/>
                    <a:pt x="17886" y="9947"/>
                  </a:cubicBezTo>
                  <a:lnTo>
                    <a:pt x="17886" y="9947"/>
                  </a:lnTo>
                  <a:cubicBezTo>
                    <a:pt x="18016" y="10176"/>
                    <a:pt x="18260" y="10338"/>
                    <a:pt x="18558" y="10338"/>
                  </a:cubicBezTo>
                  <a:cubicBezTo>
                    <a:pt x="18856" y="10338"/>
                    <a:pt x="19100" y="10176"/>
                    <a:pt x="19229" y="9947"/>
                  </a:cubicBezTo>
                  <a:lnTo>
                    <a:pt x="19229" y="9947"/>
                  </a:lnTo>
                  <a:cubicBezTo>
                    <a:pt x="19359" y="10176"/>
                    <a:pt x="19603" y="10338"/>
                    <a:pt x="19901" y="10338"/>
                  </a:cubicBezTo>
                  <a:cubicBezTo>
                    <a:pt x="20192" y="10338"/>
                    <a:pt x="20448" y="10184"/>
                    <a:pt x="20592" y="9964"/>
                  </a:cubicBezTo>
                  <a:lnTo>
                    <a:pt x="20592" y="9964"/>
                  </a:lnTo>
                  <a:cubicBezTo>
                    <a:pt x="20733" y="10184"/>
                    <a:pt x="20980" y="10338"/>
                    <a:pt x="21244" y="10338"/>
                  </a:cubicBezTo>
                  <a:cubicBezTo>
                    <a:pt x="21692" y="10338"/>
                    <a:pt x="22058" y="9972"/>
                    <a:pt x="22058" y="9565"/>
                  </a:cubicBezTo>
                  <a:cubicBezTo>
                    <a:pt x="22058" y="9117"/>
                    <a:pt x="21692" y="8751"/>
                    <a:pt x="21244" y="8751"/>
                  </a:cubicBezTo>
                  <a:cubicBezTo>
                    <a:pt x="20980" y="8751"/>
                    <a:pt x="20733" y="8905"/>
                    <a:pt x="20592" y="9136"/>
                  </a:cubicBezTo>
                  <a:lnTo>
                    <a:pt x="20592" y="9136"/>
                  </a:lnTo>
                  <a:cubicBezTo>
                    <a:pt x="20448" y="8905"/>
                    <a:pt x="20192" y="8751"/>
                    <a:pt x="19901" y="8751"/>
                  </a:cubicBezTo>
                  <a:cubicBezTo>
                    <a:pt x="19603" y="8751"/>
                    <a:pt x="19359" y="8913"/>
                    <a:pt x="19229" y="9153"/>
                  </a:cubicBezTo>
                  <a:lnTo>
                    <a:pt x="19229" y="9153"/>
                  </a:lnTo>
                  <a:cubicBezTo>
                    <a:pt x="19100" y="8913"/>
                    <a:pt x="18856" y="8751"/>
                    <a:pt x="18558" y="8751"/>
                  </a:cubicBezTo>
                  <a:cubicBezTo>
                    <a:pt x="18260" y="8751"/>
                    <a:pt x="18016" y="8913"/>
                    <a:pt x="17886" y="9153"/>
                  </a:cubicBezTo>
                  <a:lnTo>
                    <a:pt x="17886" y="9153"/>
                  </a:lnTo>
                  <a:cubicBezTo>
                    <a:pt x="17757" y="8913"/>
                    <a:pt x="17513" y="8751"/>
                    <a:pt x="17215" y="8751"/>
                  </a:cubicBezTo>
                  <a:cubicBezTo>
                    <a:pt x="16917" y="8751"/>
                    <a:pt x="16673" y="8913"/>
                    <a:pt x="16543" y="9153"/>
                  </a:cubicBezTo>
                  <a:lnTo>
                    <a:pt x="16543" y="9153"/>
                  </a:lnTo>
                  <a:cubicBezTo>
                    <a:pt x="16414" y="8913"/>
                    <a:pt x="16170" y="8751"/>
                    <a:pt x="15872" y="8751"/>
                  </a:cubicBezTo>
                  <a:cubicBezTo>
                    <a:pt x="15581" y="8751"/>
                    <a:pt x="15325" y="8905"/>
                    <a:pt x="15181" y="9136"/>
                  </a:cubicBezTo>
                  <a:lnTo>
                    <a:pt x="15181" y="9136"/>
                  </a:lnTo>
                  <a:cubicBezTo>
                    <a:pt x="15040" y="8905"/>
                    <a:pt x="14793" y="8751"/>
                    <a:pt x="14529" y="8751"/>
                  </a:cubicBezTo>
                  <a:close/>
                  <a:moveTo>
                    <a:pt x="2279" y="11518"/>
                  </a:moveTo>
                  <a:lnTo>
                    <a:pt x="2320" y="11559"/>
                  </a:lnTo>
                  <a:lnTo>
                    <a:pt x="2279" y="11640"/>
                  </a:lnTo>
                  <a:lnTo>
                    <a:pt x="692" y="11640"/>
                  </a:lnTo>
                  <a:lnTo>
                    <a:pt x="651" y="11559"/>
                  </a:lnTo>
                  <a:lnTo>
                    <a:pt x="692" y="11518"/>
                  </a:lnTo>
                  <a:close/>
                  <a:moveTo>
                    <a:pt x="13105" y="11518"/>
                  </a:moveTo>
                  <a:lnTo>
                    <a:pt x="13145" y="11559"/>
                  </a:lnTo>
                  <a:lnTo>
                    <a:pt x="13105" y="11640"/>
                  </a:lnTo>
                  <a:lnTo>
                    <a:pt x="8994" y="11640"/>
                  </a:lnTo>
                  <a:lnTo>
                    <a:pt x="8913" y="11559"/>
                  </a:lnTo>
                  <a:lnTo>
                    <a:pt x="8994" y="11518"/>
                  </a:lnTo>
                  <a:close/>
                  <a:moveTo>
                    <a:pt x="692" y="10867"/>
                  </a:moveTo>
                  <a:cubicBezTo>
                    <a:pt x="326" y="10867"/>
                    <a:pt x="0" y="11193"/>
                    <a:pt x="0" y="11559"/>
                  </a:cubicBezTo>
                  <a:cubicBezTo>
                    <a:pt x="0" y="11966"/>
                    <a:pt x="326" y="12291"/>
                    <a:pt x="692" y="12291"/>
                  </a:cubicBezTo>
                  <a:lnTo>
                    <a:pt x="2279" y="12291"/>
                  </a:lnTo>
                  <a:cubicBezTo>
                    <a:pt x="2686" y="12291"/>
                    <a:pt x="3012" y="11966"/>
                    <a:pt x="3012" y="11559"/>
                  </a:cubicBezTo>
                  <a:cubicBezTo>
                    <a:pt x="3012" y="11193"/>
                    <a:pt x="2686" y="10867"/>
                    <a:pt x="2279" y="10867"/>
                  </a:cubicBezTo>
                  <a:close/>
                  <a:moveTo>
                    <a:pt x="8994" y="10867"/>
                  </a:moveTo>
                  <a:cubicBezTo>
                    <a:pt x="8587" y="10867"/>
                    <a:pt x="8262" y="11193"/>
                    <a:pt x="8262" y="11559"/>
                  </a:cubicBezTo>
                  <a:cubicBezTo>
                    <a:pt x="8262" y="11966"/>
                    <a:pt x="8587" y="12291"/>
                    <a:pt x="8994" y="12291"/>
                  </a:cubicBezTo>
                  <a:lnTo>
                    <a:pt x="13105" y="12291"/>
                  </a:lnTo>
                  <a:cubicBezTo>
                    <a:pt x="13512" y="12291"/>
                    <a:pt x="13837" y="11966"/>
                    <a:pt x="13837" y="11559"/>
                  </a:cubicBezTo>
                  <a:cubicBezTo>
                    <a:pt x="13837" y="11193"/>
                    <a:pt x="13512" y="10867"/>
                    <a:pt x="13105" y="10867"/>
                  </a:cubicBezTo>
                  <a:close/>
                  <a:moveTo>
                    <a:pt x="14529" y="13146"/>
                  </a:moveTo>
                  <a:cubicBezTo>
                    <a:pt x="14570" y="13146"/>
                    <a:pt x="14610" y="13187"/>
                    <a:pt x="14610" y="13268"/>
                  </a:cubicBezTo>
                  <a:cubicBezTo>
                    <a:pt x="14610" y="13309"/>
                    <a:pt x="14570" y="13350"/>
                    <a:pt x="14529" y="13350"/>
                  </a:cubicBezTo>
                  <a:lnTo>
                    <a:pt x="14407" y="13268"/>
                  </a:lnTo>
                  <a:lnTo>
                    <a:pt x="14529" y="13146"/>
                  </a:lnTo>
                  <a:close/>
                  <a:moveTo>
                    <a:pt x="15872" y="13146"/>
                  </a:moveTo>
                  <a:cubicBezTo>
                    <a:pt x="15913" y="13146"/>
                    <a:pt x="15994" y="13187"/>
                    <a:pt x="15994" y="13268"/>
                  </a:cubicBezTo>
                  <a:cubicBezTo>
                    <a:pt x="15994" y="13309"/>
                    <a:pt x="15913" y="13350"/>
                    <a:pt x="15872" y="13350"/>
                  </a:cubicBezTo>
                  <a:lnTo>
                    <a:pt x="15750" y="13268"/>
                  </a:lnTo>
                  <a:lnTo>
                    <a:pt x="15872" y="13146"/>
                  </a:lnTo>
                  <a:close/>
                  <a:moveTo>
                    <a:pt x="17215" y="13146"/>
                  </a:moveTo>
                  <a:cubicBezTo>
                    <a:pt x="17256" y="13146"/>
                    <a:pt x="17337" y="13187"/>
                    <a:pt x="17337" y="13268"/>
                  </a:cubicBezTo>
                  <a:cubicBezTo>
                    <a:pt x="17337" y="13309"/>
                    <a:pt x="17256" y="13350"/>
                    <a:pt x="17215" y="13350"/>
                  </a:cubicBezTo>
                  <a:lnTo>
                    <a:pt x="17093" y="13268"/>
                  </a:lnTo>
                  <a:lnTo>
                    <a:pt x="17215" y="13146"/>
                  </a:lnTo>
                  <a:close/>
                  <a:moveTo>
                    <a:pt x="18558" y="13146"/>
                  </a:moveTo>
                  <a:cubicBezTo>
                    <a:pt x="18639" y="13146"/>
                    <a:pt x="18680" y="13187"/>
                    <a:pt x="18680" y="13268"/>
                  </a:cubicBezTo>
                  <a:cubicBezTo>
                    <a:pt x="18680" y="13309"/>
                    <a:pt x="18639" y="13350"/>
                    <a:pt x="18558" y="13350"/>
                  </a:cubicBezTo>
                  <a:lnTo>
                    <a:pt x="18436" y="13268"/>
                  </a:lnTo>
                  <a:lnTo>
                    <a:pt x="18558" y="13146"/>
                  </a:lnTo>
                  <a:close/>
                  <a:moveTo>
                    <a:pt x="19901" y="13146"/>
                  </a:moveTo>
                  <a:lnTo>
                    <a:pt x="20023" y="13268"/>
                  </a:lnTo>
                  <a:lnTo>
                    <a:pt x="19901" y="13350"/>
                  </a:lnTo>
                  <a:cubicBezTo>
                    <a:pt x="19860" y="13350"/>
                    <a:pt x="19779" y="13309"/>
                    <a:pt x="19779" y="13268"/>
                  </a:cubicBezTo>
                  <a:cubicBezTo>
                    <a:pt x="19779" y="13187"/>
                    <a:pt x="19860" y="13146"/>
                    <a:pt x="19901" y="13146"/>
                  </a:cubicBezTo>
                  <a:close/>
                  <a:moveTo>
                    <a:pt x="21244" y="13146"/>
                  </a:moveTo>
                  <a:lnTo>
                    <a:pt x="21366" y="13268"/>
                  </a:lnTo>
                  <a:lnTo>
                    <a:pt x="21244" y="13350"/>
                  </a:lnTo>
                  <a:cubicBezTo>
                    <a:pt x="21203" y="13350"/>
                    <a:pt x="21163" y="13309"/>
                    <a:pt x="21163" y="13268"/>
                  </a:cubicBezTo>
                  <a:cubicBezTo>
                    <a:pt x="21163" y="13187"/>
                    <a:pt x="21203" y="13146"/>
                    <a:pt x="21244" y="13146"/>
                  </a:cubicBezTo>
                  <a:close/>
                  <a:moveTo>
                    <a:pt x="2279" y="13309"/>
                  </a:moveTo>
                  <a:lnTo>
                    <a:pt x="2320" y="13390"/>
                  </a:lnTo>
                  <a:lnTo>
                    <a:pt x="2279" y="13431"/>
                  </a:lnTo>
                  <a:lnTo>
                    <a:pt x="692" y="13431"/>
                  </a:lnTo>
                  <a:lnTo>
                    <a:pt x="651" y="13390"/>
                  </a:lnTo>
                  <a:lnTo>
                    <a:pt x="692" y="13309"/>
                  </a:lnTo>
                  <a:close/>
                  <a:moveTo>
                    <a:pt x="13105" y="13309"/>
                  </a:moveTo>
                  <a:lnTo>
                    <a:pt x="13145" y="13390"/>
                  </a:lnTo>
                  <a:lnTo>
                    <a:pt x="13105" y="13431"/>
                  </a:lnTo>
                  <a:lnTo>
                    <a:pt x="8994" y="13431"/>
                  </a:lnTo>
                  <a:lnTo>
                    <a:pt x="8913" y="13390"/>
                  </a:lnTo>
                  <a:lnTo>
                    <a:pt x="8994" y="13309"/>
                  </a:lnTo>
                  <a:close/>
                  <a:moveTo>
                    <a:pt x="692" y="12658"/>
                  </a:moveTo>
                  <a:cubicBezTo>
                    <a:pt x="326" y="12658"/>
                    <a:pt x="0" y="12983"/>
                    <a:pt x="0" y="13390"/>
                  </a:cubicBezTo>
                  <a:cubicBezTo>
                    <a:pt x="0" y="13756"/>
                    <a:pt x="326" y="14082"/>
                    <a:pt x="692" y="14082"/>
                  </a:cubicBezTo>
                  <a:lnTo>
                    <a:pt x="2279" y="14082"/>
                  </a:lnTo>
                  <a:cubicBezTo>
                    <a:pt x="2686" y="14082"/>
                    <a:pt x="3012" y="13756"/>
                    <a:pt x="3012" y="13390"/>
                  </a:cubicBezTo>
                  <a:cubicBezTo>
                    <a:pt x="3012" y="12983"/>
                    <a:pt x="2686" y="12658"/>
                    <a:pt x="2279" y="12658"/>
                  </a:cubicBezTo>
                  <a:close/>
                  <a:moveTo>
                    <a:pt x="14529" y="12454"/>
                  </a:moveTo>
                  <a:cubicBezTo>
                    <a:pt x="14161" y="12454"/>
                    <a:pt x="13848" y="12702"/>
                    <a:pt x="13748" y="13038"/>
                  </a:cubicBezTo>
                  <a:lnTo>
                    <a:pt x="13748" y="13038"/>
                  </a:lnTo>
                  <a:cubicBezTo>
                    <a:pt x="13624" y="12811"/>
                    <a:pt x="13384" y="12658"/>
                    <a:pt x="13105" y="12658"/>
                  </a:cubicBezTo>
                  <a:lnTo>
                    <a:pt x="8994" y="12658"/>
                  </a:lnTo>
                  <a:cubicBezTo>
                    <a:pt x="8587" y="12658"/>
                    <a:pt x="8262" y="12983"/>
                    <a:pt x="8262" y="13390"/>
                  </a:cubicBezTo>
                  <a:cubicBezTo>
                    <a:pt x="8262" y="13756"/>
                    <a:pt x="8587" y="14082"/>
                    <a:pt x="8994" y="14082"/>
                  </a:cubicBezTo>
                  <a:lnTo>
                    <a:pt x="13105" y="14082"/>
                  </a:lnTo>
                  <a:cubicBezTo>
                    <a:pt x="13430" y="14082"/>
                    <a:pt x="13704" y="13874"/>
                    <a:pt x="13800" y="13603"/>
                  </a:cubicBezTo>
                  <a:lnTo>
                    <a:pt x="13800" y="13603"/>
                  </a:lnTo>
                  <a:cubicBezTo>
                    <a:pt x="13934" y="13856"/>
                    <a:pt x="14211" y="14041"/>
                    <a:pt x="14529" y="14041"/>
                  </a:cubicBezTo>
                  <a:cubicBezTo>
                    <a:pt x="14793" y="14041"/>
                    <a:pt x="15040" y="13887"/>
                    <a:pt x="15181" y="13667"/>
                  </a:cubicBezTo>
                  <a:lnTo>
                    <a:pt x="15181" y="13667"/>
                  </a:lnTo>
                  <a:cubicBezTo>
                    <a:pt x="15325" y="13887"/>
                    <a:pt x="15581" y="14041"/>
                    <a:pt x="15872" y="14041"/>
                  </a:cubicBezTo>
                  <a:cubicBezTo>
                    <a:pt x="16170" y="14041"/>
                    <a:pt x="16414" y="13879"/>
                    <a:pt x="16543" y="13651"/>
                  </a:cubicBezTo>
                  <a:lnTo>
                    <a:pt x="16543" y="13651"/>
                  </a:lnTo>
                  <a:cubicBezTo>
                    <a:pt x="16673" y="13879"/>
                    <a:pt x="16917" y="14041"/>
                    <a:pt x="17215" y="14041"/>
                  </a:cubicBezTo>
                  <a:cubicBezTo>
                    <a:pt x="17513" y="14041"/>
                    <a:pt x="17757" y="13879"/>
                    <a:pt x="17886" y="13651"/>
                  </a:cubicBezTo>
                  <a:lnTo>
                    <a:pt x="17886" y="13651"/>
                  </a:lnTo>
                  <a:cubicBezTo>
                    <a:pt x="18016" y="13879"/>
                    <a:pt x="18260" y="14041"/>
                    <a:pt x="18558" y="14041"/>
                  </a:cubicBezTo>
                  <a:cubicBezTo>
                    <a:pt x="18856" y="14041"/>
                    <a:pt x="19100" y="13879"/>
                    <a:pt x="19229" y="13651"/>
                  </a:cubicBezTo>
                  <a:lnTo>
                    <a:pt x="19229" y="13651"/>
                  </a:lnTo>
                  <a:cubicBezTo>
                    <a:pt x="19359" y="13879"/>
                    <a:pt x="19603" y="14041"/>
                    <a:pt x="19901" y="14041"/>
                  </a:cubicBezTo>
                  <a:cubicBezTo>
                    <a:pt x="20192" y="14041"/>
                    <a:pt x="20448" y="13887"/>
                    <a:pt x="20592" y="13667"/>
                  </a:cubicBezTo>
                  <a:lnTo>
                    <a:pt x="20592" y="13667"/>
                  </a:lnTo>
                  <a:cubicBezTo>
                    <a:pt x="20733" y="13887"/>
                    <a:pt x="20980" y="14041"/>
                    <a:pt x="21244" y="14041"/>
                  </a:cubicBezTo>
                  <a:cubicBezTo>
                    <a:pt x="21692" y="14041"/>
                    <a:pt x="22058" y="13675"/>
                    <a:pt x="22058" y="13268"/>
                  </a:cubicBezTo>
                  <a:cubicBezTo>
                    <a:pt x="22058" y="12820"/>
                    <a:pt x="21692" y="12454"/>
                    <a:pt x="21244" y="12454"/>
                  </a:cubicBezTo>
                  <a:cubicBezTo>
                    <a:pt x="20980" y="12454"/>
                    <a:pt x="20733" y="12609"/>
                    <a:pt x="20592" y="12839"/>
                  </a:cubicBezTo>
                  <a:lnTo>
                    <a:pt x="20592" y="12839"/>
                  </a:lnTo>
                  <a:cubicBezTo>
                    <a:pt x="20448" y="12609"/>
                    <a:pt x="20192" y="12454"/>
                    <a:pt x="19901" y="12454"/>
                  </a:cubicBezTo>
                  <a:cubicBezTo>
                    <a:pt x="19603" y="12454"/>
                    <a:pt x="19359" y="12616"/>
                    <a:pt x="19229" y="12857"/>
                  </a:cubicBezTo>
                  <a:lnTo>
                    <a:pt x="19229" y="12857"/>
                  </a:lnTo>
                  <a:cubicBezTo>
                    <a:pt x="19100" y="12616"/>
                    <a:pt x="18856" y="12454"/>
                    <a:pt x="18558" y="12454"/>
                  </a:cubicBezTo>
                  <a:cubicBezTo>
                    <a:pt x="18260" y="12454"/>
                    <a:pt x="18016" y="12616"/>
                    <a:pt x="17886" y="12857"/>
                  </a:cubicBezTo>
                  <a:lnTo>
                    <a:pt x="17886" y="12857"/>
                  </a:lnTo>
                  <a:cubicBezTo>
                    <a:pt x="17757" y="12616"/>
                    <a:pt x="17513" y="12454"/>
                    <a:pt x="17215" y="12454"/>
                  </a:cubicBezTo>
                  <a:cubicBezTo>
                    <a:pt x="16917" y="12454"/>
                    <a:pt x="16673" y="12616"/>
                    <a:pt x="16543" y="12857"/>
                  </a:cubicBezTo>
                  <a:lnTo>
                    <a:pt x="16543" y="12857"/>
                  </a:lnTo>
                  <a:cubicBezTo>
                    <a:pt x="16414" y="12616"/>
                    <a:pt x="16170" y="12454"/>
                    <a:pt x="15872" y="12454"/>
                  </a:cubicBezTo>
                  <a:cubicBezTo>
                    <a:pt x="15581" y="12454"/>
                    <a:pt x="15325" y="12609"/>
                    <a:pt x="15181" y="12839"/>
                  </a:cubicBezTo>
                  <a:lnTo>
                    <a:pt x="15181" y="12839"/>
                  </a:lnTo>
                  <a:cubicBezTo>
                    <a:pt x="15040" y="12609"/>
                    <a:pt x="14793" y="12454"/>
                    <a:pt x="14529" y="12454"/>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3" name="Google Shape;1895;p36"/>
            <p:cNvSpPr/>
            <p:nvPr/>
          </p:nvSpPr>
          <p:spPr>
            <a:xfrm>
              <a:off x="2026800" y="339480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5"/>
                    <a:pt x="0" y="489"/>
                  </a:cubicBezTo>
                  <a:cubicBezTo>
                    <a:pt x="0" y="693"/>
                    <a:pt x="163" y="856"/>
                    <a:pt x="366" y="856"/>
                  </a:cubicBezTo>
                  <a:lnTo>
                    <a:pt x="1954" y="856"/>
                  </a:lnTo>
                  <a:cubicBezTo>
                    <a:pt x="2157" y="856"/>
                    <a:pt x="2360" y="693"/>
                    <a:pt x="2360" y="489"/>
                  </a:cubicBezTo>
                  <a:cubicBezTo>
                    <a:pt x="2360" y="245"/>
                    <a:pt x="2157" y="82"/>
                    <a:pt x="1954" y="82"/>
                  </a:cubicBezTo>
                  <a:close/>
                  <a:moveTo>
                    <a:pt x="3703" y="82"/>
                  </a:moveTo>
                  <a:cubicBezTo>
                    <a:pt x="3500" y="82"/>
                    <a:pt x="3337" y="245"/>
                    <a:pt x="3337" y="489"/>
                  </a:cubicBezTo>
                  <a:cubicBezTo>
                    <a:pt x="3337" y="693"/>
                    <a:pt x="3500" y="856"/>
                    <a:pt x="3703" y="856"/>
                  </a:cubicBezTo>
                  <a:lnTo>
                    <a:pt x="7855" y="856"/>
                  </a:lnTo>
                  <a:cubicBezTo>
                    <a:pt x="8058" y="856"/>
                    <a:pt x="8221" y="693"/>
                    <a:pt x="8221" y="489"/>
                  </a:cubicBezTo>
                  <a:cubicBezTo>
                    <a:pt x="8221" y="245"/>
                    <a:pt x="8058" y="82"/>
                    <a:pt x="7855" y="82"/>
                  </a:cubicBezTo>
                  <a:close/>
                  <a:moveTo>
                    <a:pt x="9605" y="1"/>
                  </a:moveTo>
                  <a:cubicBezTo>
                    <a:pt x="9360" y="1"/>
                    <a:pt x="9157" y="204"/>
                    <a:pt x="9157" y="489"/>
                  </a:cubicBezTo>
                  <a:cubicBezTo>
                    <a:pt x="9157" y="733"/>
                    <a:pt x="9360" y="937"/>
                    <a:pt x="9605" y="937"/>
                  </a:cubicBezTo>
                  <a:cubicBezTo>
                    <a:pt x="9849" y="937"/>
                    <a:pt x="10052" y="733"/>
                    <a:pt x="10052" y="489"/>
                  </a:cubicBezTo>
                  <a:cubicBezTo>
                    <a:pt x="10052" y="204"/>
                    <a:pt x="9849" y="1"/>
                    <a:pt x="9605" y="1"/>
                  </a:cubicBezTo>
                  <a:close/>
                  <a:moveTo>
                    <a:pt x="10948" y="1"/>
                  </a:moveTo>
                  <a:cubicBezTo>
                    <a:pt x="10703" y="1"/>
                    <a:pt x="10500" y="204"/>
                    <a:pt x="10500" y="489"/>
                  </a:cubicBezTo>
                  <a:cubicBezTo>
                    <a:pt x="10500" y="733"/>
                    <a:pt x="10703" y="937"/>
                    <a:pt x="10948" y="937"/>
                  </a:cubicBezTo>
                  <a:cubicBezTo>
                    <a:pt x="11192" y="937"/>
                    <a:pt x="11395" y="733"/>
                    <a:pt x="11395" y="489"/>
                  </a:cubicBezTo>
                  <a:cubicBezTo>
                    <a:pt x="11395" y="204"/>
                    <a:pt x="11192" y="1"/>
                    <a:pt x="10948" y="1"/>
                  </a:cubicBezTo>
                  <a:close/>
                  <a:moveTo>
                    <a:pt x="12291" y="1"/>
                  </a:moveTo>
                  <a:cubicBezTo>
                    <a:pt x="12046" y="1"/>
                    <a:pt x="11843" y="204"/>
                    <a:pt x="11843" y="489"/>
                  </a:cubicBezTo>
                  <a:cubicBezTo>
                    <a:pt x="11843" y="733"/>
                    <a:pt x="12046" y="937"/>
                    <a:pt x="12291" y="937"/>
                  </a:cubicBezTo>
                  <a:cubicBezTo>
                    <a:pt x="12535" y="937"/>
                    <a:pt x="12738" y="733"/>
                    <a:pt x="12738" y="489"/>
                  </a:cubicBezTo>
                  <a:cubicBezTo>
                    <a:pt x="12738" y="204"/>
                    <a:pt x="12535" y="1"/>
                    <a:pt x="12291" y="1"/>
                  </a:cubicBezTo>
                  <a:close/>
                  <a:moveTo>
                    <a:pt x="13634" y="1"/>
                  </a:moveTo>
                  <a:cubicBezTo>
                    <a:pt x="13389" y="1"/>
                    <a:pt x="13186" y="204"/>
                    <a:pt x="13186" y="489"/>
                  </a:cubicBezTo>
                  <a:cubicBezTo>
                    <a:pt x="13186" y="733"/>
                    <a:pt x="13389" y="937"/>
                    <a:pt x="13634" y="937"/>
                  </a:cubicBezTo>
                  <a:cubicBezTo>
                    <a:pt x="13878" y="937"/>
                    <a:pt x="14081" y="733"/>
                    <a:pt x="14081" y="489"/>
                  </a:cubicBezTo>
                  <a:cubicBezTo>
                    <a:pt x="14081" y="204"/>
                    <a:pt x="13878" y="1"/>
                    <a:pt x="13634" y="1"/>
                  </a:cubicBezTo>
                  <a:close/>
                  <a:moveTo>
                    <a:pt x="14977" y="1"/>
                  </a:moveTo>
                  <a:cubicBezTo>
                    <a:pt x="14732" y="1"/>
                    <a:pt x="14529" y="204"/>
                    <a:pt x="14529" y="489"/>
                  </a:cubicBezTo>
                  <a:cubicBezTo>
                    <a:pt x="14529" y="733"/>
                    <a:pt x="14732" y="937"/>
                    <a:pt x="14977" y="937"/>
                  </a:cubicBezTo>
                  <a:cubicBezTo>
                    <a:pt x="15221" y="937"/>
                    <a:pt x="15424" y="733"/>
                    <a:pt x="15424" y="489"/>
                  </a:cubicBezTo>
                  <a:cubicBezTo>
                    <a:pt x="15424" y="204"/>
                    <a:pt x="15221" y="1"/>
                    <a:pt x="14977" y="1"/>
                  </a:cubicBezTo>
                  <a:close/>
                  <a:moveTo>
                    <a:pt x="16320" y="1"/>
                  </a:moveTo>
                  <a:cubicBezTo>
                    <a:pt x="16075" y="1"/>
                    <a:pt x="15872" y="204"/>
                    <a:pt x="15872" y="489"/>
                  </a:cubicBezTo>
                  <a:cubicBezTo>
                    <a:pt x="15872" y="733"/>
                    <a:pt x="16075" y="937"/>
                    <a:pt x="16320" y="937"/>
                  </a:cubicBezTo>
                  <a:cubicBezTo>
                    <a:pt x="16564" y="937"/>
                    <a:pt x="16767" y="733"/>
                    <a:pt x="16767" y="489"/>
                  </a:cubicBezTo>
                  <a:cubicBezTo>
                    <a:pt x="16767" y="204"/>
                    <a:pt x="16564" y="1"/>
                    <a:pt x="16320" y="1"/>
                  </a:cubicBezTo>
                  <a:close/>
                  <a:moveTo>
                    <a:pt x="366" y="1873"/>
                  </a:moveTo>
                  <a:cubicBezTo>
                    <a:pt x="163" y="1873"/>
                    <a:pt x="0" y="2036"/>
                    <a:pt x="0" y="2280"/>
                  </a:cubicBezTo>
                  <a:cubicBezTo>
                    <a:pt x="0" y="2483"/>
                    <a:pt x="163" y="2646"/>
                    <a:pt x="366" y="2646"/>
                  </a:cubicBezTo>
                  <a:lnTo>
                    <a:pt x="1954" y="2646"/>
                  </a:lnTo>
                  <a:cubicBezTo>
                    <a:pt x="2157" y="2646"/>
                    <a:pt x="2360" y="2483"/>
                    <a:pt x="2360" y="2280"/>
                  </a:cubicBezTo>
                  <a:cubicBezTo>
                    <a:pt x="2360" y="2036"/>
                    <a:pt x="2157" y="1873"/>
                    <a:pt x="1954" y="1873"/>
                  </a:cubicBezTo>
                  <a:close/>
                  <a:moveTo>
                    <a:pt x="3703" y="1873"/>
                  </a:moveTo>
                  <a:cubicBezTo>
                    <a:pt x="3500" y="1873"/>
                    <a:pt x="3337" y="2036"/>
                    <a:pt x="3337" y="2280"/>
                  </a:cubicBezTo>
                  <a:cubicBezTo>
                    <a:pt x="3337" y="2483"/>
                    <a:pt x="3500" y="2646"/>
                    <a:pt x="3703" y="2646"/>
                  </a:cubicBezTo>
                  <a:lnTo>
                    <a:pt x="7855" y="2646"/>
                  </a:lnTo>
                  <a:cubicBezTo>
                    <a:pt x="8058" y="2646"/>
                    <a:pt x="8221" y="2483"/>
                    <a:pt x="8221" y="2280"/>
                  </a:cubicBezTo>
                  <a:cubicBezTo>
                    <a:pt x="8221" y="2036"/>
                    <a:pt x="8058" y="1873"/>
                    <a:pt x="7855" y="1873"/>
                  </a:cubicBezTo>
                  <a:close/>
                  <a:moveTo>
                    <a:pt x="366" y="3664"/>
                  </a:moveTo>
                  <a:cubicBezTo>
                    <a:pt x="163" y="3664"/>
                    <a:pt x="0" y="3867"/>
                    <a:pt x="0" y="4071"/>
                  </a:cubicBezTo>
                  <a:cubicBezTo>
                    <a:pt x="0" y="4274"/>
                    <a:pt x="163" y="4437"/>
                    <a:pt x="366" y="4437"/>
                  </a:cubicBezTo>
                  <a:lnTo>
                    <a:pt x="1954" y="4437"/>
                  </a:lnTo>
                  <a:cubicBezTo>
                    <a:pt x="2157" y="4437"/>
                    <a:pt x="2360" y="4274"/>
                    <a:pt x="2360" y="4071"/>
                  </a:cubicBezTo>
                  <a:cubicBezTo>
                    <a:pt x="2360" y="3867"/>
                    <a:pt x="2157" y="3664"/>
                    <a:pt x="1954" y="3664"/>
                  </a:cubicBezTo>
                  <a:close/>
                  <a:moveTo>
                    <a:pt x="3703" y="3664"/>
                  </a:moveTo>
                  <a:cubicBezTo>
                    <a:pt x="3500" y="3664"/>
                    <a:pt x="3337" y="3867"/>
                    <a:pt x="3337" y="4071"/>
                  </a:cubicBezTo>
                  <a:cubicBezTo>
                    <a:pt x="3337" y="4274"/>
                    <a:pt x="3500" y="4437"/>
                    <a:pt x="3703" y="4437"/>
                  </a:cubicBezTo>
                  <a:lnTo>
                    <a:pt x="7855" y="4437"/>
                  </a:lnTo>
                  <a:cubicBezTo>
                    <a:pt x="8058" y="4437"/>
                    <a:pt x="8221" y="4274"/>
                    <a:pt x="8221" y="4071"/>
                  </a:cubicBezTo>
                  <a:cubicBezTo>
                    <a:pt x="8221" y="3867"/>
                    <a:pt x="8058" y="3664"/>
                    <a:pt x="7855" y="3664"/>
                  </a:cubicBezTo>
                  <a:close/>
                  <a:moveTo>
                    <a:pt x="9605" y="3623"/>
                  </a:moveTo>
                  <a:cubicBezTo>
                    <a:pt x="9360" y="3623"/>
                    <a:pt x="9157" y="3826"/>
                    <a:pt x="9157" y="4071"/>
                  </a:cubicBezTo>
                  <a:cubicBezTo>
                    <a:pt x="9157" y="4315"/>
                    <a:pt x="9360" y="4518"/>
                    <a:pt x="9605" y="4518"/>
                  </a:cubicBezTo>
                  <a:cubicBezTo>
                    <a:pt x="9849" y="4518"/>
                    <a:pt x="10052" y="4315"/>
                    <a:pt x="10052" y="4071"/>
                  </a:cubicBezTo>
                  <a:cubicBezTo>
                    <a:pt x="10052" y="3826"/>
                    <a:pt x="9849" y="3623"/>
                    <a:pt x="9605" y="3623"/>
                  </a:cubicBezTo>
                  <a:close/>
                  <a:moveTo>
                    <a:pt x="10948" y="3623"/>
                  </a:moveTo>
                  <a:cubicBezTo>
                    <a:pt x="10703" y="3623"/>
                    <a:pt x="10500" y="3826"/>
                    <a:pt x="10500" y="4071"/>
                  </a:cubicBezTo>
                  <a:cubicBezTo>
                    <a:pt x="10500" y="4315"/>
                    <a:pt x="10703" y="4518"/>
                    <a:pt x="10948" y="4518"/>
                  </a:cubicBezTo>
                  <a:cubicBezTo>
                    <a:pt x="11192" y="4518"/>
                    <a:pt x="11395" y="4315"/>
                    <a:pt x="11395" y="4071"/>
                  </a:cubicBezTo>
                  <a:cubicBezTo>
                    <a:pt x="11395" y="3826"/>
                    <a:pt x="11192" y="3623"/>
                    <a:pt x="10948" y="3623"/>
                  </a:cubicBezTo>
                  <a:close/>
                  <a:moveTo>
                    <a:pt x="12291" y="3623"/>
                  </a:moveTo>
                  <a:cubicBezTo>
                    <a:pt x="12046" y="3623"/>
                    <a:pt x="11843" y="3826"/>
                    <a:pt x="11843" y="4071"/>
                  </a:cubicBezTo>
                  <a:cubicBezTo>
                    <a:pt x="11843" y="4315"/>
                    <a:pt x="12046" y="4518"/>
                    <a:pt x="12291" y="4518"/>
                  </a:cubicBezTo>
                  <a:cubicBezTo>
                    <a:pt x="12535" y="4518"/>
                    <a:pt x="12738" y="4315"/>
                    <a:pt x="12738" y="4071"/>
                  </a:cubicBezTo>
                  <a:cubicBezTo>
                    <a:pt x="12738" y="3826"/>
                    <a:pt x="12535" y="3623"/>
                    <a:pt x="12291" y="3623"/>
                  </a:cubicBezTo>
                  <a:close/>
                  <a:moveTo>
                    <a:pt x="13634" y="3623"/>
                  </a:moveTo>
                  <a:cubicBezTo>
                    <a:pt x="13389" y="3623"/>
                    <a:pt x="13186" y="3826"/>
                    <a:pt x="13186" y="4071"/>
                  </a:cubicBezTo>
                  <a:cubicBezTo>
                    <a:pt x="13186" y="4315"/>
                    <a:pt x="13389" y="4518"/>
                    <a:pt x="13634" y="4518"/>
                  </a:cubicBezTo>
                  <a:cubicBezTo>
                    <a:pt x="13878" y="4518"/>
                    <a:pt x="14081" y="4315"/>
                    <a:pt x="14081" y="4071"/>
                  </a:cubicBezTo>
                  <a:cubicBezTo>
                    <a:pt x="14081" y="3826"/>
                    <a:pt x="13878" y="3623"/>
                    <a:pt x="13634" y="3623"/>
                  </a:cubicBezTo>
                  <a:close/>
                  <a:moveTo>
                    <a:pt x="14977" y="3623"/>
                  </a:moveTo>
                  <a:cubicBezTo>
                    <a:pt x="14732" y="3623"/>
                    <a:pt x="14529" y="3826"/>
                    <a:pt x="14529" y="4071"/>
                  </a:cubicBezTo>
                  <a:cubicBezTo>
                    <a:pt x="14529" y="4315"/>
                    <a:pt x="14732" y="4518"/>
                    <a:pt x="14977" y="4518"/>
                  </a:cubicBezTo>
                  <a:cubicBezTo>
                    <a:pt x="15221" y="4518"/>
                    <a:pt x="15424" y="4315"/>
                    <a:pt x="15424" y="4071"/>
                  </a:cubicBezTo>
                  <a:cubicBezTo>
                    <a:pt x="15424" y="3826"/>
                    <a:pt x="15221" y="3623"/>
                    <a:pt x="14977" y="3623"/>
                  </a:cubicBezTo>
                  <a:close/>
                  <a:moveTo>
                    <a:pt x="16320" y="3623"/>
                  </a:moveTo>
                  <a:cubicBezTo>
                    <a:pt x="16075" y="3623"/>
                    <a:pt x="15872" y="3826"/>
                    <a:pt x="15872" y="4071"/>
                  </a:cubicBezTo>
                  <a:cubicBezTo>
                    <a:pt x="15872" y="4315"/>
                    <a:pt x="16075" y="4518"/>
                    <a:pt x="16320" y="4518"/>
                  </a:cubicBezTo>
                  <a:cubicBezTo>
                    <a:pt x="16564" y="4518"/>
                    <a:pt x="16767" y="4315"/>
                    <a:pt x="16767" y="4071"/>
                  </a:cubicBezTo>
                  <a:cubicBezTo>
                    <a:pt x="16767" y="3826"/>
                    <a:pt x="16564" y="3623"/>
                    <a:pt x="16320" y="3623"/>
                  </a:cubicBezTo>
                  <a:close/>
                  <a:moveTo>
                    <a:pt x="366" y="5454"/>
                  </a:moveTo>
                  <a:cubicBezTo>
                    <a:pt x="163" y="5454"/>
                    <a:pt x="0" y="5658"/>
                    <a:pt x="0" y="5861"/>
                  </a:cubicBezTo>
                  <a:cubicBezTo>
                    <a:pt x="0" y="6065"/>
                    <a:pt x="163" y="6228"/>
                    <a:pt x="366" y="6228"/>
                  </a:cubicBezTo>
                  <a:lnTo>
                    <a:pt x="1954" y="6228"/>
                  </a:lnTo>
                  <a:cubicBezTo>
                    <a:pt x="2157" y="6228"/>
                    <a:pt x="2360" y="6065"/>
                    <a:pt x="2360" y="5861"/>
                  </a:cubicBezTo>
                  <a:cubicBezTo>
                    <a:pt x="2360" y="5658"/>
                    <a:pt x="2157" y="5454"/>
                    <a:pt x="1954" y="5454"/>
                  </a:cubicBezTo>
                  <a:close/>
                  <a:moveTo>
                    <a:pt x="3703" y="5454"/>
                  </a:moveTo>
                  <a:cubicBezTo>
                    <a:pt x="3500" y="5454"/>
                    <a:pt x="3337" y="5658"/>
                    <a:pt x="3337" y="5861"/>
                  </a:cubicBezTo>
                  <a:cubicBezTo>
                    <a:pt x="3337" y="6065"/>
                    <a:pt x="3500" y="6228"/>
                    <a:pt x="3703" y="6228"/>
                  </a:cubicBezTo>
                  <a:lnTo>
                    <a:pt x="7855" y="6228"/>
                  </a:lnTo>
                  <a:cubicBezTo>
                    <a:pt x="8058" y="6228"/>
                    <a:pt x="8221" y="6065"/>
                    <a:pt x="8221" y="5861"/>
                  </a:cubicBezTo>
                  <a:cubicBezTo>
                    <a:pt x="8221" y="5658"/>
                    <a:pt x="8058" y="5454"/>
                    <a:pt x="7855" y="5454"/>
                  </a:cubicBezTo>
                  <a:close/>
                  <a:moveTo>
                    <a:pt x="366" y="7286"/>
                  </a:moveTo>
                  <a:cubicBezTo>
                    <a:pt x="163" y="7286"/>
                    <a:pt x="0" y="7448"/>
                    <a:pt x="0" y="7652"/>
                  </a:cubicBezTo>
                  <a:cubicBezTo>
                    <a:pt x="0" y="7855"/>
                    <a:pt x="163" y="8059"/>
                    <a:pt x="366" y="8059"/>
                  </a:cubicBezTo>
                  <a:lnTo>
                    <a:pt x="1954" y="8059"/>
                  </a:lnTo>
                  <a:cubicBezTo>
                    <a:pt x="2157" y="8059"/>
                    <a:pt x="2360" y="7855"/>
                    <a:pt x="2360" y="7652"/>
                  </a:cubicBezTo>
                  <a:cubicBezTo>
                    <a:pt x="2360" y="7448"/>
                    <a:pt x="2157" y="7286"/>
                    <a:pt x="1954" y="7286"/>
                  </a:cubicBezTo>
                  <a:close/>
                  <a:moveTo>
                    <a:pt x="3703" y="7286"/>
                  </a:moveTo>
                  <a:cubicBezTo>
                    <a:pt x="3500" y="7286"/>
                    <a:pt x="3337" y="7448"/>
                    <a:pt x="3337" y="7652"/>
                  </a:cubicBezTo>
                  <a:cubicBezTo>
                    <a:pt x="3337" y="7855"/>
                    <a:pt x="3500" y="8059"/>
                    <a:pt x="3703" y="8059"/>
                  </a:cubicBezTo>
                  <a:lnTo>
                    <a:pt x="7855" y="8059"/>
                  </a:lnTo>
                  <a:cubicBezTo>
                    <a:pt x="8058" y="8059"/>
                    <a:pt x="8221" y="7855"/>
                    <a:pt x="8221" y="7652"/>
                  </a:cubicBezTo>
                  <a:cubicBezTo>
                    <a:pt x="8221" y="7448"/>
                    <a:pt x="8058" y="7286"/>
                    <a:pt x="7855" y="7286"/>
                  </a:cubicBezTo>
                  <a:close/>
                  <a:moveTo>
                    <a:pt x="14203" y="8791"/>
                  </a:moveTo>
                  <a:cubicBezTo>
                    <a:pt x="13959" y="8791"/>
                    <a:pt x="13756" y="8995"/>
                    <a:pt x="13756" y="9239"/>
                  </a:cubicBezTo>
                  <a:cubicBezTo>
                    <a:pt x="13756" y="9483"/>
                    <a:pt x="13959" y="9687"/>
                    <a:pt x="14203" y="9687"/>
                  </a:cubicBezTo>
                  <a:cubicBezTo>
                    <a:pt x="14448" y="9687"/>
                    <a:pt x="14651" y="9483"/>
                    <a:pt x="14651" y="9239"/>
                  </a:cubicBezTo>
                  <a:cubicBezTo>
                    <a:pt x="14651" y="8995"/>
                    <a:pt x="14448" y="8791"/>
                    <a:pt x="14203" y="8791"/>
                  </a:cubicBezTo>
                  <a:close/>
                  <a:moveTo>
                    <a:pt x="15546" y="8791"/>
                  </a:moveTo>
                  <a:cubicBezTo>
                    <a:pt x="15302" y="8791"/>
                    <a:pt x="15099" y="8995"/>
                    <a:pt x="15099" y="9239"/>
                  </a:cubicBezTo>
                  <a:cubicBezTo>
                    <a:pt x="15099" y="9483"/>
                    <a:pt x="15302" y="9687"/>
                    <a:pt x="15546" y="9687"/>
                  </a:cubicBezTo>
                  <a:cubicBezTo>
                    <a:pt x="15791" y="9687"/>
                    <a:pt x="15994" y="9483"/>
                    <a:pt x="15994" y="9239"/>
                  </a:cubicBezTo>
                  <a:cubicBezTo>
                    <a:pt x="15994" y="8995"/>
                    <a:pt x="15791" y="8791"/>
                    <a:pt x="15546" y="8791"/>
                  </a:cubicBezTo>
                  <a:close/>
                  <a:moveTo>
                    <a:pt x="16889" y="8791"/>
                  </a:moveTo>
                  <a:cubicBezTo>
                    <a:pt x="16645" y="8791"/>
                    <a:pt x="16442" y="8995"/>
                    <a:pt x="16442" y="9239"/>
                  </a:cubicBezTo>
                  <a:cubicBezTo>
                    <a:pt x="16442" y="9483"/>
                    <a:pt x="16645" y="9687"/>
                    <a:pt x="16889" y="9687"/>
                  </a:cubicBezTo>
                  <a:cubicBezTo>
                    <a:pt x="17134" y="9687"/>
                    <a:pt x="17337" y="9483"/>
                    <a:pt x="17337" y="9239"/>
                  </a:cubicBezTo>
                  <a:cubicBezTo>
                    <a:pt x="17337" y="8995"/>
                    <a:pt x="17134" y="8791"/>
                    <a:pt x="16889" y="8791"/>
                  </a:cubicBezTo>
                  <a:close/>
                  <a:moveTo>
                    <a:pt x="18232" y="8791"/>
                  </a:moveTo>
                  <a:cubicBezTo>
                    <a:pt x="17988" y="8791"/>
                    <a:pt x="17785" y="8995"/>
                    <a:pt x="17785" y="9239"/>
                  </a:cubicBezTo>
                  <a:cubicBezTo>
                    <a:pt x="17785" y="9483"/>
                    <a:pt x="17988" y="9687"/>
                    <a:pt x="18232" y="9687"/>
                  </a:cubicBezTo>
                  <a:cubicBezTo>
                    <a:pt x="18477" y="9687"/>
                    <a:pt x="18680" y="9483"/>
                    <a:pt x="18680" y="9239"/>
                  </a:cubicBezTo>
                  <a:cubicBezTo>
                    <a:pt x="18680" y="8995"/>
                    <a:pt x="18477" y="8791"/>
                    <a:pt x="18232" y="8791"/>
                  </a:cubicBezTo>
                  <a:close/>
                  <a:moveTo>
                    <a:pt x="19575" y="8791"/>
                  </a:moveTo>
                  <a:cubicBezTo>
                    <a:pt x="19331" y="8791"/>
                    <a:pt x="19128" y="8995"/>
                    <a:pt x="19128" y="9239"/>
                  </a:cubicBezTo>
                  <a:cubicBezTo>
                    <a:pt x="19128" y="9483"/>
                    <a:pt x="19331" y="9687"/>
                    <a:pt x="19575" y="9687"/>
                  </a:cubicBezTo>
                  <a:cubicBezTo>
                    <a:pt x="19820" y="9687"/>
                    <a:pt x="20023" y="9483"/>
                    <a:pt x="20023" y="9239"/>
                  </a:cubicBezTo>
                  <a:cubicBezTo>
                    <a:pt x="20023" y="8995"/>
                    <a:pt x="19820" y="8791"/>
                    <a:pt x="19575" y="8791"/>
                  </a:cubicBezTo>
                  <a:close/>
                  <a:moveTo>
                    <a:pt x="20918" y="8791"/>
                  </a:moveTo>
                  <a:cubicBezTo>
                    <a:pt x="20674" y="8791"/>
                    <a:pt x="20471" y="8995"/>
                    <a:pt x="20471" y="9239"/>
                  </a:cubicBezTo>
                  <a:cubicBezTo>
                    <a:pt x="20471" y="9483"/>
                    <a:pt x="20674" y="9687"/>
                    <a:pt x="20918" y="9687"/>
                  </a:cubicBezTo>
                  <a:cubicBezTo>
                    <a:pt x="21163" y="9687"/>
                    <a:pt x="21366" y="9483"/>
                    <a:pt x="21366" y="9239"/>
                  </a:cubicBezTo>
                  <a:cubicBezTo>
                    <a:pt x="21366" y="8995"/>
                    <a:pt x="21163" y="8791"/>
                    <a:pt x="20918" y="8791"/>
                  </a:cubicBezTo>
                  <a:close/>
                  <a:moveTo>
                    <a:pt x="366" y="9076"/>
                  </a:moveTo>
                  <a:cubicBezTo>
                    <a:pt x="163" y="9076"/>
                    <a:pt x="0" y="9239"/>
                    <a:pt x="0" y="9443"/>
                  </a:cubicBezTo>
                  <a:cubicBezTo>
                    <a:pt x="0" y="9646"/>
                    <a:pt x="163" y="9850"/>
                    <a:pt x="366" y="9850"/>
                  </a:cubicBezTo>
                  <a:lnTo>
                    <a:pt x="1954" y="9850"/>
                  </a:lnTo>
                  <a:cubicBezTo>
                    <a:pt x="2157" y="9850"/>
                    <a:pt x="2360" y="9646"/>
                    <a:pt x="2360" y="9443"/>
                  </a:cubicBezTo>
                  <a:cubicBezTo>
                    <a:pt x="2360" y="9239"/>
                    <a:pt x="2157" y="9076"/>
                    <a:pt x="1954" y="9076"/>
                  </a:cubicBezTo>
                  <a:close/>
                  <a:moveTo>
                    <a:pt x="8669" y="9076"/>
                  </a:moveTo>
                  <a:cubicBezTo>
                    <a:pt x="8424" y="9076"/>
                    <a:pt x="8262" y="9239"/>
                    <a:pt x="8262" y="9443"/>
                  </a:cubicBezTo>
                  <a:cubicBezTo>
                    <a:pt x="8262" y="9646"/>
                    <a:pt x="8424" y="9850"/>
                    <a:pt x="8669" y="9850"/>
                  </a:cubicBezTo>
                  <a:lnTo>
                    <a:pt x="12779" y="9850"/>
                  </a:lnTo>
                  <a:cubicBezTo>
                    <a:pt x="12982" y="9850"/>
                    <a:pt x="13145" y="9646"/>
                    <a:pt x="13145" y="9443"/>
                  </a:cubicBezTo>
                  <a:cubicBezTo>
                    <a:pt x="13145" y="9239"/>
                    <a:pt x="12982" y="9076"/>
                    <a:pt x="12779" y="9076"/>
                  </a:cubicBezTo>
                  <a:close/>
                  <a:moveTo>
                    <a:pt x="366" y="10867"/>
                  </a:moveTo>
                  <a:cubicBezTo>
                    <a:pt x="163" y="10867"/>
                    <a:pt x="0" y="11030"/>
                    <a:pt x="0" y="11233"/>
                  </a:cubicBezTo>
                  <a:cubicBezTo>
                    <a:pt x="0" y="11478"/>
                    <a:pt x="163" y="11640"/>
                    <a:pt x="366" y="11640"/>
                  </a:cubicBezTo>
                  <a:lnTo>
                    <a:pt x="1954" y="11640"/>
                  </a:lnTo>
                  <a:cubicBezTo>
                    <a:pt x="2157" y="11640"/>
                    <a:pt x="2360" y="11478"/>
                    <a:pt x="2360" y="11233"/>
                  </a:cubicBezTo>
                  <a:cubicBezTo>
                    <a:pt x="2360" y="11030"/>
                    <a:pt x="2157" y="10867"/>
                    <a:pt x="1954" y="10867"/>
                  </a:cubicBezTo>
                  <a:close/>
                  <a:moveTo>
                    <a:pt x="8669" y="10867"/>
                  </a:moveTo>
                  <a:cubicBezTo>
                    <a:pt x="8424" y="10867"/>
                    <a:pt x="8262" y="11030"/>
                    <a:pt x="8262" y="11233"/>
                  </a:cubicBezTo>
                  <a:cubicBezTo>
                    <a:pt x="8262" y="11478"/>
                    <a:pt x="8424" y="11640"/>
                    <a:pt x="8669" y="11640"/>
                  </a:cubicBezTo>
                  <a:lnTo>
                    <a:pt x="12779" y="11640"/>
                  </a:lnTo>
                  <a:cubicBezTo>
                    <a:pt x="12982" y="11640"/>
                    <a:pt x="13145" y="11478"/>
                    <a:pt x="13145" y="11233"/>
                  </a:cubicBezTo>
                  <a:cubicBezTo>
                    <a:pt x="13145" y="11030"/>
                    <a:pt x="12982" y="10867"/>
                    <a:pt x="12779" y="10867"/>
                  </a:cubicBezTo>
                  <a:close/>
                  <a:moveTo>
                    <a:pt x="14203" y="12495"/>
                  </a:moveTo>
                  <a:cubicBezTo>
                    <a:pt x="13959" y="12495"/>
                    <a:pt x="13756" y="12698"/>
                    <a:pt x="13756" y="12943"/>
                  </a:cubicBezTo>
                  <a:cubicBezTo>
                    <a:pt x="13756" y="13187"/>
                    <a:pt x="13959" y="13390"/>
                    <a:pt x="14203" y="13390"/>
                  </a:cubicBezTo>
                  <a:cubicBezTo>
                    <a:pt x="14448" y="13390"/>
                    <a:pt x="14651" y="13187"/>
                    <a:pt x="14651" y="12943"/>
                  </a:cubicBezTo>
                  <a:cubicBezTo>
                    <a:pt x="14651" y="12698"/>
                    <a:pt x="14448" y="12495"/>
                    <a:pt x="14203" y="12495"/>
                  </a:cubicBezTo>
                  <a:close/>
                  <a:moveTo>
                    <a:pt x="15546" y="12495"/>
                  </a:moveTo>
                  <a:cubicBezTo>
                    <a:pt x="15302" y="12495"/>
                    <a:pt x="15099" y="12698"/>
                    <a:pt x="15099" y="12943"/>
                  </a:cubicBezTo>
                  <a:cubicBezTo>
                    <a:pt x="15099" y="13187"/>
                    <a:pt x="15302" y="13390"/>
                    <a:pt x="15546" y="13390"/>
                  </a:cubicBezTo>
                  <a:cubicBezTo>
                    <a:pt x="15791" y="13390"/>
                    <a:pt x="15994" y="13187"/>
                    <a:pt x="15994" y="12943"/>
                  </a:cubicBezTo>
                  <a:cubicBezTo>
                    <a:pt x="15994" y="12698"/>
                    <a:pt x="15791" y="12495"/>
                    <a:pt x="15546" y="12495"/>
                  </a:cubicBezTo>
                  <a:close/>
                  <a:moveTo>
                    <a:pt x="16889" y="12495"/>
                  </a:moveTo>
                  <a:cubicBezTo>
                    <a:pt x="16645" y="12495"/>
                    <a:pt x="16442" y="12698"/>
                    <a:pt x="16442" y="12943"/>
                  </a:cubicBezTo>
                  <a:cubicBezTo>
                    <a:pt x="16442" y="13187"/>
                    <a:pt x="16645" y="13390"/>
                    <a:pt x="16889" y="13390"/>
                  </a:cubicBezTo>
                  <a:cubicBezTo>
                    <a:pt x="17134" y="13390"/>
                    <a:pt x="17337" y="13187"/>
                    <a:pt x="17337" y="12943"/>
                  </a:cubicBezTo>
                  <a:cubicBezTo>
                    <a:pt x="17337" y="12698"/>
                    <a:pt x="17134" y="12495"/>
                    <a:pt x="16889" y="12495"/>
                  </a:cubicBezTo>
                  <a:close/>
                  <a:moveTo>
                    <a:pt x="18232" y="12495"/>
                  </a:moveTo>
                  <a:cubicBezTo>
                    <a:pt x="17988" y="12495"/>
                    <a:pt x="17785" y="12698"/>
                    <a:pt x="17785" y="12943"/>
                  </a:cubicBezTo>
                  <a:cubicBezTo>
                    <a:pt x="17785" y="13187"/>
                    <a:pt x="17988" y="13390"/>
                    <a:pt x="18232" y="13390"/>
                  </a:cubicBezTo>
                  <a:cubicBezTo>
                    <a:pt x="18477" y="13390"/>
                    <a:pt x="18680" y="13187"/>
                    <a:pt x="18680" y="12943"/>
                  </a:cubicBezTo>
                  <a:cubicBezTo>
                    <a:pt x="18680" y="12698"/>
                    <a:pt x="18477" y="12495"/>
                    <a:pt x="18232" y="12495"/>
                  </a:cubicBezTo>
                  <a:close/>
                  <a:moveTo>
                    <a:pt x="19575" y="12495"/>
                  </a:moveTo>
                  <a:cubicBezTo>
                    <a:pt x="19331" y="12495"/>
                    <a:pt x="19128" y="12698"/>
                    <a:pt x="19128" y="12943"/>
                  </a:cubicBezTo>
                  <a:cubicBezTo>
                    <a:pt x="19128" y="13187"/>
                    <a:pt x="19331" y="13390"/>
                    <a:pt x="19575" y="13390"/>
                  </a:cubicBezTo>
                  <a:cubicBezTo>
                    <a:pt x="19820" y="13390"/>
                    <a:pt x="20023" y="13187"/>
                    <a:pt x="20023" y="12943"/>
                  </a:cubicBezTo>
                  <a:cubicBezTo>
                    <a:pt x="20023" y="12698"/>
                    <a:pt x="19820" y="12495"/>
                    <a:pt x="19575" y="12495"/>
                  </a:cubicBezTo>
                  <a:close/>
                  <a:moveTo>
                    <a:pt x="20918" y="12495"/>
                  </a:moveTo>
                  <a:cubicBezTo>
                    <a:pt x="20674" y="12495"/>
                    <a:pt x="20471" y="12698"/>
                    <a:pt x="20471" y="12943"/>
                  </a:cubicBezTo>
                  <a:cubicBezTo>
                    <a:pt x="20471" y="13187"/>
                    <a:pt x="20674" y="13390"/>
                    <a:pt x="20918" y="13390"/>
                  </a:cubicBezTo>
                  <a:cubicBezTo>
                    <a:pt x="21163" y="13390"/>
                    <a:pt x="21366" y="13187"/>
                    <a:pt x="21366" y="12943"/>
                  </a:cubicBezTo>
                  <a:cubicBezTo>
                    <a:pt x="21366" y="12698"/>
                    <a:pt x="21163" y="12495"/>
                    <a:pt x="20918" y="12495"/>
                  </a:cubicBezTo>
                  <a:close/>
                  <a:moveTo>
                    <a:pt x="366" y="12658"/>
                  </a:moveTo>
                  <a:cubicBezTo>
                    <a:pt x="163" y="12658"/>
                    <a:pt x="0" y="12821"/>
                    <a:pt x="0" y="13065"/>
                  </a:cubicBezTo>
                  <a:cubicBezTo>
                    <a:pt x="0" y="13268"/>
                    <a:pt x="163" y="13431"/>
                    <a:pt x="366" y="13431"/>
                  </a:cubicBezTo>
                  <a:lnTo>
                    <a:pt x="1954" y="13431"/>
                  </a:lnTo>
                  <a:cubicBezTo>
                    <a:pt x="2157" y="13431"/>
                    <a:pt x="2360" y="13268"/>
                    <a:pt x="2360" y="13065"/>
                  </a:cubicBezTo>
                  <a:cubicBezTo>
                    <a:pt x="2360" y="12821"/>
                    <a:pt x="2157" y="12658"/>
                    <a:pt x="1954" y="12658"/>
                  </a:cubicBezTo>
                  <a:close/>
                  <a:moveTo>
                    <a:pt x="8669" y="12658"/>
                  </a:moveTo>
                  <a:cubicBezTo>
                    <a:pt x="8424" y="12658"/>
                    <a:pt x="8262" y="12821"/>
                    <a:pt x="8262" y="13065"/>
                  </a:cubicBezTo>
                  <a:cubicBezTo>
                    <a:pt x="8262" y="13268"/>
                    <a:pt x="8424" y="13431"/>
                    <a:pt x="8669" y="13431"/>
                  </a:cubicBezTo>
                  <a:lnTo>
                    <a:pt x="12779" y="13431"/>
                  </a:lnTo>
                  <a:cubicBezTo>
                    <a:pt x="12982" y="13431"/>
                    <a:pt x="13145" y="13268"/>
                    <a:pt x="13145" y="13065"/>
                  </a:cubicBezTo>
                  <a:cubicBezTo>
                    <a:pt x="13145" y="12821"/>
                    <a:pt x="12982" y="12658"/>
                    <a:pt x="12779" y="12658"/>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4" name="Google Shape;1896;p36"/>
            <p:cNvSpPr/>
            <p:nvPr/>
          </p:nvSpPr>
          <p:spPr>
            <a:xfrm>
              <a:off x="2026800" y="3651120"/>
              <a:ext cx="353160" cy="233280"/>
            </a:xfrm>
            <a:custGeom>
              <a:avLst/>
              <a:gdLst>
                <a:gd name="textAreaLeft" fmla="*/ 0 w 353160"/>
                <a:gd name="textAreaRight" fmla="*/ 353520 w 353160"/>
                <a:gd name="textAreaTop" fmla="*/ 0 h 233280"/>
                <a:gd name="textAreaBottom" fmla="*/ 233640 h 233280"/>
              </a:gdLst>
              <a:ahLst/>
              <a:cxnLst/>
              <a:rect l="textAreaLeft" t="textAreaTop" r="textAreaRight" b="textAreaBottom"/>
              <a:pathLst>
                <a:path w="21367" h="13431">
                  <a:moveTo>
                    <a:pt x="366" y="82"/>
                  </a:moveTo>
                  <a:cubicBezTo>
                    <a:pt x="163" y="82"/>
                    <a:pt x="0" y="244"/>
                    <a:pt x="0" y="448"/>
                  </a:cubicBezTo>
                  <a:cubicBezTo>
                    <a:pt x="0" y="692"/>
                    <a:pt x="163" y="855"/>
                    <a:pt x="366" y="855"/>
                  </a:cubicBezTo>
                  <a:lnTo>
                    <a:pt x="1954" y="855"/>
                  </a:lnTo>
                  <a:cubicBezTo>
                    <a:pt x="2157" y="855"/>
                    <a:pt x="2360" y="692"/>
                    <a:pt x="2360" y="448"/>
                  </a:cubicBezTo>
                  <a:cubicBezTo>
                    <a:pt x="2360" y="244"/>
                    <a:pt x="2157" y="82"/>
                    <a:pt x="1954" y="82"/>
                  </a:cubicBezTo>
                  <a:close/>
                  <a:moveTo>
                    <a:pt x="3703" y="82"/>
                  </a:moveTo>
                  <a:cubicBezTo>
                    <a:pt x="3500" y="82"/>
                    <a:pt x="3337" y="244"/>
                    <a:pt x="3337" y="448"/>
                  </a:cubicBezTo>
                  <a:cubicBezTo>
                    <a:pt x="3337" y="692"/>
                    <a:pt x="3500" y="855"/>
                    <a:pt x="3703" y="855"/>
                  </a:cubicBezTo>
                  <a:lnTo>
                    <a:pt x="7855" y="855"/>
                  </a:lnTo>
                  <a:cubicBezTo>
                    <a:pt x="8058" y="855"/>
                    <a:pt x="8221" y="692"/>
                    <a:pt x="8221" y="448"/>
                  </a:cubicBezTo>
                  <a:cubicBezTo>
                    <a:pt x="8221" y="244"/>
                    <a:pt x="8058" y="82"/>
                    <a:pt x="7855" y="82"/>
                  </a:cubicBezTo>
                  <a:close/>
                  <a:moveTo>
                    <a:pt x="9605" y="0"/>
                  </a:moveTo>
                  <a:cubicBezTo>
                    <a:pt x="9360" y="0"/>
                    <a:pt x="9157" y="204"/>
                    <a:pt x="9157" y="448"/>
                  </a:cubicBezTo>
                  <a:cubicBezTo>
                    <a:pt x="9157" y="692"/>
                    <a:pt x="9360" y="896"/>
                    <a:pt x="9605" y="896"/>
                  </a:cubicBezTo>
                  <a:cubicBezTo>
                    <a:pt x="9849" y="896"/>
                    <a:pt x="10052" y="692"/>
                    <a:pt x="10052" y="448"/>
                  </a:cubicBezTo>
                  <a:cubicBezTo>
                    <a:pt x="10052" y="204"/>
                    <a:pt x="9849" y="0"/>
                    <a:pt x="9605" y="0"/>
                  </a:cubicBezTo>
                  <a:close/>
                  <a:moveTo>
                    <a:pt x="10948" y="0"/>
                  </a:moveTo>
                  <a:cubicBezTo>
                    <a:pt x="10703" y="0"/>
                    <a:pt x="10500" y="204"/>
                    <a:pt x="10500" y="448"/>
                  </a:cubicBezTo>
                  <a:cubicBezTo>
                    <a:pt x="10500" y="692"/>
                    <a:pt x="10703" y="896"/>
                    <a:pt x="10948" y="896"/>
                  </a:cubicBezTo>
                  <a:cubicBezTo>
                    <a:pt x="11192" y="896"/>
                    <a:pt x="11395" y="692"/>
                    <a:pt x="11395" y="448"/>
                  </a:cubicBezTo>
                  <a:cubicBezTo>
                    <a:pt x="11395" y="204"/>
                    <a:pt x="11192" y="0"/>
                    <a:pt x="10948" y="0"/>
                  </a:cubicBezTo>
                  <a:close/>
                  <a:moveTo>
                    <a:pt x="12291" y="0"/>
                  </a:moveTo>
                  <a:cubicBezTo>
                    <a:pt x="12046" y="0"/>
                    <a:pt x="11843" y="204"/>
                    <a:pt x="11843" y="448"/>
                  </a:cubicBezTo>
                  <a:cubicBezTo>
                    <a:pt x="11843" y="692"/>
                    <a:pt x="12046" y="896"/>
                    <a:pt x="12291" y="896"/>
                  </a:cubicBezTo>
                  <a:cubicBezTo>
                    <a:pt x="12535" y="896"/>
                    <a:pt x="12738" y="692"/>
                    <a:pt x="12738" y="448"/>
                  </a:cubicBezTo>
                  <a:cubicBezTo>
                    <a:pt x="12738" y="204"/>
                    <a:pt x="12535" y="0"/>
                    <a:pt x="12291" y="0"/>
                  </a:cubicBezTo>
                  <a:close/>
                  <a:moveTo>
                    <a:pt x="13634" y="0"/>
                  </a:moveTo>
                  <a:cubicBezTo>
                    <a:pt x="13389" y="0"/>
                    <a:pt x="13186" y="204"/>
                    <a:pt x="13186" y="448"/>
                  </a:cubicBezTo>
                  <a:cubicBezTo>
                    <a:pt x="13186" y="692"/>
                    <a:pt x="13389" y="896"/>
                    <a:pt x="13634" y="896"/>
                  </a:cubicBezTo>
                  <a:cubicBezTo>
                    <a:pt x="13878" y="896"/>
                    <a:pt x="14081" y="692"/>
                    <a:pt x="14081" y="448"/>
                  </a:cubicBezTo>
                  <a:cubicBezTo>
                    <a:pt x="14081" y="204"/>
                    <a:pt x="13878" y="0"/>
                    <a:pt x="13634" y="0"/>
                  </a:cubicBezTo>
                  <a:close/>
                  <a:moveTo>
                    <a:pt x="14977" y="0"/>
                  </a:moveTo>
                  <a:cubicBezTo>
                    <a:pt x="14732" y="0"/>
                    <a:pt x="14529" y="204"/>
                    <a:pt x="14529" y="448"/>
                  </a:cubicBezTo>
                  <a:cubicBezTo>
                    <a:pt x="14529" y="692"/>
                    <a:pt x="14732" y="896"/>
                    <a:pt x="14977" y="896"/>
                  </a:cubicBezTo>
                  <a:cubicBezTo>
                    <a:pt x="15221" y="896"/>
                    <a:pt x="15424" y="692"/>
                    <a:pt x="15424" y="448"/>
                  </a:cubicBezTo>
                  <a:cubicBezTo>
                    <a:pt x="15424" y="204"/>
                    <a:pt x="15221" y="0"/>
                    <a:pt x="14977" y="0"/>
                  </a:cubicBezTo>
                  <a:close/>
                  <a:moveTo>
                    <a:pt x="16320" y="0"/>
                  </a:moveTo>
                  <a:cubicBezTo>
                    <a:pt x="16075" y="0"/>
                    <a:pt x="15872" y="204"/>
                    <a:pt x="15872" y="448"/>
                  </a:cubicBezTo>
                  <a:cubicBezTo>
                    <a:pt x="15872" y="692"/>
                    <a:pt x="16075" y="896"/>
                    <a:pt x="16320" y="896"/>
                  </a:cubicBezTo>
                  <a:cubicBezTo>
                    <a:pt x="16564" y="896"/>
                    <a:pt x="16767" y="692"/>
                    <a:pt x="16767" y="448"/>
                  </a:cubicBezTo>
                  <a:cubicBezTo>
                    <a:pt x="16767" y="204"/>
                    <a:pt x="16564" y="0"/>
                    <a:pt x="16320" y="0"/>
                  </a:cubicBezTo>
                  <a:close/>
                  <a:moveTo>
                    <a:pt x="366" y="1872"/>
                  </a:moveTo>
                  <a:cubicBezTo>
                    <a:pt x="163" y="1872"/>
                    <a:pt x="0" y="2035"/>
                    <a:pt x="0" y="2239"/>
                  </a:cubicBezTo>
                  <a:cubicBezTo>
                    <a:pt x="0" y="2483"/>
                    <a:pt x="163" y="2646"/>
                    <a:pt x="366" y="2646"/>
                  </a:cubicBezTo>
                  <a:lnTo>
                    <a:pt x="1954" y="2646"/>
                  </a:lnTo>
                  <a:cubicBezTo>
                    <a:pt x="2157" y="2646"/>
                    <a:pt x="2360" y="2483"/>
                    <a:pt x="2360" y="2239"/>
                  </a:cubicBezTo>
                  <a:cubicBezTo>
                    <a:pt x="2360" y="2035"/>
                    <a:pt x="2157" y="1872"/>
                    <a:pt x="1954" y="1872"/>
                  </a:cubicBezTo>
                  <a:close/>
                  <a:moveTo>
                    <a:pt x="3703" y="1872"/>
                  </a:moveTo>
                  <a:cubicBezTo>
                    <a:pt x="3500" y="1872"/>
                    <a:pt x="3337" y="2035"/>
                    <a:pt x="3337" y="2239"/>
                  </a:cubicBezTo>
                  <a:cubicBezTo>
                    <a:pt x="3337" y="2483"/>
                    <a:pt x="3500" y="2646"/>
                    <a:pt x="3703" y="2646"/>
                  </a:cubicBezTo>
                  <a:lnTo>
                    <a:pt x="7855" y="2646"/>
                  </a:lnTo>
                  <a:cubicBezTo>
                    <a:pt x="8058" y="2646"/>
                    <a:pt x="8221" y="2483"/>
                    <a:pt x="8221" y="2239"/>
                  </a:cubicBezTo>
                  <a:cubicBezTo>
                    <a:pt x="8221" y="2035"/>
                    <a:pt x="8058" y="1872"/>
                    <a:pt x="7855" y="1872"/>
                  </a:cubicBezTo>
                  <a:close/>
                  <a:moveTo>
                    <a:pt x="366" y="3663"/>
                  </a:moveTo>
                  <a:cubicBezTo>
                    <a:pt x="163" y="3663"/>
                    <a:pt x="0" y="3826"/>
                    <a:pt x="0" y="4070"/>
                  </a:cubicBezTo>
                  <a:cubicBezTo>
                    <a:pt x="0" y="4273"/>
                    <a:pt x="163" y="4436"/>
                    <a:pt x="366" y="4436"/>
                  </a:cubicBezTo>
                  <a:lnTo>
                    <a:pt x="1954" y="4436"/>
                  </a:lnTo>
                  <a:cubicBezTo>
                    <a:pt x="2157" y="4436"/>
                    <a:pt x="2360" y="4273"/>
                    <a:pt x="2360" y="4070"/>
                  </a:cubicBezTo>
                  <a:cubicBezTo>
                    <a:pt x="2360" y="3826"/>
                    <a:pt x="2157" y="3663"/>
                    <a:pt x="1954" y="3663"/>
                  </a:cubicBezTo>
                  <a:close/>
                  <a:moveTo>
                    <a:pt x="3703" y="3663"/>
                  </a:moveTo>
                  <a:cubicBezTo>
                    <a:pt x="3500" y="3663"/>
                    <a:pt x="3337" y="3826"/>
                    <a:pt x="3337" y="4070"/>
                  </a:cubicBezTo>
                  <a:cubicBezTo>
                    <a:pt x="3337" y="4273"/>
                    <a:pt x="3500" y="4436"/>
                    <a:pt x="3703" y="4436"/>
                  </a:cubicBezTo>
                  <a:lnTo>
                    <a:pt x="7855" y="4436"/>
                  </a:lnTo>
                  <a:cubicBezTo>
                    <a:pt x="8058" y="4436"/>
                    <a:pt x="8221" y="4273"/>
                    <a:pt x="8221" y="4070"/>
                  </a:cubicBezTo>
                  <a:cubicBezTo>
                    <a:pt x="8221" y="3826"/>
                    <a:pt x="8058" y="3663"/>
                    <a:pt x="7855" y="3663"/>
                  </a:cubicBezTo>
                  <a:close/>
                  <a:moveTo>
                    <a:pt x="9605" y="3622"/>
                  </a:moveTo>
                  <a:cubicBezTo>
                    <a:pt x="9360" y="3622"/>
                    <a:pt x="9157" y="3785"/>
                    <a:pt x="9157" y="4070"/>
                  </a:cubicBezTo>
                  <a:cubicBezTo>
                    <a:pt x="9157" y="4314"/>
                    <a:pt x="9360" y="4518"/>
                    <a:pt x="9605" y="4518"/>
                  </a:cubicBezTo>
                  <a:cubicBezTo>
                    <a:pt x="9849" y="4518"/>
                    <a:pt x="10052" y="4314"/>
                    <a:pt x="10052" y="4070"/>
                  </a:cubicBezTo>
                  <a:cubicBezTo>
                    <a:pt x="10052" y="3785"/>
                    <a:pt x="9849" y="3622"/>
                    <a:pt x="9605" y="3622"/>
                  </a:cubicBezTo>
                  <a:close/>
                  <a:moveTo>
                    <a:pt x="10948" y="3622"/>
                  </a:moveTo>
                  <a:cubicBezTo>
                    <a:pt x="10703" y="3622"/>
                    <a:pt x="10500" y="3785"/>
                    <a:pt x="10500" y="4070"/>
                  </a:cubicBezTo>
                  <a:cubicBezTo>
                    <a:pt x="10500" y="4314"/>
                    <a:pt x="10703" y="4518"/>
                    <a:pt x="10948" y="4518"/>
                  </a:cubicBezTo>
                  <a:cubicBezTo>
                    <a:pt x="11192" y="4518"/>
                    <a:pt x="11395" y="4314"/>
                    <a:pt x="11395" y="4070"/>
                  </a:cubicBezTo>
                  <a:cubicBezTo>
                    <a:pt x="11395" y="3785"/>
                    <a:pt x="11192" y="3622"/>
                    <a:pt x="10948" y="3622"/>
                  </a:cubicBezTo>
                  <a:close/>
                  <a:moveTo>
                    <a:pt x="12291" y="3622"/>
                  </a:moveTo>
                  <a:cubicBezTo>
                    <a:pt x="12046" y="3622"/>
                    <a:pt x="11843" y="3785"/>
                    <a:pt x="11843" y="4070"/>
                  </a:cubicBezTo>
                  <a:cubicBezTo>
                    <a:pt x="11843" y="4314"/>
                    <a:pt x="12046" y="4518"/>
                    <a:pt x="12291" y="4518"/>
                  </a:cubicBezTo>
                  <a:cubicBezTo>
                    <a:pt x="12535" y="4518"/>
                    <a:pt x="12738" y="4314"/>
                    <a:pt x="12738" y="4070"/>
                  </a:cubicBezTo>
                  <a:cubicBezTo>
                    <a:pt x="12738" y="3785"/>
                    <a:pt x="12535" y="3622"/>
                    <a:pt x="12291" y="3622"/>
                  </a:cubicBezTo>
                  <a:close/>
                  <a:moveTo>
                    <a:pt x="13634" y="3622"/>
                  </a:moveTo>
                  <a:cubicBezTo>
                    <a:pt x="13389" y="3622"/>
                    <a:pt x="13186" y="3785"/>
                    <a:pt x="13186" y="4070"/>
                  </a:cubicBezTo>
                  <a:cubicBezTo>
                    <a:pt x="13186" y="4314"/>
                    <a:pt x="13389" y="4518"/>
                    <a:pt x="13634" y="4518"/>
                  </a:cubicBezTo>
                  <a:cubicBezTo>
                    <a:pt x="13878" y="4518"/>
                    <a:pt x="14081" y="4314"/>
                    <a:pt x="14081" y="4070"/>
                  </a:cubicBezTo>
                  <a:cubicBezTo>
                    <a:pt x="14081" y="3785"/>
                    <a:pt x="13878" y="3622"/>
                    <a:pt x="13634" y="3622"/>
                  </a:cubicBezTo>
                  <a:close/>
                  <a:moveTo>
                    <a:pt x="14977" y="3622"/>
                  </a:moveTo>
                  <a:cubicBezTo>
                    <a:pt x="14732" y="3622"/>
                    <a:pt x="14529" y="3785"/>
                    <a:pt x="14529" y="4070"/>
                  </a:cubicBezTo>
                  <a:cubicBezTo>
                    <a:pt x="14529" y="4314"/>
                    <a:pt x="14732" y="4518"/>
                    <a:pt x="14977" y="4518"/>
                  </a:cubicBezTo>
                  <a:cubicBezTo>
                    <a:pt x="15221" y="4518"/>
                    <a:pt x="15424" y="4314"/>
                    <a:pt x="15424" y="4070"/>
                  </a:cubicBezTo>
                  <a:cubicBezTo>
                    <a:pt x="15424" y="3785"/>
                    <a:pt x="15221" y="3622"/>
                    <a:pt x="14977" y="3622"/>
                  </a:cubicBezTo>
                  <a:close/>
                  <a:moveTo>
                    <a:pt x="16320" y="3622"/>
                  </a:moveTo>
                  <a:cubicBezTo>
                    <a:pt x="16075" y="3622"/>
                    <a:pt x="15872" y="3785"/>
                    <a:pt x="15872" y="4070"/>
                  </a:cubicBezTo>
                  <a:cubicBezTo>
                    <a:pt x="15872" y="4314"/>
                    <a:pt x="16075" y="4518"/>
                    <a:pt x="16320" y="4518"/>
                  </a:cubicBezTo>
                  <a:cubicBezTo>
                    <a:pt x="16564" y="4518"/>
                    <a:pt x="16767" y="4314"/>
                    <a:pt x="16767" y="4070"/>
                  </a:cubicBezTo>
                  <a:cubicBezTo>
                    <a:pt x="16767" y="3785"/>
                    <a:pt x="16564" y="3622"/>
                    <a:pt x="16320" y="3622"/>
                  </a:cubicBezTo>
                  <a:close/>
                  <a:moveTo>
                    <a:pt x="366" y="5454"/>
                  </a:moveTo>
                  <a:cubicBezTo>
                    <a:pt x="163" y="5454"/>
                    <a:pt x="0" y="5617"/>
                    <a:pt x="0" y="5861"/>
                  </a:cubicBezTo>
                  <a:cubicBezTo>
                    <a:pt x="0" y="6064"/>
                    <a:pt x="163" y="6227"/>
                    <a:pt x="366" y="6227"/>
                  </a:cubicBezTo>
                  <a:lnTo>
                    <a:pt x="1954" y="6227"/>
                  </a:lnTo>
                  <a:cubicBezTo>
                    <a:pt x="2157" y="6227"/>
                    <a:pt x="2360" y="6064"/>
                    <a:pt x="2360" y="5861"/>
                  </a:cubicBezTo>
                  <a:cubicBezTo>
                    <a:pt x="2360" y="5617"/>
                    <a:pt x="2157" y="5454"/>
                    <a:pt x="1954" y="5454"/>
                  </a:cubicBezTo>
                  <a:close/>
                  <a:moveTo>
                    <a:pt x="3703" y="5454"/>
                  </a:moveTo>
                  <a:cubicBezTo>
                    <a:pt x="3500" y="5454"/>
                    <a:pt x="3337" y="5617"/>
                    <a:pt x="3337" y="5861"/>
                  </a:cubicBezTo>
                  <a:cubicBezTo>
                    <a:pt x="3337" y="6064"/>
                    <a:pt x="3500" y="6227"/>
                    <a:pt x="3703" y="6227"/>
                  </a:cubicBezTo>
                  <a:lnTo>
                    <a:pt x="7855" y="6227"/>
                  </a:lnTo>
                  <a:cubicBezTo>
                    <a:pt x="8058" y="6227"/>
                    <a:pt x="8221" y="6064"/>
                    <a:pt x="8221" y="5861"/>
                  </a:cubicBezTo>
                  <a:cubicBezTo>
                    <a:pt x="8221" y="5617"/>
                    <a:pt x="8058" y="5454"/>
                    <a:pt x="7855" y="5454"/>
                  </a:cubicBezTo>
                  <a:close/>
                  <a:moveTo>
                    <a:pt x="366" y="7244"/>
                  </a:moveTo>
                  <a:cubicBezTo>
                    <a:pt x="163" y="7244"/>
                    <a:pt x="0" y="7448"/>
                    <a:pt x="0" y="7651"/>
                  </a:cubicBezTo>
                  <a:cubicBezTo>
                    <a:pt x="0" y="7855"/>
                    <a:pt x="163" y="8018"/>
                    <a:pt x="366" y="8018"/>
                  </a:cubicBezTo>
                  <a:lnTo>
                    <a:pt x="1954" y="8018"/>
                  </a:lnTo>
                  <a:cubicBezTo>
                    <a:pt x="2157" y="8018"/>
                    <a:pt x="2360" y="7855"/>
                    <a:pt x="2360" y="7651"/>
                  </a:cubicBezTo>
                  <a:cubicBezTo>
                    <a:pt x="2360" y="7448"/>
                    <a:pt x="2157" y="7244"/>
                    <a:pt x="1954" y="7244"/>
                  </a:cubicBezTo>
                  <a:close/>
                  <a:moveTo>
                    <a:pt x="3703" y="7244"/>
                  </a:moveTo>
                  <a:cubicBezTo>
                    <a:pt x="3500" y="7244"/>
                    <a:pt x="3337" y="7448"/>
                    <a:pt x="3337" y="7651"/>
                  </a:cubicBezTo>
                  <a:cubicBezTo>
                    <a:pt x="3337" y="7855"/>
                    <a:pt x="3500" y="8018"/>
                    <a:pt x="3703" y="8018"/>
                  </a:cubicBezTo>
                  <a:lnTo>
                    <a:pt x="7855" y="8018"/>
                  </a:lnTo>
                  <a:cubicBezTo>
                    <a:pt x="8058" y="8018"/>
                    <a:pt x="8221" y="7855"/>
                    <a:pt x="8221" y="7651"/>
                  </a:cubicBezTo>
                  <a:cubicBezTo>
                    <a:pt x="8221" y="7448"/>
                    <a:pt x="8058" y="7244"/>
                    <a:pt x="7855" y="7244"/>
                  </a:cubicBezTo>
                  <a:close/>
                  <a:moveTo>
                    <a:pt x="14203" y="8750"/>
                  </a:moveTo>
                  <a:cubicBezTo>
                    <a:pt x="13959" y="8750"/>
                    <a:pt x="13756" y="8954"/>
                    <a:pt x="13756" y="9198"/>
                  </a:cubicBezTo>
                  <a:cubicBezTo>
                    <a:pt x="13756" y="9483"/>
                    <a:pt x="13959" y="9686"/>
                    <a:pt x="14203" y="9686"/>
                  </a:cubicBezTo>
                  <a:cubicBezTo>
                    <a:pt x="14448" y="9686"/>
                    <a:pt x="14651" y="9483"/>
                    <a:pt x="14651" y="9198"/>
                  </a:cubicBezTo>
                  <a:cubicBezTo>
                    <a:pt x="14651" y="8954"/>
                    <a:pt x="14448" y="8750"/>
                    <a:pt x="14203" y="8750"/>
                  </a:cubicBezTo>
                  <a:close/>
                  <a:moveTo>
                    <a:pt x="15546" y="8750"/>
                  </a:moveTo>
                  <a:cubicBezTo>
                    <a:pt x="15302" y="8750"/>
                    <a:pt x="15099" y="8954"/>
                    <a:pt x="15099" y="9198"/>
                  </a:cubicBezTo>
                  <a:cubicBezTo>
                    <a:pt x="15099" y="9483"/>
                    <a:pt x="15302" y="9686"/>
                    <a:pt x="15546" y="9686"/>
                  </a:cubicBezTo>
                  <a:cubicBezTo>
                    <a:pt x="15791" y="9686"/>
                    <a:pt x="15994" y="9483"/>
                    <a:pt x="15994" y="9198"/>
                  </a:cubicBezTo>
                  <a:cubicBezTo>
                    <a:pt x="15994" y="8954"/>
                    <a:pt x="15791" y="8750"/>
                    <a:pt x="15546" y="8750"/>
                  </a:cubicBezTo>
                  <a:close/>
                  <a:moveTo>
                    <a:pt x="16889" y="8750"/>
                  </a:moveTo>
                  <a:cubicBezTo>
                    <a:pt x="16645" y="8750"/>
                    <a:pt x="16442" y="8954"/>
                    <a:pt x="16442" y="9198"/>
                  </a:cubicBezTo>
                  <a:cubicBezTo>
                    <a:pt x="16442" y="9483"/>
                    <a:pt x="16645" y="9686"/>
                    <a:pt x="16889" y="9686"/>
                  </a:cubicBezTo>
                  <a:cubicBezTo>
                    <a:pt x="17134" y="9686"/>
                    <a:pt x="17337" y="9483"/>
                    <a:pt x="17337" y="9198"/>
                  </a:cubicBezTo>
                  <a:cubicBezTo>
                    <a:pt x="17337" y="8954"/>
                    <a:pt x="17134" y="8750"/>
                    <a:pt x="16889" y="8750"/>
                  </a:cubicBezTo>
                  <a:close/>
                  <a:moveTo>
                    <a:pt x="18232" y="8750"/>
                  </a:moveTo>
                  <a:cubicBezTo>
                    <a:pt x="17988" y="8750"/>
                    <a:pt x="17785" y="8954"/>
                    <a:pt x="17785" y="9198"/>
                  </a:cubicBezTo>
                  <a:cubicBezTo>
                    <a:pt x="17785" y="9483"/>
                    <a:pt x="17988" y="9686"/>
                    <a:pt x="18232" y="9686"/>
                  </a:cubicBezTo>
                  <a:cubicBezTo>
                    <a:pt x="18477" y="9686"/>
                    <a:pt x="18680" y="9483"/>
                    <a:pt x="18680" y="9198"/>
                  </a:cubicBezTo>
                  <a:cubicBezTo>
                    <a:pt x="18680" y="8954"/>
                    <a:pt x="18477" y="8750"/>
                    <a:pt x="18232" y="8750"/>
                  </a:cubicBezTo>
                  <a:close/>
                  <a:moveTo>
                    <a:pt x="19575" y="8750"/>
                  </a:moveTo>
                  <a:cubicBezTo>
                    <a:pt x="19331" y="8750"/>
                    <a:pt x="19128" y="8954"/>
                    <a:pt x="19128" y="9198"/>
                  </a:cubicBezTo>
                  <a:cubicBezTo>
                    <a:pt x="19128" y="9483"/>
                    <a:pt x="19331" y="9686"/>
                    <a:pt x="19575" y="9686"/>
                  </a:cubicBezTo>
                  <a:cubicBezTo>
                    <a:pt x="19820" y="9686"/>
                    <a:pt x="20023" y="9483"/>
                    <a:pt x="20023" y="9198"/>
                  </a:cubicBezTo>
                  <a:cubicBezTo>
                    <a:pt x="20023" y="8954"/>
                    <a:pt x="19820" y="8750"/>
                    <a:pt x="19575" y="8750"/>
                  </a:cubicBezTo>
                  <a:close/>
                  <a:moveTo>
                    <a:pt x="20918" y="8750"/>
                  </a:moveTo>
                  <a:cubicBezTo>
                    <a:pt x="20674" y="8750"/>
                    <a:pt x="20471" y="8954"/>
                    <a:pt x="20471" y="9198"/>
                  </a:cubicBezTo>
                  <a:cubicBezTo>
                    <a:pt x="20471" y="9483"/>
                    <a:pt x="20674" y="9686"/>
                    <a:pt x="20918" y="9686"/>
                  </a:cubicBezTo>
                  <a:cubicBezTo>
                    <a:pt x="21163" y="9686"/>
                    <a:pt x="21366" y="9483"/>
                    <a:pt x="21366" y="9198"/>
                  </a:cubicBezTo>
                  <a:cubicBezTo>
                    <a:pt x="21366" y="8954"/>
                    <a:pt x="21163" y="8750"/>
                    <a:pt x="20918" y="8750"/>
                  </a:cubicBezTo>
                  <a:close/>
                  <a:moveTo>
                    <a:pt x="366" y="9035"/>
                  </a:moveTo>
                  <a:cubicBezTo>
                    <a:pt x="163" y="9035"/>
                    <a:pt x="0" y="9239"/>
                    <a:pt x="0" y="9442"/>
                  </a:cubicBezTo>
                  <a:cubicBezTo>
                    <a:pt x="0" y="9646"/>
                    <a:pt x="163" y="9849"/>
                    <a:pt x="366" y="9849"/>
                  </a:cubicBezTo>
                  <a:lnTo>
                    <a:pt x="1954" y="9849"/>
                  </a:lnTo>
                  <a:cubicBezTo>
                    <a:pt x="2157" y="9849"/>
                    <a:pt x="2360" y="9646"/>
                    <a:pt x="2360" y="9442"/>
                  </a:cubicBezTo>
                  <a:cubicBezTo>
                    <a:pt x="2360" y="9239"/>
                    <a:pt x="2157" y="9035"/>
                    <a:pt x="1954" y="9035"/>
                  </a:cubicBezTo>
                  <a:close/>
                  <a:moveTo>
                    <a:pt x="8669" y="9035"/>
                  </a:moveTo>
                  <a:cubicBezTo>
                    <a:pt x="8424" y="9035"/>
                    <a:pt x="8262" y="9239"/>
                    <a:pt x="8262" y="9442"/>
                  </a:cubicBezTo>
                  <a:cubicBezTo>
                    <a:pt x="8262" y="9646"/>
                    <a:pt x="8424" y="9849"/>
                    <a:pt x="8669" y="9849"/>
                  </a:cubicBezTo>
                  <a:lnTo>
                    <a:pt x="12779" y="9849"/>
                  </a:lnTo>
                  <a:cubicBezTo>
                    <a:pt x="12982" y="9849"/>
                    <a:pt x="13145" y="9646"/>
                    <a:pt x="13145" y="9442"/>
                  </a:cubicBezTo>
                  <a:cubicBezTo>
                    <a:pt x="13145" y="9239"/>
                    <a:pt x="12982" y="9035"/>
                    <a:pt x="12779" y="9035"/>
                  </a:cubicBezTo>
                  <a:close/>
                  <a:moveTo>
                    <a:pt x="366" y="10866"/>
                  </a:moveTo>
                  <a:cubicBezTo>
                    <a:pt x="163" y="10866"/>
                    <a:pt x="0" y="11029"/>
                    <a:pt x="0" y="11233"/>
                  </a:cubicBezTo>
                  <a:cubicBezTo>
                    <a:pt x="0" y="11436"/>
                    <a:pt x="163" y="11640"/>
                    <a:pt x="366" y="11640"/>
                  </a:cubicBezTo>
                  <a:lnTo>
                    <a:pt x="1954" y="11640"/>
                  </a:lnTo>
                  <a:cubicBezTo>
                    <a:pt x="2157" y="11640"/>
                    <a:pt x="2360" y="11436"/>
                    <a:pt x="2360" y="11233"/>
                  </a:cubicBezTo>
                  <a:cubicBezTo>
                    <a:pt x="2360" y="11029"/>
                    <a:pt x="2157" y="10866"/>
                    <a:pt x="1954" y="10866"/>
                  </a:cubicBezTo>
                  <a:close/>
                  <a:moveTo>
                    <a:pt x="8669" y="10866"/>
                  </a:moveTo>
                  <a:cubicBezTo>
                    <a:pt x="8424" y="10866"/>
                    <a:pt x="8262" y="11029"/>
                    <a:pt x="8262" y="11233"/>
                  </a:cubicBezTo>
                  <a:cubicBezTo>
                    <a:pt x="8262" y="11436"/>
                    <a:pt x="8424" y="11640"/>
                    <a:pt x="8669" y="11640"/>
                  </a:cubicBezTo>
                  <a:lnTo>
                    <a:pt x="12779" y="11640"/>
                  </a:lnTo>
                  <a:cubicBezTo>
                    <a:pt x="12982" y="11640"/>
                    <a:pt x="13145" y="11436"/>
                    <a:pt x="13145" y="11233"/>
                  </a:cubicBezTo>
                  <a:cubicBezTo>
                    <a:pt x="13145" y="11029"/>
                    <a:pt x="12982" y="10866"/>
                    <a:pt x="12779" y="10866"/>
                  </a:cubicBezTo>
                  <a:close/>
                  <a:moveTo>
                    <a:pt x="14203" y="12454"/>
                  </a:moveTo>
                  <a:cubicBezTo>
                    <a:pt x="13959" y="12454"/>
                    <a:pt x="13756" y="12657"/>
                    <a:pt x="13756" y="12942"/>
                  </a:cubicBezTo>
                  <a:cubicBezTo>
                    <a:pt x="13756" y="13186"/>
                    <a:pt x="13959" y="13390"/>
                    <a:pt x="14203" y="13390"/>
                  </a:cubicBezTo>
                  <a:cubicBezTo>
                    <a:pt x="14448" y="13390"/>
                    <a:pt x="14651" y="13186"/>
                    <a:pt x="14651" y="12942"/>
                  </a:cubicBezTo>
                  <a:cubicBezTo>
                    <a:pt x="14651" y="12657"/>
                    <a:pt x="14448" y="12454"/>
                    <a:pt x="14203" y="12454"/>
                  </a:cubicBezTo>
                  <a:close/>
                  <a:moveTo>
                    <a:pt x="15546" y="12454"/>
                  </a:moveTo>
                  <a:cubicBezTo>
                    <a:pt x="15302" y="12454"/>
                    <a:pt x="15099" y="12657"/>
                    <a:pt x="15099" y="12942"/>
                  </a:cubicBezTo>
                  <a:cubicBezTo>
                    <a:pt x="15099" y="13186"/>
                    <a:pt x="15302" y="13390"/>
                    <a:pt x="15546" y="13390"/>
                  </a:cubicBezTo>
                  <a:cubicBezTo>
                    <a:pt x="15791" y="13390"/>
                    <a:pt x="15994" y="13186"/>
                    <a:pt x="15994" y="12942"/>
                  </a:cubicBezTo>
                  <a:cubicBezTo>
                    <a:pt x="15994" y="12657"/>
                    <a:pt x="15791" y="12454"/>
                    <a:pt x="15546" y="12454"/>
                  </a:cubicBezTo>
                  <a:close/>
                  <a:moveTo>
                    <a:pt x="16889" y="12454"/>
                  </a:moveTo>
                  <a:cubicBezTo>
                    <a:pt x="16645" y="12454"/>
                    <a:pt x="16442" y="12657"/>
                    <a:pt x="16442" y="12942"/>
                  </a:cubicBezTo>
                  <a:cubicBezTo>
                    <a:pt x="16442" y="13186"/>
                    <a:pt x="16645" y="13390"/>
                    <a:pt x="16889" y="13390"/>
                  </a:cubicBezTo>
                  <a:cubicBezTo>
                    <a:pt x="17134" y="13390"/>
                    <a:pt x="17337" y="13186"/>
                    <a:pt x="17337" y="12942"/>
                  </a:cubicBezTo>
                  <a:cubicBezTo>
                    <a:pt x="17337" y="12657"/>
                    <a:pt x="17134" y="12454"/>
                    <a:pt x="16889" y="12454"/>
                  </a:cubicBezTo>
                  <a:close/>
                  <a:moveTo>
                    <a:pt x="18232" y="12454"/>
                  </a:moveTo>
                  <a:cubicBezTo>
                    <a:pt x="17988" y="12454"/>
                    <a:pt x="17785" y="12657"/>
                    <a:pt x="17785" y="12942"/>
                  </a:cubicBezTo>
                  <a:cubicBezTo>
                    <a:pt x="17785" y="13186"/>
                    <a:pt x="17988" y="13390"/>
                    <a:pt x="18232" y="13390"/>
                  </a:cubicBezTo>
                  <a:cubicBezTo>
                    <a:pt x="18477" y="13390"/>
                    <a:pt x="18680" y="13186"/>
                    <a:pt x="18680" y="12942"/>
                  </a:cubicBezTo>
                  <a:cubicBezTo>
                    <a:pt x="18680" y="12657"/>
                    <a:pt x="18477" y="12454"/>
                    <a:pt x="18232" y="12454"/>
                  </a:cubicBezTo>
                  <a:close/>
                  <a:moveTo>
                    <a:pt x="19575" y="12454"/>
                  </a:moveTo>
                  <a:cubicBezTo>
                    <a:pt x="19331" y="12454"/>
                    <a:pt x="19128" y="12657"/>
                    <a:pt x="19128" y="12942"/>
                  </a:cubicBezTo>
                  <a:cubicBezTo>
                    <a:pt x="19128" y="13186"/>
                    <a:pt x="19331" y="13390"/>
                    <a:pt x="19575" y="13390"/>
                  </a:cubicBezTo>
                  <a:cubicBezTo>
                    <a:pt x="19820" y="13390"/>
                    <a:pt x="20023" y="13186"/>
                    <a:pt x="20023" y="12942"/>
                  </a:cubicBezTo>
                  <a:cubicBezTo>
                    <a:pt x="20023" y="12657"/>
                    <a:pt x="19820" y="12454"/>
                    <a:pt x="19575" y="12454"/>
                  </a:cubicBezTo>
                  <a:close/>
                  <a:moveTo>
                    <a:pt x="20918" y="12454"/>
                  </a:moveTo>
                  <a:cubicBezTo>
                    <a:pt x="20674" y="12454"/>
                    <a:pt x="20471" y="12657"/>
                    <a:pt x="20471" y="12942"/>
                  </a:cubicBezTo>
                  <a:cubicBezTo>
                    <a:pt x="20471" y="13186"/>
                    <a:pt x="20674" y="13390"/>
                    <a:pt x="20918" y="13390"/>
                  </a:cubicBezTo>
                  <a:cubicBezTo>
                    <a:pt x="21163" y="13390"/>
                    <a:pt x="21366" y="13186"/>
                    <a:pt x="21366" y="12942"/>
                  </a:cubicBezTo>
                  <a:cubicBezTo>
                    <a:pt x="21366" y="12657"/>
                    <a:pt x="21163" y="12454"/>
                    <a:pt x="20918" y="12454"/>
                  </a:cubicBezTo>
                  <a:close/>
                  <a:moveTo>
                    <a:pt x="366" y="12657"/>
                  </a:moveTo>
                  <a:cubicBezTo>
                    <a:pt x="163" y="12657"/>
                    <a:pt x="0" y="12820"/>
                    <a:pt x="0" y="13023"/>
                  </a:cubicBezTo>
                  <a:cubicBezTo>
                    <a:pt x="0" y="13268"/>
                    <a:pt x="163" y="13430"/>
                    <a:pt x="366" y="13430"/>
                  </a:cubicBezTo>
                  <a:lnTo>
                    <a:pt x="1954" y="13430"/>
                  </a:lnTo>
                  <a:cubicBezTo>
                    <a:pt x="2157" y="13430"/>
                    <a:pt x="2360" y="13268"/>
                    <a:pt x="2360" y="13023"/>
                  </a:cubicBezTo>
                  <a:cubicBezTo>
                    <a:pt x="2360" y="12820"/>
                    <a:pt x="2157" y="12657"/>
                    <a:pt x="1954" y="12657"/>
                  </a:cubicBezTo>
                  <a:close/>
                  <a:moveTo>
                    <a:pt x="8669" y="12657"/>
                  </a:moveTo>
                  <a:cubicBezTo>
                    <a:pt x="8424" y="12657"/>
                    <a:pt x="8262" y="12820"/>
                    <a:pt x="8262" y="13023"/>
                  </a:cubicBezTo>
                  <a:cubicBezTo>
                    <a:pt x="8262" y="13268"/>
                    <a:pt x="8424" y="13430"/>
                    <a:pt x="8669" y="13430"/>
                  </a:cubicBezTo>
                  <a:lnTo>
                    <a:pt x="12779" y="13430"/>
                  </a:lnTo>
                  <a:cubicBezTo>
                    <a:pt x="12982" y="13430"/>
                    <a:pt x="13145" y="13268"/>
                    <a:pt x="13145" y="13023"/>
                  </a:cubicBezTo>
                  <a:cubicBezTo>
                    <a:pt x="13145" y="12820"/>
                    <a:pt x="12982" y="12657"/>
                    <a:pt x="12779" y="12657"/>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5" name="Google Shape;1897;p36"/>
            <p:cNvSpPr/>
            <p:nvPr/>
          </p:nvSpPr>
          <p:spPr>
            <a:xfrm>
              <a:off x="1940040" y="2957760"/>
              <a:ext cx="89280" cy="173160"/>
            </a:xfrm>
            <a:custGeom>
              <a:avLst/>
              <a:gdLst>
                <a:gd name="textAreaLeft" fmla="*/ 0 w 89280"/>
                <a:gd name="textAreaRight" fmla="*/ 89640 w 89280"/>
                <a:gd name="textAreaTop" fmla="*/ 0 h 173160"/>
                <a:gd name="textAreaBottom" fmla="*/ 173520 h 173160"/>
              </a:gdLst>
              <a:ahLst/>
              <a:cxnLst/>
              <a:rect l="textAreaLeft" t="textAreaTop" r="textAreaRight" b="textAreaBottom"/>
              <a:pathLst>
                <a:path w="5413" h="9971">
                  <a:moveTo>
                    <a:pt x="3052" y="692"/>
                  </a:moveTo>
                  <a:cubicBezTo>
                    <a:pt x="3256" y="692"/>
                    <a:pt x="3459" y="814"/>
                    <a:pt x="3663" y="977"/>
                  </a:cubicBezTo>
                  <a:cubicBezTo>
                    <a:pt x="3948" y="1221"/>
                    <a:pt x="4233" y="1709"/>
                    <a:pt x="4436" y="2320"/>
                  </a:cubicBezTo>
                  <a:cubicBezTo>
                    <a:pt x="4640" y="2930"/>
                    <a:pt x="4762" y="3663"/>
                    <a:pt x="4762" y="4477"/>
                  </a:cubicBezTo>
                  <a:cubicBezTo>
                    <a:pt x="4762" y="4680"/>
                    <a:pt x="4762" y="4924"/>
                    <a:pt x="4721" y="5169"/>
                  </a:cubicBezTo>
                  <a:cubicBezTo>
                    <a:pt x="4640" y="6349"/>
                    <a:pt x="4314" y="7448"/>
                    <a:pt x="3866" y="8180"/>
                  </a:cubicBezTo>
                  <a:cubicBezTo>
                    <a:pt x="3663" y="8546"/>
                    <a:pt x="3419" y="8831"/>
                    <a:pt x="3134" y="9035"/>
                  </a:cubicBezTo>
                  <a:cubicBezTo>
                    <a:pt x="2890" y="9238"/>
                    <a:pt x="2686" y="9320"/>
                    <a:pt x="2442" y="9320"/>
                  </a:cubicBezTo>
                  <a:lnTo>
                    <a:pt x="2361" y="9320"/>
                  </a:lnTo>
                  <a:cubicBezTo>
                    <a:pt x="2157" y="9279"/>
                    <a:pt x="1954" y="9198"/>
                    <a:pt x="1750" y="9035"/>
                  </a:cubicBezTo>
                  <a:cubicBezTo>
                    <a:pt x="1465" y="8750"/>
                    <a:pt x="1180" y="8302"/>
                    <a:pt x="977" y="7692"/>
                  </a:cubicBezTo>
                  <a:cubicBezTo>
                    <a:pt x="773" y="7081"/>
                    <a:pt x="651" y="6349"/>
                    <a:pt x="651" y="5535"/>
                  </a:cubicBezTo>
                  <a:cubicBezTo>
                    <a:pt x="651" y="5291"/>
                    <a:pt x="692" y="5087"/>
                    <a:pt x="692" y="4843"/>
                  </a:cubicBezTo>
                  <a:cubicBezTo>
                    <a:pt x="773" y="3622"/>
                    <a:pt x="1099" y="2564"/>
                    <a:pt x="1547" y="1831"/>
                  </a:cubicBezTo>
                  <a:cubicBezTo>
                    <a:pt x="1791" y="1424"/>
                    <a:pt x="2035" y="1140"/>
                    <a:pt x="2279" y="977"/>
                  </a:cubicBezTo>
                  <a:cubicBezTo>
                    <a:pt x="2523" y="773"/>
                    <a:pt x="2768" y="692"/>
                    <a:pt x="2971" y="692"/>
                  </a:cubicBezTo>
                  <a:close/>
                  <a:moveTo>
                    <a:pt x="2971" y="0"/>
                  </a:moveTo>
                  <a:cubicBezTo>
                    <a:pt x="2564" y="0"/>
                    <a:pt x="2198" y="163"/>
                    <a:pt x="1872" y="407"/>
                  </a:cubicBezTo>
                  <a:cubicBezTo>
                    <a:pt x="1343" y="814"/>
                    <a:pt x="936" y="1424"/>
                    <a:pt x="611" y="2157"/>
                  </a:cubicBezTo>
                  <a:cubicBezTo>
                    <a:pt x="326" y="2930"/>
                    <a:pt x="82" y="3826"/>
                    <a:pt x="0" y="4802"/>
                  </a:cubicBezTo>
                  <a:cubicBezTo>
                    <a:pt x="0" y="5046"/>
                    <a:pt x="0" y="5291"/>
                    <a:pt x="0" y="5535"/>
                  </a:cubicBezTo>
                  <a:cubicBezTo>
                    <a:pt x="0" y="6674"/>
                    <a:pt x="204" y="7732"/>
                    <a:pt x="611" y="8546"/>
                  </a:cubicBezTo>
                  <a:cubicBezTo>
                    <a:pt x="773" y="8953"/>
                    <a:pt x="1018" y="9279"/>
                    <a:pt x="1302" y="9523"/>
                  </a:cubicBezTo>
                  <a:cubicBezTo>
                    <a:pt x="1587" y="9767"/>
                    <a:pt x="1954" y="9930"/>
                    <a:pt x="2320" y="9971"/>
                  </a:cubicBezTo>
                  <a:lnTo>
                    <a:pt x="2442" y="9971"/>
                  </a:lnTo>
                  <a:cubicBezTo>
                    <a:pt x="2849" y="9971"/>
                    <a:pt x="3215" y="9808"/>
                    <a:pt x="3581" y="9564"/>
                  </a:cubicBezTo>
                  <a:cubicBezTo>
                    <a:pt x="4070" y="9198"/>
                    <a:pt x="4477" y="8587"/>
                    <a:pt x="4802" y="7814"/>
                  </a:cubicBezTo>
                  <a:cubicBezTo>
                    <a:pt x="5128" y="7081"/>
                    <a:pt x="5331" y="6186"/>
                    <a:pt x="5413" y="5209"/>
                  </a:cubicBezTo>
                  <a:cubicBezTo>
                    <a:pt x="5413" y="4965"/>
                    <a:pt x="5413" y="4721"/>
                    <a:pt x="5413" y="4477"/>
                  </a:cubicBezTo>
                  <a:cubicBezTo>
                    <a:pt x="5413" y="3296"/>
                    <a:pt x="5209" y="2238"/>
                    <a:pt x="4843" y="1465"/>
                  </a:cubicBezTo>
                  <a:cubicBezTo>
                    <a:pt x="4640" y="1058"/>
                    <a:pt x="4395" y="733"/>
                    <a:pt x="4111" y="448"/>
                  </a:cubicBezTo>
                  <a:cubicBezTo>
                    <a:pt x="3826" y="203"/>
                    <a:pt x="3459" y="41"/>
                    <a:pt x="309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6760" bIns="86760" anchor="ctr">
              <a:noAutofit/>
            </a:bodyPr>
            <a:lstStyle/>
            <a:p>
              <a:pPr>
                <a:tabLst>
                  <a:tab pos="0" algn="l"/>
                </a:tabLst>
              </a:pPr>
              <a:endParaRPr lang="en-US" spc="-1" dirty="0">
                <a:solidFill>
                  <a:srgbClr val="000000"/>
                </a:solidFill>
                <a:latin typeface="OpenSymbol"/>
              </a:endParaRPr>
            </a:p>
          </p:txBody>
        </p:sp>
        <p:sp>
          <p:nvSpPr>
            <p:cNvPr id="1796" name="Google Shape;1898;p36"/>
            <p:cNvSpPr/>
            <p:nvPr/>
          </p:nvSpPr>
          <p:spPr>
            <a:xfrm>
              <a:off x="1422360" y="2669400"/>
              <a:ext cx="573480" cy="777600"/>
            </a:xfrm>
            <a:custGeom>
              <a:avLst/>
              <a:gdLst>
                <a:gd name="textAreaLeft" fmla="*/ 0 w 573480"/>
                <a:gd name="textAreaRight" fmla="*/ 573840 w 573480"/>
                <a:gd name="textAreaTop" fmla="*/ 0 h 777600"/>
                <a:gd name="textAreaBottom" fmla="*/ 777960 h 777600"/>
              </a:gdLst>
              <a:ahLst/>
              <a:cxnLst/>
              <a:rect l="textAreaLeft" t="textAreaTop" r="textAreaRight" b="textAreaBottom"/>
              <a:pathLst>
                <a:path w="34674" h="44747">
                  <a:moveTo>
                    <a:pt x="20542" y="1"/>
                  </a:moveTo>
                  <a:cubicBezTo>
                    <a:pt x="16954" y="1"/>
                    <a:pt x="13117" y="564"/>
                    <a:pt x="9849" y="2096"/>
                  </a:cubicBezTo>
                  <a:cubicBezTo>
                    <a:pt x="1465" y="6043"/>
                    <a:pt x="3297" y="19799"/>
                    <a:pt x="3297" y="19799"/>
                  </a:cubicBezTo>
                  <a:cubicBezTo>
                    <a:pt x="3297" y="19799"/>
                    <a:pt x="5128" y="25700"/>
                    <a:pt x="3948" y="29526"/>
                  </a:cubicBezTo>
                  <a:cubicBezTo>
                    <a:pt x="2767" y="33311"/>
                    <a:pt x="0" y="36200"/>
                    <a:pt x="0" y="36200"/>
                  </a:cubicBezTo>
                  <a:lnTo>
                    <a:pt x="19168" y="44746"/>
                  </a:lnTo>
                  <a:cubicBezTo>
                    <a:pt x="19168" y="44746"/>
                    <a:pt x="19820" y="41979"/>
                    <a:pt x="20104" y="41206"/>
                  </a:cubicBezTo>
                  <a:cubicBezTo>
                    <a:pt x="20349" y="40433"/>
                    <a:pt x="22343" y="40148"/>
                    <a:pt x="22343" y="40148"/>
                  </a:cubicBezTo>
                  <a:cubicBezTo>
                    <a:pt x="22343" y="40148"/>
                    <a:pt x="25362" y="41619"/>
                    <a:pt x="26748" y="41619"/>
                  </a:cubicBezTo>
                  <a:cubicBezTo>
                    <a:pt x="26802" y="41619"/>
                    <a:pt x="26853" y="41617"/>
                    <a:pt x="26901" y="41613"/>
                  </a:cubicBezTo>
                  <a:cubicBezTo>
                    <a:pt x="28244" y="41450"/>
                    <a:pt x="27837" y="40799"/>
                    <a:pt x="28895" y="38845"/>
                  </a:cubicBezTo>
                  <a:cubicBezTo>
                    <a:pt x="29953" y="36851"/>
                    <a:pt x="33738" y="26758"/>
                    <a:pt x="33738" y="24683"/>
                  </a:cubicBezTo>
                  <a:cubicBezTo>
                    <a:pt x="33738" y="22566"/>
                    <a:pt x="32029" y="21264"/>
                    <a:pt x="32029" y="20206"/>
                  </a:cubicBezTo>
                  <a:cubicBezTo>
                    <a:pt x="32029" y="19148"/>
                    <a:pt x="33087" y="17724"/>
                    <a:pt x="33860" y="15485"/>
                  </a:cubicBezTo>
                  <a:cubicBezTo>
                    <a:pt x="34674" y="13247"/>
                    <a:pt x="34389" y="8526"/>
                    <a:pt x="34389" y="8526"/>
                  </a:cubicBezTo>
                  <a:cubicBezTo>
                    <a:pt x="34389" y="8526"/>
                    <a:pt x="34389" y="4578"/>
                    <a:pt x="32436" y="2625"/>
                  </a:cubicBezTo>
                  <a:cubicBezTo>
                    <a:pt x="31240" y="1404"/>
                    <a:pt x="26202" y="1"/>
                    <a:pt x="20542"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7" name="Google Shape;1899;p36"/>
            <p:cNvSpPr/>
            <p:nvPr/>
          </p:nvSpPr>
          <p:spPr>
            <a:xfrm>
              <a:off x="1449000" y="2692440"/>
              <a:ext cx="419040" cy="693720"/>
            </a:xfrm>
            <a:custGeom>
              <a:avLst/>
              <a:gdLst>
                <a:gd name="textAreaLeft" fmla="*/ 0 w 419040"/>
                <a:gd name="textAreaRight" fmla="*/ 419400 w 419040"/>
                <a:gd name="textAreaTop" fmla="*/ 0 h 693720"/>
                <a:gd name="textAreaBottom" fmla="*/ 694080 h 693720"/>
              </a:gdLst>
              <a:ahLst/>
              <a:cxnLst/>
              <a:rect l="textAreaLeft" t="textAreaTop" r="textAreaRight" b="textAreaBottom"/>
              <a:pathLst>
                <a:path w="25356" h="39925">
                  <a:moveTo>
                    <a:pt x="11233" y="1"/>
                  </a:moveTo>
                  <a:cubicBezTo>
                    <a:pt x="10257" y="285"/>
                    <a:pt x="9280" y="652"/>
                    <a:pt x="8385" y="1059"/>
                  </a:cubicBezTo>
                  <a:cubicBezTo>
                    <a:pt x="5576" y="2402"/>
                    <a:pt x="3949" y="4844"/>
                    <a:pt x="3013" y="7570"/>
                  </a:cubicBezTo>
                  <a:cubicBezTo>
                    <a:pt x="2077" y="10256"/>
                    <a:pt x="1832" y="13186"/>
                    <a:pt x="1832" y="15343"/>
                  </a:cubicBezTo>
                  <a:cubicBezTo>
                    <a:pt x="1832" y="16727"/>
                    <a:pt x="1914" y="17785"/>
                    <a:pt x="1995" y="18233"/>
                  </a:cubicBezTo>
                  <a:cubicBezTo>
                    <a:pt x="1995" y="18314"/>
                    <a:pt x="1995" y="18396"/>
                    <a:pt x="1995" y="18396"/>
                  </a:cubicBezTo>
                  <a:cubicBezTo>
                    <a:pt x="2117" y="18762"/>
                    <a:pt x="3053" y="21977"/>
                    <a:pt x="3053" y="25151"/>
                  </a:cubicBezTo>
                  <a:cubicBezTo>
                    <a:pt x="3053" y="26250"/>
                    <a:pt x="2931" y="27308"/>
                    <a:pt x="2646" y="28285"/>
                  </a:cubicBezTo>
                  <a:cubicBezTo>
                    <a:pt x="1995" y="30401"/>
                    <a:pt x="896" y="32192"/>
                    <a:pt x="1" y="33413"/>
                  </a:cubicBezTo>
                  <a:cubicBezTo>
                    <a:pt x="774" y="33616"/>
                    <a:pt x="1629" y="33861"/>
                    <a:pt x="2606" y="34227"/>
                  </a:cubicBezTo>
                  <a:cubicBezTo>
                    <a:pt x="5047" y="35163"/>
                    <a:pt x="9402" y="37320"/>
                    <a:pt x="13024" y="39355"/>
                  </a:cubicBezTo>
                  <a:lnTo>
                    <a:pt x="18396" y="38622"/>
                  </a:lnTo>
                  <a:cubicBezTo>
                    <a:pt x="18396" y="38622"/>
                    <a:pt x="18681" y="38744"/>
                    <a:pt x="19088" y="38907"/>
                  </a:cubicBezTo>
                  <a:cubicBezTo>
                    <a:pt x="19251" y="38866"/>
                    <a:pt x="19413" y="38785"/>
                    <a:pt x="19576" y="38744"/>
                  </a:cubicBezTo>
                  <a:cubicBezTo>
                    <a:pt x="20146" y="38541"/>
                    <a:pt x="20634" y="38500"/>
                    <a:pt x="20634" y="38500"/>
                  </a:cubicBezTo>
                  <a:lnTo>
                    <a:pt x="20716" y="38500"/>
                  </a:lnTo>
                  <a:cubicBezTo>
                    <a:pt x="20756" y="38500"/>
                    <a:pt x="20797" y="38500"/>
                    <a:pt x="20838" y="38541"/>
                  </a:cubicBezTo>
                  <a:cubicBezTo>
                    <a:pt x="20838" y="38541"/>
                    <a:pt x="20960" y="38582"/>
                    <a:pt x="21123" y="38663"/>
                  </a:cubicBezTo>
                  <a:cubicBezTo>
                    <a:pt x="21326" y="38744"/>
                    <a:pt x="21570" y="38866"/>
                    <a:pt x="21855" y="38988"/>
                  </a:cubicBezTo>
                  <a:cubicBezTo>
                    <a:pt x="22466" y="39233"/>
                    <a:pt x="23239" y="39518"/>
                    <a:pt x="23931" y="39721"/>
                  </a:cubicBezTo>
                  <a:cubicBezTo>
                    <a:pt x="24379" y="39843"/>
                    <a:pt x="24826" y="39925"/>
                    <a:pt x="25111" y="39925"/>
                  </a:cubicBezTo>
                  <a:lnTo>
                    <a:pt x="25355" y="39925"/>
                  </a:lnTo>
                  <a:cubicBezTo>
                    <a:pt x="25192" y="38459"/>
                    <a:pt x="20309" y="34552"/>
                    <a:pt x="20512" y="28977"/>
                  </a:cubicBezTo>
                  <a:cubicBezTo>
                    <a:pt x="20756" y="22872"/>
                    <a:pt x="19129" y="15099"/>
                    <a:pt x="19129" y="15099"/>
                  </a:cubicBezTo>
                  <a:cubicBezTo>
                    <a:pt x="19129" y="15099"/>
                    <a:pt x="19332" y="13186"/>
                    <a:pt x="15832" y="7326"/>
                  </a:cubicBezTo>
                  <a:cubicBezTo>
                    <a:pt x="14571" y="5210"/>
                    <a:pt x="13105" y="2524"/>
                    <a:pt x="11233" y="1"/>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798" name="Google Shape;1900;p36"/>
            <p:cNvSpPr/>
            <p:nvPr/>
          </p:nvSpPr>
          <p:spPr>
            <a:xfrm>
              <a:off x="1785240" y="2770200"/>
              <a:ext cx="200880" cy="122760"/>
            </a:xfrm>
            <a:custGeom>
              <a:avLst/>
              <a:gdLst>
                <a:gd name="textAreaLeft" fmla="*/ 0 w 200880"/>
                <a:gd name="textAreaRight" fmla="*/ 201240 w 200880"/>
                <a:gd name="textAreaTop" fmla="*/ 0 h 122760"/>
                <a:gd name="textAreaBottom" fmla="*/ 123120 h 122760"/>
              </a:gdLst>
              <a:ahLst/>
              <a:cxnLst/>
              <a:rect l="textAreaLeft" t="textAreaTop" r="textAreaRight" b="textAreaBottom"/>
              <a:pathLst>
                <a:path w="12170" h="7082">
                  <a:moveTo>
                    <a:pt x="7733" y="0"/>
                  </a:moveTo>
                  <a:cubicBezTo>
                    <a:pt x="1385" y="0"/>
                    <a:pt x="1" y="2605"/>
                    <a:pt x="1873" y="4233"/>
                  </a:cubicBezTo>
                  <a:lnTo>
                    <a:pt x="6594" y="4029"/>
                  </a:lnTo>
                  <a:lnTo>
                    <a:pt x="6594" y="4029"/>
                  </a:lnTo>
                  <a:cubicBezTo>
                    <a:pt x="6594" y="4029"/>
                    <a:pt x="3745" y="7082"/>
                    <a:pt x="7041" y="7082"/>
                  </a:cubicBezTo>
                  <a:cubicBezTo>
                    <a:pt x="9605" y="7082"/>
                    <a:pt x="11437" y="6593"/>
                    <a:pt x="12169" y="5535"/>
                  </a:cubicBezTo>
                  <a:cubicBezTo>
                    <a:pt x="12169" y="5169"/>
                    <a:pt x="12169" y="4843"/>
                    <a:pt x="12169" y="4518"/>
                  </a:cubicBezTo>
                  <a:cubicBezTo>
                    <a:pt x="12169" y="3989"/>
                    <a:pt x="12169" y="3541"/>
                    <a:pt x="12129" y="3256"/>
                  </a:cubicBezTo>
                  <a:cubicBezTo>
                    <a:pt x="12129" y="2930"/>
                    <a:pt x="12129" y="2727"/>
                    <a:pt x="12129" y="2727"/>
                  </a:cubicBezTo>
                  <a:cubicBezTo>
                    <a:pt x="12129" y="2727"/>
                    <a:pt x="12129" y="2686"/>
                    <a:pt x="12129" y="2564"/>
                  </a:cubicBezTo>
                  <a:cubicBezTo>
                    <a:pt x="12129" y="2442"/>
                    <a:pt x="12129" y="2279"/>
                    <a:pt x="12088" y="2116"/>
                  </a:cubicBezTo>
                  <a:cubicBezTo>
                    <a:pt x="12088" y="1791"/>
                    <a:pt x="12006" y="1343"/>
                    <a:pt x="11925" y="896"/>
                  </a:cubicBezTo>
                  <a:cubicBezTo>
                    <a:pt x="11274" y="367"/>
                    <a:pt x="10012" y="0"/>
                    <a:pt x="7733"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tIns="61560" bIns="61560" anchor="ctr">
              <a:noAutofit/>
            </a:bodyPr>
            <a:lstStyle/>
            <a:p>
              <a:pPr>
                <a:tabLst>
                  <a:tab pos="0" algn="l"/>
                </a:tabLst>
              </a:pPr>
              <a:endParaRPr lang="en-US" spc="-1" dirty="0">
                <a:solidFill>
                  <a:srgbClr val="000000"/>
                </a:solidFill>
                <a:latin typeface="OpenSymbol"/>
              </a:endParaRPr>
            </a:p>
          </p:txBody>
        </p:sp>
        <p:sp>
          <p:nvSpPr>
            <p:cNvPr id="1799" name="Google Shape;1901;p36"/>
            <p:cNvSpPr/>
            <p:nvPr/>
          </p:nvSpPr>
          <p:spPr>
            <a:xfrm>
              <a:off x="1416960" y="2663280"/>
              <a:ext cx="580680" cy="789840"/>
            </a:xfrm>
            <a:custGeom>
              <a:avLst/>
              <a:gdLst>
                <a:gd name="textAreaLeft" fmla="*/ 0 w 580680"/>
                <a:gd name="textAreaRight" fmla="*/ 581040 w 580680"/>
                <a:gd name="textAreaTop" fmla="*/ 0 h 789840"/>
                <a:gd name="textAreaBottom" fmla="*/ 790200 h 789840"/>
              </a:gdLst>
              <a:ahLst/>
              <a:cxnLst/>
              <a:rect l="textAreaLeft" t="textAreaTop" r="textAreaRight" b="textAreaBottom"/>
              <a:pathLst>
                <a:path w="35123" h="45446">
                  <a:moveTo>
                    <a:pt x="20837" y="693"/>
                  </a:moveTo>
                  <a:cubicBezTo>
                    <a:pt x="23646" y="693"/>
                    <a:pt x="26291" y="1059"/>
                    <a:pt x="28407" y="1547"/>
                  </a:cubicBezTo>
                  <a:cubicBezTo>
                    <a:pt x="29424" y="1792"/>
                    <a:pt x="30361" y="2077"/>
                    <a:pt x="31052" y="2361"/>
                  </a:cubicBezTo>
                  <a:cubicBezTo>
                    <a:pt x="31744" y="2646"/>
                    <a:pt x="32273" y="2972"/>
                    <a:pt x="32517" y="3216"/>
                  </a:cubicBezTo>
                  <a:cubicBezTo>
                    <a:pt x="33413" y="4111"/>
                    <a:pt x="33901" y="5536"/>
                    <a:pt x="34145" y="6716"/>
                  </a:cubicBezTo>
                  <a:cubicBezTo>
                    <a:pt x="34267" y="7326"/>
                    <a:pt x="34308" y="7856"/>
                    <a:pt x="34349" y="8262"/>
                  </a:cubicBezTo>
                  <a:cubicBezTo>
                    <a:pt x="34390" y="8425"/>
                    <a:pt x="34390" y="8588"/>
                    <a:pt x="34390" y="8710"/>
                  </a:cubicBezTo>
                  <a:cubicBezTo>
                    <a:pt x="34390" y="8832"/>
                    <a:pt x="34390" y="8873"/>
                    <a:pt x="34390" y="8873"/>
                  </a:cubicBezTo>
                  <a:cubicBezTo>
                    <a:pt x="34390" y="8873"/>
                    <a:pt x="34390" y="9076"/>
                    <a:pt x="34390" y="9402"/>
                  </a:cubicBezTo>
                  <a:cubicBezTo>
                    <a:pt x="34430" y="9687"/>
                    <a:pt x="34430" y="10135"/>
                    <a:pt x="34430" y="10664"/>
                  </a:cubicBezTo>
                  <a:cubicBezTo>
                    <a:pt x="34430" y="11437"/>
                    <a:pt x="34390" y="12414"/>
                    <a:pt x="34308" y="13309"/>
                  </a:cubicBezTo>
                  <a:cubicBezTo>
                    <a:pt x="34227" y="14204"/>
                    <a:pt x="34105" y="15100"/>
                    <a:pt x="33901" y="15710"/>
                  </a:cubicBezTo>
                  <a:cubicBezTo>
                    <a:pt x="33494" y="16809"/>
                    <a:pt x="33047" y="17704"/>
                    <a:pt x="32680" y="18478"/>
                  </a:cubicBezTo>
                  <a:cubicBezTo>
                    <a:pt x="32314" y="19251"/>
                    <a:pt x="32029" y="19902"/>
                    <a:pt x="32029" y="20553"/>
                  </a:cubicBezTo>
                  <a:cubicBezTo>
                    <a:pt x="32029" y="20919"/>
                    <a:pt x="32151" y="21245"/>
                    <a:pt x="32314" y="21570"/>
                  </a:cubicBezTo>
                  <a:cubicBezTo>
                    <a:pt x="32843" y="22507"/>
                    <a:pt x="33738" y="23565"/>
                    <a:pt x="33738" y="25030"/>
                  </a:cubicBezTo>
                  <a:cubicBezTo>
                    <a:pt x="33738" y="25233"/>
                    <a:pt x="33698" y="25600"/>
                    <a:pt x="33576" y="26088"/>
                  </a:cubicBezTo>
                  <a:cubicBezTo>
                    <a:pt x="33209" y="27716"/>
                    <a:pt x="32273" y="30565"/>
                    <a:pt x="31297" y="33169"/>
                  </a:cubicBezTo>
                  <a:cubicBezTo>
                    <a:pt x="30808" y="34472"/>
                    <a:pt x="30320" y="35733"/>
                    <a:pt x="29913" y="36751"/>
                  </a:cubicBezTo>
                  <a:cubicBezTo>
                    <a:pt x="29506" y="37809"/>
                    <a:pt x="29140" y="38623"/>
                    <a:pt x="28895" y="39030"/>
                  </a:cubicBezTo>
                  <a:cubicBezTo>
                    <a:pt x="28366" y="40047"/>
                    <a:pt x="28204" y="40739"/>
                    <a:pt x="28041" y="41105"/>
                  </a:cubicBezTo>
                  <a:cubicBezTo>
                    <a:pt x="27919" y="41309"/>
                    <a:pt x="27878" y="41390"/>
                    <a:pt x="27756" y="41471"/>
                  </a:cubicBezTo>
                  <a:cubicBezTo>
                    <a:pt x="27675" y="41512"/>
                    <a:pt x="27512" y="41594"/>
                    <a:pt x="27227" y="41594"/>
                  </a:cubicBezTo>
                  <a:lnTo>
                    <a:pt x="27064" y="41594"/>
                  </a:lnTo>
                  <a:cubicBezTo>
                    <a:pt x="26779" y="41594"/>
                    <a:pt x="26372" y="41512"/>
                    <a:pt x="25884" y="41390"/>
                  </a:cubicBezTo>
                  <a:cubicBezTo>
                    <a:pt x="25192" y="41187"/>
                    <a:pt x="24419" y="40902"/>
                    <a:pt x="23808" y="40657"/>
                  </a:cubicBezTo>
                  <a:cubicBezTo>
                    <a:pt x="23523" y="40535"/>
                    <a:pt x="23279" y="40413"/>
                    <a:pt x="23076" y="40332"/>
                  </a:cubicBezTo>
                  <a:cubicBezTo>
                    <a:pt x="22913" y="40251"/>
                    <a:pt x="22791" y="40210"/>
                    <a:pt x="22791" y="40210"/>
                  </a:cubicBezTo>
                  <a:cubicBezTo>
                    <a:pt x="22750" y="40169"/>
                    <a:pt x="22669" y="40169"/>
                    <a:pt x="22587" y="40169"/>
                  </a:cubicBezTo>
                  <a:cubicBezTo>
                    <a:pt x="22587" y="40169"/>
                    <a:pt x="22099" y="40210"/>
                    <a:pt x="21529" y="40413"/>
                  </a:cubicBezTo>
                  <a:cubicBezTo>
                    <a:pt x="21244" y="40495"/>
                    <a:pt x="20960" y="40617"/>
                    <a:pt x="20715" y="40780"/>
                  </a:cubicBezTo>
                  <a:cubicBezTo>
                    <a:pt x="20430" y="40902"/>
                    <a:pt x="20227" y="41105"/>
                    <a:pt x="20105" y="41431"/>
                  </a:cubicBezTo>
                  <a:cubicBezTo>
                    <a:pt x="19942" y="41878"/>
                    <a:pt x="19739" y="42733"/>
                    <a:pt x="19535" y="43547"/>
                  </a:cubicBezTo>
                  <a:cubicBezTo>
                    <a:pt x="19430" y="43946"/>
                    <a:pt x="19336" y="44324"/>
                    <a:pt x="19269" y="44596"/>
                  </a:cubicBezTo>
                  <a:lnTo>
                    <a:pt x="19269" y="44596"/>
                  </a:lnTo>
                  <a:lnTo>
                    <a:pt x="898" y="36444"/>
                  </a:lnTo>
                  <a:lnTo>
                    <a:pt x="898" y="36444"/>
                  </a:lnTo>
                  <a:cubicBezTo>
                    <a:pt x="1673" y="35558"/>
                    <a:pt x="3627" y="33066"/>
                    <a:pt x="4599" y="29954"/>
                  </a:cubicBezTo>
                  <a:cubicBezTo>
                    <a:pt x="4884" y="28977"/>
                    <a:pt x="5006" y="27919"/>
                    <a:pt x="5006" y="26820"/>
                  </a:cubicBezTo>
                  <a:cubicBezTo>
                    <a:pt x="5006" y="23483"/>
                    <a:pt x="3948" y="20065"/>
                    <a:pt x="3948" y="20065"/>
                  </a:cubicBezTo>
                  <a:cubicBezTo>
                    <a:pt x="3948" y="20029"/>
                    <a:pt x="3948" y="19972"/>
                    <a:pt x="3948" y="19902"/>
                  </a:cubicBezTo>
                  <a:cubicBezTo>
                    <a:pt x="3867" y="19454"/>
                    <a:pt x="3785" y="18396"/>
                    <a:pt x="3785" y="17012"/>
                  </a:cubicBezTo>
                  <a:cubicBezTo>
                    <a:pt x="3785" y="14855"/>
                    <a:pt x="4030" y="11925"/>
                    <a:pt x="4966" y="9239"/>
                  </a:cubicBezTo>
                  <a:cubicBezTo>
                    <a:pt x="5902" y="6513"/>
                    <a:pt x="7529" y="4071"/>
                    <a:pt x="10338" y="2728"/>
                  </a:cubicBezTo>
                  <a:cubicBezTo>
                    <a:pt x="13512" y="1263"/>
                    <a:pt x="17297" y="693"/>
                    <a:pt x="20837" y="693"/>
                  </a:cubicBezTo>
                  <a:close/>
                  <a:moveTo>
                    <a:pt x="20837" y="1"/>
                  </a:moveTo>
                  <a:cubicBezTo>
                    <a:pt x="17215" y="1"/>
                    <a:pt x="13349" y="571"/>
                    <a:pt x="10053" y="2117"/>
                  </a:cubicBezTo>
                  <a:cubicBezTo>
                    <a:pt x="7000" y="3542"/>
                    <a:pt x="5291" y="6187"/>
                    <a:pt x="4314" y="8995"/>
                  </a:cubicBezTo>
                  <a:cubicBezTo>
                    <a:pt x="3338" y="11844"/>
                    <a:pt x="3093" y="14815"/>
                    <a:pt x="3093" y="17012"/>
                  </a:cubicBezTo>
                  <a:cubicBezTo>
                    <a:pt x="3093" y="18884"/>
                    <a:pt x="3297" y="20187"/>
                    <a:pt x="3297" y="20187"/>
                  </a:cubicBezTo>
                  <a:lnTo>
                    <a:pt x="3297" y="20268"/>
                  </a:lnTo>
                  <a:cubicBezTo>
                    <a:pt x="3297" y="20268"/>
                    <a:pt x="3297" y="20309"/>
                    <a:pt x="3338" y="20390"/>
                  </a:cubicBezTo>
                  <a:cubicBezTo>
                    <a:pt x="3541" y="21082"/>
                    <a:pt x="4355" y="24012"/>
                    <a:pt x="4355" y="26820"/>
                  </a:cubicBezTo>
                  <a:cubicBezTo>
                    <a:pt x="4355" y="27879"/>
                    <a:pt x="4233" y="28896"/>
                    <a:pt x="3948" y="29751"/>
                  </a:cubicBezTo>
                  <a:cubicBezTo>
                    <a:pt x="3378" y="31623"/>
                    <a:pt x="2402" y="33251"/>
                    <a:pt x="1588" y="34431"/>
                  </a:cubicBezTo>
                  <a:cubicBezTo>
                    <a:pt x="1181" y="35041"/>
                    <a:pt x="814" y="35489"/>
                    <a:pt x="530" y="35815"/>
                  </a:cubicBezTo>
                  <a:cubicBezTo>
                    <a:pt x="407" y="35977"/>
                    <a:pt x="285" y="36099"/>
                    <a:pt x="204" y="36221"/>
                  </a:cubicBezTo>
                  <a:lnTo>
                    <a:pt x="123" y="36303"/>
                  </a:lnTo>
                  <a:lnTo>
                    <a:pt x="82" y="36344"/>
                  </a:lnTo>
                  <a:cubicBezTo>
                    <a:pt x="1" y="36425"/>
                    <a:pt x="1" y="36506"/>
                    <a:pt x="1" y="36628"/>
                  </a:cubicBezTo>
                  <a:cubicBezTo>
                    <a:pt x="41" y="36751"/>
                    <a:pt x="123" y="36832"/>
                    <a:pt x="204" y="36873"/>
                  </a:cubicBezTo>
                  <a:lnTo>
                    <a:pt x="19372" y="45419"/>
                  </a:lnTo>
                  <a:cubicBezTo>
                    <a:pt x="19406" y="45436"/>
                    <a:pt x="19447" y="45446"/>
                    <a:pt x="19489" y="45446"/>
                  </a:cubicBezTo>
                  <a:cubicBezTo>
                    <a:pt x="19548" y="45446"/>
                    <a:pt x="19610" y="45426"/>
                    <a:pt x="19657" y="45378"/>
                  </a:cubicBezTo>
                  <a:cubicBezTo>
                    <a:pt x="19739" y="45338"/>
                    <a:pt x="19820" y="45256"/>
                    <a:pt x="19820" y="45175"/>
                  </a:cubicBezTo>
                  <a:cubicBezTo>
                    <a:pt x="19820" y="45175"/>
                    <a:pt x="19983" y="44483"/>
                    <a:pt x="20186" y="43710"/>
                  </a:cubicBezTo>
                  <a:cubicBezTo>
                    <a:pt x="20390" y="42896"/>
                    <a:pt x="20634" y="42041"/>
                    <a:pt x="20756" y="41675"/>
                  </a:cubicBezTo>
                  <a:cubicBezTo>
                    <a:pt x="20756" y="41594"/>
                    <a:pt x="20878" y="41471"/>
                    <a:pt x="21041" y="41349"/>
                  </a:cubicBezTo>
                  <a:cubicBezTo>
                    <a:pt x="21326" y="41187"/>
                    <a:pt x="21773" y="41024"/>
                    <a:pt x="22099" y="40942"/>
                  </a:cubicBezTo>
                  <a:cubicBezTo>
                    <a:pt x="22262" y="40902"/>
                    <a:pt x="22425" y="40861"/>
                    <a:pt x="22547" y="40861"/>
                  </a:cubicBezTo>
                  <a:lnTo>
                    <a:pt x="22574" y="40852"/>
                  </a:lnTo>
                  <a:lnTo>
                    <a:pt x="22574" y="40852"/>
                  </a:lnTo>
                  <a:cubicBezTo>
                    <a:pt x="22782" y="40948"/>
                    <a:pt x="23443" y="41251"/>
                    <a:pt x="24215" y="41553"/>
                  </a:cubicBezTo>
                  <a:cubicBezTo>
                    <a:pt x="24704" y="41716"/>
                    <a:pt x="25192" y="41919"/>
                    <a:pt x="25721" y="42041"/>
                  </a:cubicBezTo>
                  <a:cubicBezTo>
                    <a:pt x="26209" y="42204"/>
                    <a:pt x="26657" y="42285"/>
                    <a:pt x="27064" y="42285"/>
                  </a:cubicBezTo>
                  <a:lnTo>
                    <a:pt x="27268" y="42285"/>
                  </a:lnTo>
                  <a:cubicBezTo>
                    <a:pt x="27634" y="42245"/>
                    <a:pt x="27919" y="42163"/>
                    <a:pt x="28163" y="42000"/>
                  </a:cubicBezTo>
                  <a:cubicBezTo>
                    <a:pt x="28326" y="41878"/>
                    <a:pt x="28448" y="41756"/>
                    <a:pt x="28529" y="41553"/>
                  </a:cubicBezTo>
                  <a:cubicBezTo>
                    <a:pt x="28814" y="41064"/>
                    <a:pt x="28936" y="40413"/>
                    <a:pt x="29506" y="39355"/>
                  </a:cubicBezTo>
                  <a:cubicBezTo>
                    <a:pt x="29791" y="38826"/>
                    <a:pt x="30238" y="37809"/>
                    <a:pt x="30727" y="36547"/>
                  </a:cubicBezTo>
                  <a:cubicBezTo>
                    <a:pt x="31500" y="34675"/>
                    <a:pt x="32395" y="32192"/>
                    <a:pt x="33128" y="29995"/>
                  </a:cubicBezTo>
                  <a:cubicBezTo>
                    <a:pt x="33494" y="28896"/>
                    <a:pt x="33820" y="27879"/>
                    <a:pt x="34023" y="27024"/>
                  </a:cubicBezTo>
                  <a:cubicBezTo>
                    <a:pt x="34267" y="26169"/>
                    <a:pt x="34390" y="25477"/>
                    <a:pt x="34390" y="25030"/>
                  </a:cubicBezTo>
                  <a:cubicBezTo>
                    <a:pt x="34390" y="23850"/>
                    <a:pt x="33942" y="22954"/>
                    <a:pt x="33494" y="22222"/>
                  </a:cubicBezTo>
                  <a:cubicBezTo>
                    <a:pt x="33291" y="21855"/>
                    <a:pt x="33087" y="21530"/>
                    <a:pt x="32924" y="21245"/>
                  </a:cubicBezTo>
                  <a:cubicBezTo>
                    <a:pt x="32762" y="20960"/>
                    <a:pt x="32721" y="20716"/>
                    <a:pt x="32721" y="20553"/>
                  </a:cubicBezTo>
                  <a:cubicBezTo>
                    <a:pt x="32680" y="20146"/>
                    <a:pt x="32924" y="19536"/>
                    <a:pt x="33291" y="18762"/>
                  </a:cubicBezTo>
                  <a:cubicBezTo>
                    <a:pt x="33657" y="17989"/>
                    <a:pt x="34105" y="17094"/>
                    <a:pt x="34512" y="15954"/>
                  </a:cubicBezTo>
                  <a:cubicBezTo>
                    <a:pt x="34756" y="15222"/>
                    <a:pt x="34919" y="14326"/>
                    <a:pt x="35000" y="13350"/>
                  </a:cubicBezTo>
                  <a:cubicBezTo>
                    <a:pt x="35081" y="12414"/>
                    <a:pt x="35122" y="11478"/>
                    <a:pt x="35122" y="10664"/>
                  </a:cubicBezTo>
                  <a:cubicBezTo>
                    <a:pt x="35122" y="9606"/>
                    <a:pt x="35081" y="8873"/>
                    <a:pt x="35081" y="8832"/>
                  </a:cubicBezTo>
                  <a:lnTo>
                    <a:pt x="35081" y="8832"/>
                  </a:lnTo>
                  <a:lnTo>
                    <a:pt x="35081" y="8832"/>
                  </a:lnTo>
                  <a:cubicBezTo>
                    <a:pt x="35077" y="8631"/>
                    <a:pt x="35048" y="7708"/>
                    <a:pt x="34797" y="6594"/>
                  </a:cubicBezTo>
                  <a:cubicBezTo>
                    <a:pt x="34552" y="5332"/>
                    <a:pt x="34064" y="3786"/>
                    <a:pt x="33006" y="2728"/>
                  </a:cubicBezTo>
                  <a:cubicBezTo>
                    <a:pt x="32640" y="2361"/>
                    <a:pt x="32070" y="2036"/>
                    <a:pt x="31297" y="1751"/>
                  </a:cubicBezTo>
                  <a:cubicBezTo>
                    <a:pt x="29058" y="815"/>
                    <a:pt x="25111" y="1"/>
                    <a:pt x="20837"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0" name="Google Shape;1902;p36"/>
            <p:cNvSpPr/>
            <p:nvPr/>
          </p:nvSpPr>
          <p:spPr>
            <a:xfrm>
              <a:off x="1439640" y="2552400"/>
              <a:ext cx="687960" cy="627840"/>
            </a:xfrm>
            <a:custGeom>
              <a:avLst/>
              <a:gdLst>
                <a:gd name="textAreaLeft" fmla="*/ 0 w 687960"/>
                <a:gd name="textAreaRight" fmla="*/ 688320 w 687960"/>
                <a:gd name="textAreaTop" fmla="*/ 0 h 627840"/>
                <a:gd name="textAreaBottom" fmla="*/ 628200 h 627840"/>
              </a:gdLst>
              <a:ahLst/>
              <a:cxnLst/>
              <a:rect l="textAreaLeft" t="textAreaTop" r="textAreaRight" b="textAreaBottom"/>
              <a:pathLst>
                <a:path w="41593" h="36125">
                  <a:moveTo>
                    <a:pt x="17525" y="0"/>
                  </a:moveTo>
                  <a:cubicBezTo>
                    <a:pt x="17069" y="0"/>
                    <a:pt x="16613" y="9"/>
                    <a:pt x="16157" y="26"/>
                  </a:cubicBezTo>
                  <a:cubicBezTo>
                    <a:pt x="8669" y="270"/>
                    <a:pt x="3175" y="2916"/>
                    <a:pt x="1587" y="7230"/>
                  </a:cubicBezTo>
                  <a:cubicBezTo>
                    <a:pt x="0" y="11584"/>
                    <a:pt x="2483" y="26805"/>
                    <a:pt x="2646" y="30875"/>
                  </a:cubicBezTo>
                  <a:cubicBezTo>
                    <a:pt x="2768" y="34944"/>
                    <a:pt x="5250" y="36125"/>
                    <a:pt x="8140" y="36125"/>
                  </a:cubicBezTo>
                  <a:cubicBezTo>
                    <a:pt x="11029" y="36125"/>
                    <a:pt x="13512" y="33601"/>
                    <a:pt x="14163" y="31404"/>
                  </a:cubicBezTo>
                  <a:cubicBezTo>
                    <a:pt x="14855" y="29165"/>
                    <a:pt x="15099" y="26927"/>
                    <a:pt x="15506" y="26398"/>
                  </a:cubicBezTo>
                  <a:cubicBezTo>
                    <a:pt x="15558" y="26322"/>
                    <a:pt x="15635" y="26290"/>
                    <a:pt x="15729" y="26290"/>
                  </a:cubicBezTo>
                  <a:cubicBezTo>
                    <a:pt x="16293" y="26290"/>
                    <a:pt x="17459" y="27456"/>
                    <a:pt x="17459" y="27456"/>
                  </a:cubicBezTo>
                  <a:cubicBezTo>
                    <a:pt x="17459" y="27456"/>
                    <a:pt x="18852" y="27854"/>
                    <a:pt x="19901" y="27854"/>
                  </a:cubicBezTo>
                  <a:cubicBezTo>
                    <a:pt x="20426" y="27854"/>
                    <a:pt x="20864" y="27755"/>
                    <a:pt x="21000" y="27456"/>
                  </a:cubicBezTo>
                  <a:cubicBezTo>
                    <a:pt x="21407" y="26520"/>
                    <a:pt x="20227" y="26276"/>
                    <a:pt x="21651" y="25747"/>
                  </a:cubicBezTo>
                  <a:cubicBezTo>
                    <a:pt x="23116" y="25218"/>
                    <a:pt x="26535" y="23102"/>
                    <a:pt x="26535" y="21026"/>
                  </a:cubicBezTo>
                  <a:cubicBezTo>
                    <a:pt x="26535" y="18910"/>
                    <a:pt x="22587" y="15369"/>
                    <a:pt x="24541" y="14840"/>
                  </a:cubicBezTo>
                  <a:cubicBezTo>
                    <a:pt x="25501" y="14585"/>
                    <a:pt x="27395" y="14519"/>
                    <a:pt x="29101" y="14519"/>
                  </a:cubicBezTo>
                  <a:cubicBezTo>
                    <a:pt x="30938" y="14519"/>
                    <a:pt x="32558" y="14596"/>
                    <a:pt x="32558" y="14596"/>
                  </a:cubicBezTo>
                  <a:cubicBezTo>
                    <a:pt x="32558" y="14596"/>
                    <a:pt x="28366" y="16549"/>
                    <a:pt x="30442" y="17485"/>
                  </a:cubicBezTo>
                  <a:cubicBezTo>
                    <a:pt x="30907" y="17682"/>
                    <a:pt x="31518" y="17779"/>
                    <a:pt x="32209" y="17779"/>
                  </a:cubicBezTo>
                  <a:cubicBezTo>
                    <a:pt x="34660" y="17779"/>
                    <a:pt x="38115" y="16565"/>
                    <a:pt x="39639" y="14311"/>
                  </a:cubicBezTo>
                  <a:cubicBezTo>
                    <a:pt x="41593" y="11421"/>
                    <a:pt x="38866" y="6863"/>
                    <a:pt x="35040" y="4340"/>
                  </a:cubicBezTo>
                  <a:cubicBezTo>
                    <a:pt x="31486" y="2009"/>
                    <a:pt x="24558" y="0"/>
                    <a:pt x="17525"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1" name="Google Shape;1903;p36"/>
            <p:cNvSpPr/>
            <p:nvPr/>
          </p:nvSpPr>
          <p:spPr>
            <a:xfrm>
              <a:off x="1451880" y="2546640"/>
              <a:ext cx="659520" cy="639360"/>
            </a:xfrm>
            <a:custGeom>
              <a:avLst/>
              <a:gdLst>
                <a:gd name="textAreaLeft" fmla="*/ 0 w 659520"/>
                <a:gd name="textAreaRight" fmla="*/ 659880 w 659520"/>
                <a:gd name="textAreaTop" fmla="*/ 0 h 639360"/>
                <a:gd name="textAreaBottom" fmla="*/ 639720 h 639360"/>
              </a:gdLst>
              <a:ahLst/>
              <a:cxnLst/>
              <a:rect l="textAreaLeft" t="textAreaTop" r="textAreaRight" b="textAreaBottom"/>
              <a:pathLst>
                <a:path w="39884" h="36792">
                  <a:moveTo>
                    <a:pt x="16893" y="692"/>
                  </a:moveTo>
                  <a:cubicBezTo>
                    <a:pt x="23823" y="692"/>
                    <a:pt x="30680" y="2709"/>
                    <a:pt x="34146" y="4966"/>
                  </a:cubicBezTo>
                  <a:cubicBezTo>
                    <a:pt x="35570" y="5902"/>
                    <a:pt x="36832" y="7164"/>
                    <a:pt x="37768" y="8507"/>
                  </a:cubicBezTo>
                  <a:cubicBezTo>
                    <a:pt x="38663" y="9809"/>
                    <a:pt x="39233" y="11233"/>
                    <a:pt x="39233" y="12454"/>
                  </a:cubicBezTo>
                  <a:cubicBezTo>
                    <a:pt x="39233" y="13187"/>
                    <a:pt x="39029" y="13879"/>
                    <a:pt x="38622" y="14489"/>
                  </a:cubicBezTo>
                  <a:cubicBezTo>
                    <a:pt x="37930" y="15507"/>
                    <a:pt x="36750" y="16361"/>
                    <a:pt x="35407" y="16931"/>
                  </a:cubicBezTo>
                  <a:cubicBezTo>
                    <a:pt x="34105" y="17501"/>
                    <a:pt x="32681" y="17786"/>
                    <a:pt x="31500" y="17786"/>
                  </a:cubicBezTo>
                  <a:cubicBezTo>
                    <a:pt x="30849" y="17786"/>
                    <a:pt x="30279" y="17664"/>
                    <a:pt x="29872" y="17501"/>
                  </a:cubicBezTo>
                  <a:cubicBezTo>
                    <a:pt x="29669" y="17419"/>
                    <a:pt x="29588" y="17338"/>
                    <a:pt x="29547" y="17297"/>
                  </a:cubicBezTo>
                  <a:lnTo>
                    <a:pt x="29465" y="17175"/>
                  </a:lnTo>
                  <a:cubicBezTo>
                    <a:pt x="29465" y="17134"/>
                    <a:pt x="29506" y="17053"/>
                    <a:pt x="29547" y="16972"/>
                  </a:cubicBezTo>
                  <a:cubicBezTo>
                    <a:pt x="29710" y="16605"/>
                    <a:pt x="30361" y="16158"/>
                    <a:pt x="30890" y="15791"/>
                  </a:cubicBezTo>
                  <a:cubicBezTo>
                    <a:pt x="31175" y="15629"/>
                    <a:pt x="31460" y="15507"/>
                    <a:pt x="31663" y="15384"/>
                  </a:cubicBezTo>
                  <a:cubicBezTo>
                    <a:pt x="31744" y="15344"/>
                    <a:pt x="31826" y="15303"/>
                    <a:pt x="31867" y="15262"/>
                  </a:cubicBezTo>
                  <a:lnTo>
                    <a:pt x="31948" y="15222"/>
                  </a:lnTo>
                  <a:cubicBezTo>
                    <a:pt x="32111" y="15181"/>
                    <a:pt x="32192" y="15018"/>
                    <a:pt x="32151" y="14855"/>
                  </a:cubicBezTo>
                  <a:cubicBezTo>
                    <a:pt x="32111" y="14693"/>
                    <a:pt x="31989" y="14611"/>
                    <a:pt x="31826" y="14571"/>
                  </a:cubicBezTo>
                  <a:cubicBezTo>
                    <a:pt x="31826" y="14571"/>
                    <a:pt x="30320" y="14530"/>
                    <a:pt x="28570" y="14530"/>
                  </a:cubicBezTo>
                  <a:cubicBezTo>
                    <a:pt x="27675" y="14530"/>
                    <a:pt x="26739" y="14530"/>
                    <a:pt x="25884" y="14571"/>
                  </a:cubicBezTo>
                  <a:cubicBezTo>
                    <a:pt x="25029" y="14652"/>
                    <a:pt x="24256" y="14733"/>
                    <a:pt x="23727" y="14855"/>
                  </a:cubicBezTo>
                  <a:cubicBezTo>
                    <a:pt x="23483" y="14937"/>
                    <a:pt x="23279" y="15059"/>
                    <a:pt x="23117" y="15222"/>
                  </a:cubicBezTo>
                  <a:cubicBezTo>
                    <a:pt x="22995" y="15384"/>
                    <a:pt x="22913" y="15629"/>
                    <a:pt x="22913" y="15832"/>
                  </a:cubicBezTo>
                  <a:cubicBezTo>
                    <a:pt x="22913" y="16239"/>
                    <a:pt x="23117" y="16687"/>
                    <a:pt x="23361" y="17134"/>
                  </a:cubicBezTo>
                  <a:cubicBezTo>
                    <a:pt x="23727" y="17826"/>
                    <a:pt x="24256" y="18600"/>
                    <a:pt x="24704" y="19373"/>
                  </a:cubicBezTo>
                  <a:cubicBezTo>
                    <a:pt x="25152" y="20105"/>
                    <a:pt x="25436" y="20838"/>
                    <a:pt x="25436" y="21367"/>
                  </a:cubicBezTo>
                  <a:cubicBezTo>
                    <a:pt x="25436" y="21774"/>
                    <a:pt x="25274" y="22262"/>
                    <a:pt x="24948" y="22710"/>
                  </a:cubicBezTo>
                  <a:cubicBezTo>
                    <a:pt x="24460" y="23402"/>
                    <a:pt x="23686" y="24094"/>
                    <a:pt x="22913" y="24623"/>
                  </a:cubicBezTo>
                  <a:cubicBezTo>
                    <a:pt x="22140" y="25193"/>
                    <a:pt x="21326" y="25599"/>
                    <a:pt x="20797" y="25762"/>
                  </a:cubicBezTo>
                  <a:cubicBezTo>
                    <a:pt x="20512" y="25884"/>
                    <a:pt x="20268" y="25966"/>
                    <a:pt x="20105" y="26129"/>
                  </a:cubicBezTo>
                  <a:cubicBezTo>
                    <a:pt x="20024" y="26169"/>
                    <a:pt x="19983" y="26251"/>
                    <a:pt x="19902" y="26373"/>
                  </a:cubicBezTo>
                  <a:cubicBezTo>
                    <a:pt x="19861" y="26454"/>
                    <a:pt x="19861" y="26576"/>
                    <a:pt x="19861" y="26658"/>
                  </a:cubicBezTo>
                  <a:cubicBezTo>
                    <a:pt x="19861" y="26861"/>
                    <a:pt x="19902" y="26983"/>
                    <a:pt x="19942" y="27105"/>
                  </a:cubicBezTo>
                  <a:cubicBezTo>
                    <a:pt x="19983" y="27227"/>
                    <a:pt x="20024" y="27309"/>
                    <a:pt x="20024" y="27390"/>
                  </a:cubicBezTo>
                  <a:cubicBezTo>
                    <a:pt x="20024" y="27472"/>
                    <a:pt x="20024" y="27553"/>
                    <a:pt x="19942" y="27675"/>
                  </a:cubicBezTo>
                  <a:cubicBezTo>
                    <a:pt x="19942" y="27675"/>
                    <a:pt x="19902" y="27756"/>
                    <a:pt x="19780" y="27797"/>
                  </a:cubicBezTo>
                  <a:cubicBezTo>
                    <a:pt x="19664" y="27826"/>
                    <a:pt x="19529" y="27855"/>
                    <a:pt x="19373" y="27855"/>
                  </a:cubicBezTo>
                  <a:cubicBezTo>
                    <a:pt x="19309" y="27855"/>
                    <a:pt x="19241" y="27850"/>
                    <a:pt x="19169" y="27838"/>
                  </a:cubicBezTo>
                  <a:cubicBezTo>
                    <a:pt x="19102" y="27843"/>
                    <a:pt x="19034" y="27846"/>
                    <a:pt x="18965" y="27846"/>
                  </a:cubicBezTo>
                  <a:cubicBezTo>
                    <a:pt x="18526" y="27846"/>
                    <a:pt x="18044" y="27745"/>
                    <a:pt x="17623" y="27675"/>
                  </a:cubicBezTo>
                  <a:cubicBezTo>
                    <a:pt x="17378" y="27594"/>
                    <a:pt x="17175" y="27553"/>
                    <a:pt x="17053" y="27512"/>
                  </a:cubicBezTo>
                  <a:cubicBezTo>
                    <a:pt x="16988" y="27496"/>
                    <a:pt x="16936" y="27486"/>
                    <a:pt x="16897" y="27480"/>
                  </a:cubicBezTo>
                  <a:lnTo>
                    <a:pt x="16897" y="27480"/>
                  </a:lnTo>
                  <a:cubicBezTo>
                    <a:pt x="16786" y="27375"/>
                    <a:pt x="16562" y="27169"/>
                    <a:pt x="16280" y="26942"/>
                  </a:cubicBezTo>
                  <a:cubicBezTo>
                    <a:pt x="16117" y="26780"/>
                    <a:pt x="15873" y="26658"/>
                    <a:pt x="15669" y="26536"/>
                  </a:cubicBezTo>
                  <a:cubicBezTo>
                    <a:pt x="15466" y="26413"/>
                    <a:pt x="15262" y="26291"/>
                    <a:pt x="14977" y="26291"/>
                  </a:cubicBezTo>
                  <a:cubicBezTo>
                    <a:pt x="14814" y="26291"/>
                    <a:pt x="14611" y="26373"/>
                    <a:pt x="14489" y="26536"/>
                  </a:cubicBezTo>
                  <a:cubicBezTo>
                    <a:pt x="14326" y="26739"/>
                    <a:pt x="14245" y="26983"/>
                    <a:pt x="14163" y="27349"/>
                  </a:cubicBezTo>
                  <a:cubicBezTo>
                    <a:pt x="13878" y="28326"/>
                    <a:pt x="13594" y="29995"/>
                    <a:pt x="13105" y="31623"/>
                  </a:cubicBezTo>
                  <a:cubicBezTo>
                    <a:pt x="12820" y="32681"/>
                    <a:pt x="12047" y="33820"/>
                    <a:pt x="11030" y="34675"/>
                  </a:cubicBezTo>
                  <a:cubicBezTo>
                    <a:pt x="10012" y="35530"/>
                    <a:pt x="8751" y="36099"/>
                    <a:pt x="7408" y="36099"/>
                  </a:cubicBezTo>
                  <a:cubicBezTo>
                    <a:pt x="6024" y="36099"/>
                    <a:pt x="4762" y="35814"/>
                    <a:pt x="3826" y="35082"/>
                  </a:cubicBezTo>
                  <a:cubicBezTo>
                    <a:pt x="2931" y="34349"/>
                    <a:pt x="2320" y="33169"/>
                    <a:pt x="2239" y="31175"/>
                  </a:cubicBezTo>
                  <a:cubicBezTo>
                    <a:pt x="2198" y="29588"/>
                    <a:pt x="1791" y="26454"/>
                    <a:pt x="1425" y="22873"/>
                  </a:cubicBezTo>
                  <a:cubicBezTo>
                    <a:pt x="1018" y="19332"/>
                    <a:pt x="652" y="15344"/>
                    <a:pt x="652" y="12251"/>
                  </a:cubicBezTo>
                  <a:cubicBezTo>
                    <a:pt x="652" y="10297"/>
                    <a:pt x="815" y="8629"/>
                    <a:pt x="1181" y="7693"/>
                  </a:cubicBezTo>
                  <a:cubicBezTo>
                    <a:pt x="1914" y="5617"/>
                    <a:pt x="3623" y="3949"/>
                    <a:pt x="6065" y="2728"/>
                  </a:cubicBezTo>
                  <a:cubicBezTo>
                    <a:pt x="8506" y="1547"/>
                    <a:pt x="11722" y="815"/>
                    <a:pt x="15425" y="693"/>
                  </a:cubicBezTo>
                  <a:lnTo>
                    <a:pt x="16687" y="693"/>
                  </a:lnTo>
                  <a:cubicBezTo>
                    <a:pt x="16755" y="692"/>
                    <a:pt x="16824" y="692"/>
                    <a:pt x="16893" y="692"/>
                  </a:cubicBezTo>
                  <a:close/>
                  <a:moveTo>
                    <a:pt x="15425" y="1"/>
                  </a:moveTo>
                  <a:cubicBezTo>
                    <a:pt x="11640" y="164"/>
                    <a:pt x="8344" y="896"/>
                    <a:pt x="5780" y="2158"/>
                  </a:cubicBezTo>
                  <a:cubicBezTo>
                    <a:pt x="3216" y="3379"/>
                    <a:pt x="1344" y="5210"/>
                    <a:pt x="530" y="7449"/>
                  </a:cubicBezTo>
                  <a:cubicBezTo>
                    <a:pt x="123" y="8588"/>
                    <a:pt x="1" y="10257"/>
                    <a:pt x="1" y="12251"/>
                  </a:cubicBezTo>
                  <a:cubicBezTo>
                    <a:pt x="1" y="15425"/>
                    <a:pt x="367" y="19373"/>
                    <a:pt x="733" y="22954"/>
                  </a:cubicBezTo>
                  <a:cubicBezTo>
                    <a:pt x="1140" y="26536"/>
                    <a:pt x="1507" y="29710"/>
                    <a:pt x="1547" y="31216"/>
                  </a:cubicBezTo>
                  <a:cubicBezTo>
                    <a:pt x="1629" y="33291"/>
                    <a:pt x="2320" y="34756"/>
                    <a:pt x="3419" y="35611"/>
                  </a:cubicBezTo>
                  <a:cubicBezTo>
                    <a:pt x="4518" y="36506"/>
                    <a:pt x="5943" y="36791"/>
                    <a:pt x="7408" y="36791"/>
                  </a:cubicBezTo>
                  <a:cubicBezTo>
                    <a:pt x="8954" y="36791"/>
                    <a:pt x="10379" y="36140"/>
                    <a:pt x="11477" y="35204"/>
                  </a:cubicBezTo>
                  <a:cubicBezTo>
                    <a:pt x="12617" y="34227"/>
                    <a:pt x="13431" y="33006"/>
                    <a:pt x="13756" y="31826"/>
                  </a:cubicBezTo>
                  <a:cubicBezTo>
                    <a:pt x="14123" y="30687"/>
                    <a:pt x="14326" y="29547"/>
                    <a:pt x="14530" y="28652"/>
                  </a:cubicBezTo>
                  <a:cubicBezTo>
                    <a:pt x="14652" y="28204"/>
                    <a:pt x="14733" y="27838"/>
                    <a:pt x="14814" y="27512"/>
                  </a:cubicBezTo>
                  <a:cubicBezTo>
                    <a:pt x="14881" y="27279"/>
                    <a:pt x="14947" y="27074"/>
                    <a:pt x="14992" y="26984"/>
                  </a:cubicBezTo>
                  <a:lnTo>
                    <a:pt x="14992" y="26984"/>
                  </a:lnTo>
                  <a:cubicBezTo>
                    <a:pt x="15048" y="26991"/>
                    <a:pt x="15196" y="27031"/>
                    <a:pt x="15344" y="27105"/>
                  </a:cubicBezTo>
                  <a:cubicBezTo>
                    <a:pt x="15588" y="27268"/>
                    <a:pt x="15873" y="27472"/>
                    <a:pt x="16117" y="27675"/>
                  </a:cubicBezTo>
                  <a:cubicBezTo>
                    <a:pt x="16239" y="27756"/>
                    <a:pt x="16320" y="27879"/>
                    <a:pt x="16402" y="27919"/>
                  </a:cubicBezTo>
                  <a:cubicBezTo>
                    <a:pt x="16442" y="28001"/>
                    <a:pt x="16483" y="28041"/>
                    <a:pt x="16483" y="28041"/>
                  </a:cubicBezTo>
                  <a:lnTo>
                    <a:pt x="16646" y="28123"/>
                  </a:lnTo>
                  <a:cubicBezTo>
                    <a:pt x="16646" y="28123"/>
                    <a:pt x="18070" y="28530"/>
                    <a:pt x="19169" y="28530"/>
                  </a:cubicBezTo>
                  <a:cubicBezTo>
                    <a:pt x="19454" y="28530"/>
                    <a:pt x="19739" y="28530"/>
                    <a:pt x="19983" y="28448"/>
                  </a:cubicBezTo>
                  <a:cubicBezTo>
                    <a:pt x="20227" y="28367"/>
                    <a:pt x="20471" y="28204"/>
                    <a:pt x="20593" y="27919"/>
                  </a:cubicBezTo>
                  <a:cubicBezTo>
                    <a:pt x="20675" y="27756"/>
                    <a:pt x="20716" y="27553"/>
                    <a:pt x="20716" y="27390"/>
                  </a:cubicBezTo>
                  <a:cubicBezTo>
                    <a:pt x="20716" y="27187"/>
                    <a:pt x="20634" y="26983"/>
                    <a:pt x="20593" y="26861"/>
                  </a:cubicBezTo>
                  <a:cubicBezTo>
                    <a:pt x="20553" y="26739"/>
                    <a:pt x="20512" y="26658"/>
                    <a:pt x="20512" y="26658"/>
                  </a:cubicBezTo>
                  <a:lnTo>
                    <a:pt x="20553" y="26658"/>
                  </a:lnTo>
                  <a:cubicBezTo>
                    <a:pt x="20593" y="26617"/>
                    <a:pt x="20716" y="26495"/>
                    <a:pt x="21041" y="26413"/>
                  </a:cubicBezTo>
                  <a:cubicBezTo>
                    <a:pt x="21814" y="26129"/>
                    <a:pt x="23035" y="25437"/>
                    <a:pt x="24134" y="24582"/>
                  </a:cubicBezTo>
                  <a:cubicBezTo>
                    <a:pt x="24663" y="24134"/>
                    <a:pt x="25152" y="23646"/>
                    <a:pt x="25518" y="23117"/>
                  </a:cubicBezTo>
                  <a:cubicBezTo>
                    <a:pt x="25884" y="22547"/>
                    <a:pt x="26128" y="21977"/>
                    <a:pt x="26128" y="21367"/>
                  </a:cubicBezTo>
                  <a:cubicBezTo>
                    <a:pt x="26128" y="20838"/>
                    <a:pt x="25925" y="20350"/>
                    <a:pt x="25681" y="19820"/>
                  </a:cubicBezTo>
                  <a:cubicBezTo>
                    <a:pt x="25314" y="19047"/>
                    <a:pt x="24785" y="18233"/>
                    <a:pt x="24338" y="17501"/>
                  </a:cubicBezTo>
                  <a:cubicBezTo>
                    <a:pt x="24134" y="17134"/>
                    <a:pt x="23931" y="16809"/>
                    <a:pt x="23809" y="16524"/>
                  </a:cubicBezTo>
                  <a:cubicBezTo>
                    <a:pt x="23686" y="16239"/>
                    <a:pt x="23605" y="15995"/>
                    <a:pt x="23605" y="15832"/>
                  </a:cubicBezTo>
                  <a:cubicBezTo>
                    <a:pt x="23605" y="15751"/>
                    <a:pt x="23646" y="15669"/>
                    <a:pt x="23646" y="15629"/>
                  </a:cubicBezTo>
                  <a:cubicBezTo>
                    <a:pt x="23686" y="15629"/>
                    <a:pt x="23768" y="15547"/>
                    <a:pt x="23890" y="15507"/>
                  </a:cubicBezTo>
                  <a:cubicBezTo>
                    <a:pt x="24338" y="15384"/>
                    <a:pt x="25070" y="15303"/>
                    <a:pt x="25925" y="15262"/>
                  </a:cubicBezTo>
                  <a:cubicBezTo>
                    <a:pt x="26739" y="15222"/>
                    <a:pt x="27675" y="15181"/>
                    <a:pt x="28570" y="15181"/>
                  </a:cubicBezTo>
                  <a:cubicBezTo>
                    <a:pt x="29289" y="15181"/>
                    <a:pt x="29979" y="15210"/>
                    <a:pt x="30544" y="15219"/>
                  </a:cubicBezTo>
                  <a:lnTo>
                    <a:pt x="30544" y="15219"/>
                  </a:lnTo>
                  <a:cubicBezTo>
                    <a:pt x="30457" y="15272"/>
                    <a:pt x="30368" y="15327"/>
                    <a:pt x="30279" y="15384"/>
                  </a:cubicBezTo>
                  <a:cubicBezTo>
                    <a:pt x="29954" y="15629"/>
                    <a:pt x="29588" y="15873"/>
                    <a:pt x="29303" y="16158"/>
                  </a:cubicBezTo>
                  <a:cubicBezTo>
                    <a:pt x="29181" y="16321"/>
                    <a:pt x="29058" y="16443"/>
                    <a:pt x="28936" y="16605"/>
                  </a:cubicBezTo>
                  <a:cubicBezTo>
                    <a:pt x="28855" y="16768"/>
                    <a:pt x="28814" y="16972"/>
                    <a:pt x="28814" y="17175"/>
                  </a:cubicBezTo>
                  <a:cubicBezTo>
                    <a:pt x="28774" y="17379"/>
                    <a:pt x="28855" y="17582"/>
                    <a:pt x="29018" y="17745"/>
                  </a:cubicBezTo>
                  <a:cubicBezTo>
                    <a:pt x="29140" y="17908"/>
                    <a:pt x="29343" y="18030"/>
                    <a:pt x="29588" y="18111"/>
                  </a:cubicBezTo>
                  <a:cubicBezTo>
                    <a:pt x="30117" y="18355"/>
                    <a:pt x="30768" y="18477"/>
                    <a:pt x="31500" y="18477"/>
                  </a:cubicBezTo>
                  <a:cubicBezTo>
                    <a:pt x="32803" y="18477"/>
                    <a:pt x="34308" y="18152"/>
                    <a:pt x="35692" y="17541"/>
                  </a:cubicBezTo>
                  <a:cubicBezTo>
                    <a:pt x="37076" y="16931"/>
                    <a:pt x="38378" y="16036"/>
                    <a:pt x="39192" y="14855"/>
                  </a:cubicBezTo>
                  <a:cubicBezTo>
                    <a:pt x="39680" y="14123"/>
                    <a:pt x="39884" y="13309"/>
                    <a:pt x="39884" y="12454"/>
                  </a:cubicBezTo>
                  <a:cubicBezTo>
                    <a:pt x="39884" y="11030"/>
                    <a:pt x="39273" y="9524"/>
                    <a:pt x="38337" y="8100"/>
                  </a:cubicBezTo>
                  <a:cubicBezTo>
                    <a:pt x="37361" y="6675"/>
                    <a:pt x="36018" y="5373"/>
                    <a:pt x="34512" y="4396"/>
                  </a:cubicBezTo>
                  <a:cubicBezTo>
                    <a:pt x="30808" y="1995"/>
                    <a:pt x="23809" y="1"/>
                    <a:pt x="16687"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2" name="Google Shape;1904;p36"/>
            <p:cNvSpPr/>
            <p:nvPr/>
          </p:nvSpPr>
          <p:spPr>
            <a:xfrm>
              <a:off x="1551600" y="3013920"/>
              <a:ext cx="38880" cy="36000"/>
            </a:xfrm>
            <a:custGeom>
              <a:avLst/>
              <a:gdLst>
                <a:gd name="textAreaLeft" fmla="*/ 0 w 38880"/>
                <a:gd name="textAreaRight" fmla="*/ 39240 w 38880"/>
                <a:gd name="textAreaTop" fmla="*/ 0 h 36000"/>
                <a:gd name="textAreaBottom" fmla="*/ 36360 h 36000"/>
              </a:gdLst>
              <a:ahLst/>
              <a:cxnLst/>
              <a:rect l="textAreaLeft" t="textAreaTop" r="textAreaRight" b="textAreaBottom"/>
              <a:pathLst>
                <a:path w="2362" h="2100">
                  <a:moveTo>
                    <a:pt x="1970" y="1"/>
                  </a:moveTo>
                  <a:cubicBezTo>
                    <a:pt x="1883" y="1"/>
                    <a:pt x="1792" y="31"/>
                    <a:pt x="1710" y="92"/>
                  </a:cubicBezTo>
                  <a:cubicBezTo>
                    <a:pt x="1303" y="581"/>
                    <a:pt x="815" y="1028"/>
                    <a:pt x="164" y="1476"/>
                  </a:cubicBezTo>
                  <a:cubicBezTo>
                    <a:pt x="42" y="1598"/>
                    <a:pt x="1" y="1801"/>
                    <a:pt x="82" y="1964"/>
                  </a:cubicBezTo>
                  <a:cubicBezTo>
                    <a:pt x="154" y="2060"/>
                    <a:pt x="253" y="2099"/>
                    <a:pt x="356" y="2099"/>
                  </a:cubicBezTo>
                  <a:cubicBezTo>
                    <a:pt x="429" y="2099"/>
                    <a:pt x="503" y="2079"/>
                    <a:pt x="571" y="2046"/>
                  </a:cubicBezTo>
                  <a:cubicBezTo>
                    <a:pt x="1222" y="1557"/>
                    <a:pt x="1792" y="1069"/>
                    <a:pt x="2239" y="581"/>
                  </a:cubicBezTo>
                  <a:cubicBezTo>
                    <a:pt x="2361" y="418"/>
                    <a:pt x="2361" y="214"/>
                    <a:pt x="2199" y="92"/>
                  </a:cubicBezTo>
                  <a:cubicBezTo>
                    <a:pt x="2138" y="31"/>
                    <a:pt x="2056" y="1"/>
                    <a:pt x="19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8000" bIns="18000" anchor="ctr">
              <a:noAutofit/>
            </a:bodyPr>
            <a:lstStyle/>
            <a:p>
              <a:pPr>
                <a:tabLst>
                  <a:tab pos="0" algn="l"/>
                </a:tabLst>
              </a:pPr>
              <a:endParaRPr lang="en-US" spc="-1" dirty="0">
                <a:solidFill>
                  <a:srgbClr val="FFFFFF"/>
                </a:solidFill>
                <a:latin typeface="OpenSymbol"/>
              </a:endParaRPr>
            </a:p>
          </p:txBody>
        </p:sp>
        <p:sp>
          <p:nvSpPr>
            <p:cNvPr id="1803" name="Google Shape;1905;p36"/>
            <p:cNvSpPr/>
            <p:nvPr/>
          </p:nvSpPr>
          <p:spPr>
            <a:xfrm>
              <a:off x="1608120" y="2719080"/>
              <a:ext cx="481320" cy="241920"/>
            </a:xfrm>
            <a:custGeom>
              <a:avLst/>
              <a:gdLst>
                <a:gd name="textAreaLeft" fmla="*/ 0 w 481320"/>
                <a:gd name="textAreaRight" fmla="*/ 481680 w 481320"/>
                <a:gd name="textAreaTop" fmla="*/ 0 h 241920"/>
                <a:gd name="textAreaBottom" fmla="*/ 242280 h 241920"/>
              </a:gdLst>
              <a:ahLst/>
              <a:cxnLst/>
              <a:rect l="textAreaLeft" t="textAreaTop" r="textAreaRight" b="textAreaBottom"/>
              <a:pathLst>
                <a:path w="29099" h="13929">
                  <a:moveTo>
                    <a:pt x="28714" y="0"/>
                  </a:moveTo>
                  <a:cubicBezTo>
                    <a:pt x="28604" y="0"/>
                    <a:pt x="28500" y="45"/>
                    <a:pt x="28448" y="124"/>
                  </a:cubicBezTo>
                  <a:cubicBezTo>
                    <a:pt x="28407" y="124"/>
                    <a:pt x="27593" y="1345"/>
                    <a:pt x="24256" y="2200"/>
                  </a:cubicBezTo>
                  <a:cubicBezTo>
                    <a:pt x="23890" y="2281"/>
                    <a:pt x="23483" y="2322"/>
                    <a:pt x="23035" y="2322"/>
                  </a:cubicBezTo>
                  <a:cubicBezTo>
                    <a:pt x="20756" y="2322"/>
                    <a:pt x="17337" y="1386"/>
                    <a:pt x="13349" y="1345"/>
                  </a:cubicBezTo>
                  <a:cubicBezTo>
                    <a:pt x="10785" y="1345"/>
                    <a:pt x="8018" y="1752"/>
                    <a:pt x="5128" y="3095"/>
                  </a:cubicBezTo>
                  <a:cubicBezTo>
                    <a:pt x="3745" y="3746"/>
                    <a:pt x="2727" y="4479"/>
                    <a:pt x="2035" y="5293"/>
                  </a:cubicBezTo>
                  <a:cubicBezTo>
                    <a:pt x="977" y="6554"/>
                    <a:pt x="652" y="7938"/>
                    <a:pt x="489" y="9322"/>
                  </a:cubicBezTo>
                  <a:cubicBezTo>
                    <a:pt x="326" y="10705"/>
                    <a:pt x="326" y="12130"/>
                    <a:pt x="41" y="13514"/>
                  </a:cubicBezTo>
                  <a:cubicBezTo>
                    <a:pt x="0" y="13676"/>
                    <a:pt x="123" y="13880"/>
                    <a:pt x="326" y="13920"/>
                  </a:cubicBezTo>
                  <a:cubicBezTo>
                    <a:pt x="347" y="13926"/>
                    <a:pt x="369" y="13928"/>
                    <a:pt x="391" y="13928"/>
                  </a:cubicBezTo>
                  <a:cubicBezTo>
                    <a:pt x="539" y="13928"/>
                    <a:pt x="698" y="13813"/>
                    <a:pt x="733" y="13636"/>
                  </a:cubicBezTo>
                  <a:cubicBezTo>
                    <a:pt x="1099" y="11682"/>
                    <a:pt x="937" y="9769"/>
                    <a:pt x="1384" y="8101"/>
                  </a:cubicBezTo>
                  <a:cubicBezTo>
                    <a:pt x="1588" y="7246"/>
                    <a:pt x="1954" y="6473"/>
                    <a:pt x="2564" y="5740"/>
                  </a:cubicBezTo>
                  <a:cubicBezTo>
                    <a:pt x="3175" y="5008"/>
                    <a:pt x="4070" y="4316"/>
                    <a:pt x="5413" y="3705"/>
                  </a:cubicBezTo>
                  <a:cubicBezTo>
                    <a:pt x="8181" y="2444"/>
                    <a:pt x="10867" y="2037"/>
                    <a:pt x="13349" y="2037"/>
                  </a:cubicBezTo>
                  <a:cubicBezTo>
                    <a:pt x="17215" y="2037"/>
                    <a:pt x="20593" y="2973"/>
                    <a:pt x="23035" y="3014"/>
                  </a:cubicBezTo>
                  <a:cubicBezTo>
                    <a:pt x="23523" y="3014"/>
                    <a:pt x="23971" y="2973"/>
                    <a:pt x="24419" y="2851"/>
                  </a:cubicBezTo>
                  <a:cubicBezTo>
                    <a:pt x="28000" y="1956"/>
                    <a:pt x="28936" y="572"/>
                    <a:pt x="28977" y="531"/>
                  </a:cubicBezTo>
                  <a:cubicBezTo>
                    <a:pt x="29099" y="368"/>
                    <a:pt x="29058" y="165"/>
                    <a:pt x="28895" y="43"/>
                  </a:cubicBezTo>
                  <a:cubicBezTo>
                    <a:pt x="28838" y="14"/>
                    <a:pt x="28775" y="0"/>
                    <a:pt x="287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FFFFFF"/>
                </a:solidFill>
                <a:latin typeface="OpenSymbol"/>
              </a:endParaRPr>
            </a:p>
          </p:txBody>
        </p:sp>
        <p:sp>
          <p:nvSpPr>
            <p:cNvPr id="1804" name="Google Shape;1906;p36"/>
            <p:cNvSpPr/>
            <p:nvPr/>
          </p:nvSpPr>
          <p:spPr>
            <a:xfrm>
              <a:off x="1598760" y="2832840"/>
              <a:ext cx="236880" cy="277920"/>
            </a:xfrm>
            <a:custGeom>
              <a:avLst/>
              <a:gdLst>
                <a:gd name="textAreaLeft" fmla="*/ 0 w 236880"/>
                <a:gd name="textAreaRight" fmla="*/ 237240 w 236880"/>
                <a:gd name="textAreaTop" fmla="*/ 0 h 277920"/>
                <a:gd name="textAreaBottom" fmla="*/ 278280 h 277920"/>
              </a:gdLst>
              <a:ahLst/>
              <a:cxnLst/>
              <a:rect l="textAreaLeft" t="textAreaTop" r="textAreaRight" b="textAreaBottom"/>
              <a:pathLst>
                <a:path w="14327" h="16012">
                  <a:moveTo>
                    <a:pt x="13971" y="1"/>
                  </a:moveTo>
                  <a:cubicBezTo>
                    <a:pt x="13953" y="1"/>
                    <a:pt x="13936" y="3"/>
                    <a:pt x="13919" y="7"/>
                  </a:cubicBezTo>
                  <a:cubicBezTo>
                    <a:pt x="13838" y="7"/>
                    <a:pt x="10867" y="496"/>
                    <a:pt x="8628" y="4321"/>
                  </a:cubicBezTo>
                  <a:cubicBezTo>
                    <a:pt x="7489" y="6275"/>
                    <a:pt x="7001" y="8635"/>
                    <a:pt x="5983" y="10670"/>
                  </a:cubicBezTo>
                  <a:cubicBezTo>
                    <a:pt x="5495" y="11728"/>
                    <a:pt x="4844" y="12664"/>
                    <a:pt x="3948" y="13478"/>
                  </a:cubicBezTo>
                  <a:cubicBezTo>
                    <a:pt x="3053" y="14251"/>
                    <a:pt x="1873" y="14943"/>
                    <a:pt x="286" y="15350"/>
                  </a:cubicBezTo>
                  <a:cubicBezTo>
                    <a:pt x="123" y="15391"/>
                    <a:pt x="1" y="15594"/>
                    <a:pt x="41" y="15757"/>
                  </a:cubicBezTo>
                  <a:cubicBezTo>
                    <a:pt x="75" y="15927"/>
                    <a:pt x="222" y="16011"/>
                    <a:pt x="365" y="16011"/>
                  </a:cubicBezTo>
                  <a:cubicBezTo>
                    <a:pt x="393" y="16011"/>
                    <a:pt x="421" y="16008"/>
                    <a:pt x="448" y="16001"/>
                  </a:cubicBezTo>
                  <a:cubicBezTo>
                    <a:pt x="2158" y="15554"/>
                    <a:pt x="3419" y="14862"/>
                    <a:pt x="4396" y="13966"/>
                  </a:cubicBezTo>
                  <a:cubicBezTo>
                    <a:pt x="5861" y="12664"/>
                    <a:pt x="6675" y="10996"/>
                    <a:pt x="7285" y="9327"/>
                  </a:cubicBezTo>
                  <a:cubicBezTo>
                    <a:pt x="7937" y="7699"/>
                    <a:pt x="8425" y="6030"/>
                    <a:pt x="9198" y="4687"/>
                  </a:cubicBezTo>
                  <a:cubicBezTo>
                    <a:pt x="10256" y="2856"/>
                    <a:pt x="11477" y="1879"/>
                    <a:pt x="12413" y="1310"/>
                  </a:cubicBezTo>
                  <a:cubicBezTo>
                    <a:pt x="12902" y="1065"/>
                    <a:pt x="13309" y="903"/>
                    <a:pt x="13594" y="781"/>
                  </a:cubicBezTo>
                  <a:cubicBezTo>
                    <a:pt x="13716" y="740"/>
                    <a:pt x="13838" y="740"/>
                    <a:pt x="13919" y="699"/>
                  </a:cubicBezTo>
                  <a:lnTo>
                    <a:pt x="14001" y="699"/>
                  </a:lnTo>
                  <a:cubicBezTo>
                    <a:pt x="14204" y="658"/>
                    <a:pt x="14326" y="496"/>
                    <a:pt x="14285" y="292"/>
                  </a:cubicBezTo>
                  <a:cubicBezTo>
                    <a:pt x="14249" y="147"/>
                    <a:pt x="14115" y="1"/>
                    <a:pt x="13971"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FFFFFF"/>
                </a:solidFill>
                <a:latin typeface="OpenSymbol"/>
              </a:endParaRPr>
            </a:p>
          </p:txBody>
        </p:sp>
        <p:sp>
          <p:nvSpPr>
            <p:cNvPr id="1805" name="Google Shape;1907;p36"/>
            <p:cNvSpPr/>
            <p:nvPr/>
          </p:nvSpPr>
          <p:spPr>
            <a:xfrm>
              <a:off x="1703160" y="2985120"/>
              <a:ext cx="322200" cy="45720"/>
            </a:xfrm>
            <a:custGeom>
              <a:avLst/>
              <a:gdLst>
                <a:gd name="textAreaLeft" fmla="*/ 0 w 322200"/>
                <a:gd name="textAreaRight" fmla="*/ 322560 w 322200"/>
                <a:gd name="textAreaTop" fmla="*/ 0 h 45720"/>
                <a:gd name="textAreaBottom" fmla="*/ 46080 h 45720"/>
              </a:gdLst>
              <a:ahLst/>
              <a:cxnLst/>
              <a:rect l="textAreaLeft" t="textAreaTop" r="textAreaRight" b="textAreaBottom"/>
              <a:pathLst>
                <a:path w="19495" h="2653">
                  <a:moveTo>
                    <a:pt x="345" y="1"/>
                  </a:moveTo>
                  <a:cubicBezTo>
                    <a:pt x="172" y="1"/>
                    <a:pt x="41" y="146"/>
                    <a:pt x="41" y="292"/>
                  </a:cubicBezTo>
                  <a:cubicBezTo>
                    <a:pt x="1" y="496"/>
                    <a:pt x="164" y="658"/>
                    <a:pt x="326" y="658"/>
                  </a:cubicBezTo>
                  <a:lnTo>
                    <a:pt x="19088" y="2653"/>
                  </a:lnTo>
                  <a:cubicBezTo>
                    <a:pt x="19291" y="2653"/>
                    <a:pt x="19454" y="2530"/>
                    <a:pt x="19454" y="2327"/>
                  </a:cubicBezTo>
                  <a:cubicBezTo>
                    <a:pt x="19495" y="2164"/>
                    <a:pt x="19373" y="2001"/>
                    <a:pt x="19169" y="1961"/>
                  </a:cubicBezTo>
                  <a:lnTo>
                    <a:pt x="408" y="7"/>
                  </a:lnTo>
                  <a:cubicBezTo>
                    <a:pt x="386" y="3"/>
                    <a:pt x="365" y="1"/>
                    <a:pt x="34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23040" bIns="23040" anchor="ctr">
              <a:noAutofit/>
            </a:bodyPr>
            <a:lstStyle/>
            <a:p>
              <a:pPr>
                <a:tabLst>
                  <a:tab pos="0" algn="l"/>
                </a:tabLst>
              </a:pPr>
              <a:endParaRPr lang="en-US" spc="-1" dirty="0">
                <a:solidFill>
                  <a:srgbClr val="000000"/>
                </a:solidFill>
                <a:latin typeface="OpenSymbol"/>
              </a:endParaRPr>
            </a:p>
          </p:txBody>
        </p:sp>
        <p:sp>
          <p:nvSpPr>
            <p:cNvPr id="1806" name="Google Shape;1908;p36"/>
            <p:cNvSpPr/>
            <p:nvPr/>
          </p:nvSpPr>
          <p:spPr>
            <a:xfrm>
              <a:off x="1650600" y="2927520"/>
              <a:ext cx="106200" cy="218160"/>
            </a:xfrm>
            <a:custGeom>
              <a:avLst/>
              <a:gdLst>
                <a:gd name="textAreaLeft" fmla="*/ 0 w 106200"/>
                <a:gd name="textAreaRight" fmla="*/ 106560 w 106200"/>
                <a:gd name="textAreaTop" fmla="*/ 0 h 218160"/>
                <a:gd name="textAreaBottom" fmla="*/ 218520 h 218160"/>
              </a:gdLst>
              <a:ahLst/>
              <a:cxnLst/>
              <a:rect l="textAreaLeft" t="textAreaTop" r="textAreaRight" b="textAreaBottom"/>
              <a:pathLst>
                <a:path w="6431" h="12565">
                  <a:moveTo>
                    <a:pt x="3253" y="0"/>
                  </a:moveTo>
                  <a:cubicBezTo>
                    <a:pt x="2204" y="0"/>
                    <a:pt x="1341" y="1697"/>
                    <a:pt x="774" y="4815"/>
                  </a:cubicBezTo>
                  <a:cubicBezTo>
                    <a:pt x="0" y="9292"/>
                    <a:pt x="0" y="11652"/>
                    <a:pt x="1710" y="12303"/>
                  </a:cubicBezTo>
                  <a:cubicBezTo>
                    <a:pt x="2216" y="12496"/>
                    <a:pt x="2723" y="12564"/>
                    <a:pt x="3185" y="12564"/>
                  </a:cubicBezTo>
                  <a:cubicBezTo>
                    <a:pt x="4282" y="12564"/>
                    <a:pt x="5128" y="12181"/>
                    <a:pt x="5128" y="12181"/>
                  </a:cubicBezTo>
                  <a:lnTo>
                    <a:pt x="6186" y="7827"/>
                  </a:lnTo>
                  <a:cubicBezTo>
                    <a:pt x="6186" y="7827"/>
                    <a:pt x="6431" y="3228"/>
                    <a:pt x="4721" y="989"/>
                  </a:cubicBezTo>
                  <a:cubicBezTo>
                    <a:pt x="4203" y="322"/>
                    <a:pt x="3710" y="0"/>
                    <a:pt x="325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7" name="Google Shape;1909;p36"/>
            <p:cNvSpPr/>
            <p:nvPr/>
          </p:nvSpPr>
          <p:spPr>
            <a:xfrm>
              <a:off x="1649880" y="2921400"/>
              <a:ext cx="108000" cy="230400"/>
            </a:xfrm>
            <a:custGeom>
              <a:avLst/>
              <a:gdLst>
                <a:gd name="textAreaLeft" fmla="*/ 0 w 108000"/>
                <a:gd name="textAreaRight" fmla="*/ 108360 w 108000"/>
                <a:gd name="textAreaTop" fmla="*/ 0 h 230400"/>
                <a:gd name="textAreaBottom" fmla="*/ 230760 h 230400"/>
              </a:gdLst>
              <a:ahLst/>
              <a:cxnLst/>
              <a:rect l="textAreaLeft" t="textAreaTop" r="textAreaRight" b="textAreaBottom"/>
              <a:pathLst>
                <a:path w="6553" h="13268">
                  <a:moveTo>
                    <a:pt x="3297" y="0"/>
                  </a:moveTo>
                  <a:cubicBezTo>
                    <a:pt x="2931" y="0"/>
                    <a:pt x="2605" y="163"/>
                    <a:pt x="2320" y="407"/>
                  </a:cubicBezTo>
                  <a:cubicBezTo>
                    <a:pt x="1913" y="774"/>
                    <a:pt x="1547" y="1384"/>
                    <a:pt x="1262" y="2157"/>
                  </a:cubicBezTo>
                  <a:cubicBezTo>
                    <a:pt x="937" y="2931"/>
                    <a:pt x="693" y="3948"/>
                    <a:pt x="489" y="5128"/>
                  </a:cubicBezTo>
                  <a:cubicBezTo>
                    <a:pt x="163" y="6919"/>
                    <a:pt x="1" y="8384"/>
                    <a:pt x="1" y="9564"/>
                  </a:cubicBezTo>
                  <a:cubicBezTo>
                    <a:pt x="1" y="10460"/>
                    <a:pt x="82" y="11151"/>
                    <a:pt x="326" y="11721"/>
                  </a:cubicBezTo>
                  <a:cubicBezTo>
                    <a:pt x="611" y="12332"/>
                    <a:pt x="1059" y="12739"/>
                    <a:pt x="1629" y="12983"/>
                  </a:cubicBezTo>
                  <a:cubicBezTo>
                    <a:pt x="2158" y="13186"/>
                    <a:pt x="2727" y="13268"/>
                    <a:pt x="3216" y="13268"/>
                  </a:cubicBezTo>
                  <a:cubicBezTo>
                    <a:pt x="4396" y="13268"/>
                    <a:pt x="5291" y="12820"/>
                    <a:pt x="5291" y="12820"/>
                  </a:cubicBezTo>
                  <a:cubicBezTo>
                    <a:pt x="5454" y="12739"/>
                    <a:pt x="5535" y="12535"/>
                    <a:pt x="5454" y="12372"/>
                  </a:cubicBezTo>
                  <a:cubicBezTo>
                    <a:pt x="5395" y="12253"/>
                    <a:pt x="5270" y="12178"/>
                    <a:pt x="5143" y="12178"/>
                  </a:cubicBezTo>
                  <a:cubicBezTo>
                    <a:pt x="5097" y="12178"/>
                    <a:pt x="5050" y="12188"/>
                    <a:pt x="5006" y="12210"/>
                  </a:cubicBezTo>
                  <a:cubicBezTo>
                    <a:pt x="4925" y="12250"/>
                    <a:pt x="4152" y="12576"/>
                    <a:pt x="3216" y="12576"/>
                  </a:cubicBezTo>
                  <a:cubicBezTo>
                    <a:pt x="2768" y="12576"/>
                    <a:pt x="2320" y="12494"/>
                    <a:pt x="1873" y="12332"/>
                  </a:cubicBezTo>
                  <a:cubicBezTo>
                    <a:pt x="1425" y="12169"/>
                    <a:pt x="1181" y="11884"/>
                    <a:pt x="977" y="11477"/>
                  </a:cubicBezTo>
                  <a:cubicBezTo>
                    <a:pt x="774" y="11029"/>
                    <a:pt x="652" y="10378"/>
                    <a:pt x="652" y="9564"/>
                  </a:cubicBezTo>
                  <a:cubicBezTo>
                    <a:pt x="652" y="8465"/>
                    <a:pt x="855" y="7041"/>
                    <a:pt x="1181" y="5210"/>
                  </a:cubicBezTo>
                  <a:cubicBezTo>
                    <a:pt x="1425" y="3704"/>
                    <a:pt x="1791" y="2524"/>
                    <a:pt x="2158" y="1750"/>
                  </a:cubicBezTo>
                  <a:cubicBezTo>
                    <a:pt x="2361" y="1384"/>
                    <a:pt x="2565" y="1099"/>
                    <a:pt x="2768" y="936"/>
                  </a:cubicBezTo>
                  <a:cubicBezTo>
                    <a:pt x="2972" y="774"/>
                    <a:pt x="3134" y="692"/>
                    <a:pt x="3297" y="692"/>
                  </a:cubicBezTo>
                  <a:cubicBezTo>
                    <a:pt x="3419" y="692"/>
                    <a:pt x="3623" y="733"/>
                    <a:pt x="3826" y="896"/>
                  </a:cubicBezTo>
                  <a:cubicBezTo>
                    <a:pt x="4030" y="1018"/>
                    <a:pt x="4233" y="1262"/>
                    <a:pt x="4477" y="1588"/>
                  </a:cubicBezTo>
                  <a:cubicBezTo>
                    <a:pt x="5088" y="2361"/>
                    <a:pt x="5454" y="3500"/>
                    <a:pt x="5658" y="4640"/>
                  </a:cubicBezTo>
                  <a:cubicBezTo>
                    <a:pt x="5861" y="5739"/>
                    <a:pt x="5902" y="6838"/>
                    <a:pt x="5902" y="7529"/>
                  </a:cubicBezTo>
                  <a:cubicBezTo>
                    <a:pt x="5902" y="7733"/>
                    <a:pt x="5861" y="7896"/>
                    <a:pt x="5861" y="7977"/>
                  </a:cubicBezTo>
                  <a:cubicBezTo>
                    <a:pt x="5861" y="8099"/>
                    <a:pt x="5861" y="8181"/>
                    <a:pt x="5861" y="8181"/>
                  </a:cubicBezTo>
                  <a:cubicBezTo>
                    <a:pt x="5861" y="8343"/>
                    <a:pt x="5983" y="8506"/>
                    <a:pt x="6187" y="8506"/>
                  </a:cubicBezTo>
                  <a:cubicBezTo>
                    <a:pt x="6208" y="8510"/>
                    <a:pt x="6229" y="8512"/>
                    <a:pt x="6250" y="8512"/>
                  </a:cubicBezTo>
                  <a:cubicBezTo>
                    <a:pt x="6423" y="8512"/>
                    <a:pt x="6553" y="8367"/>
                    <a:pt x="6553" y="8221"/>
                  </a:cubicBezTo>
                  <a:cubicBezTo>
                    <a:pt x="6553" y="8221"/>
                    <a:pt x="6553" y="7936"/>
                    <a:pt x="6553" y="7529"/>
                  </a:cubicBezTo>
                  <a:cubicBezTo>
                    <a:pt x="6553" y="6838"/>
                    <a:pt x="6512" y="5698"/>
                    <a:pt x="6309" y="4518"/>
                  </a:cubicBezTo>
                  <a:cubicBezTo>
                    <a:pt x="6105" y="3338"/>
                    <a:pt x="5739" y="2076"/>
                    <a:pt x="5047" y="1140"/>
                  </a:cubicBezTo>
                  <a:cubicBezTo>
                    <a:pt x="4762" y="814"/>
                    <a:pt x="4477" y="530"/>
                    <a:pt x="4192" y="326"/>
                  </a:cubicBezTo>
                  <a:cubicBezTo>
                    <a:pt x="3908" y="123"/>
                    <a:pt x="3623" y="0"/>
                    <a:pt x="3297" y="0"/>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8" name="Google Shape;1910;p36"/>
            <p:cNvSpPr/>
            <p:nvPr/>
          </p:nvSpPr>
          <p:spPr>
            <a:xfrm>
              <a:off x="889560" y="4812840"/>
              <a:ext cx="1654920" cy="323640"/>
            </a:xfrm>
            <a:custGeom>
              <a:avLst/>
              <a:gdLst>
                <a:gd name="textAreaLeft" fmla="*/ 0 w 1654920"/>
                <a:gd name="textAreaRight" fmla="*/ 1655280 w 1654920"/>
                <a:gd name="textAreaTop" fmla="*/ 0 h 323640"/>
                <a:gd name="textAreaBottom" fmla="*/ 324000 h 323640"/>
              </a:gdLst>
              <a:ahLst/>
              <a:cxnLst/>
              <a:rect l="textAreaLeft" t="textAreaTop" r="textAreaRight" b="textAreaBottom"/>
              <a:pathLst>
                <a:path w="100035" h="18640">
                  <a:moveTo>
                    <a:pt x="46314" y="0"/>
                  </a:moveTo>
                  <a:cubicBezTo>
                    <a:pt x="45378" y="0"/>
                    <a:pt x="41064" y="1425"/>
                    <a:pt x="31460" y="3541"/>
                  </a:cubicBezTo>
                  <a:cubicBezTo>
                    <a:pt x="29832" y="3892"/>
                    <a:pt x="27988" y="4039"/>
                    <a:pt x="26046" y="4039"/>
                  </a:cubicBezTo>
                  <a:cubicBezTo>
                    <a:pt x="16528" y="4039"/>
                    <a:pt x="4681" y="529"/>
                    <a:pt x="4681" y="529"/>
                  </a:cubicBezTo>
                  <a:cubicBezTo>
                    <a:pt x="4681" y="529"/>
                    <a:pt x="1" y="3988"/>
                    <a:pt x="1" y="10459"/>
                  </a:cubicBezTo>
                  <a:cubicBezTo>
                    <a:pt x="1" y="14529"/>
                    <a:pt x="367" y="17948"/>
                    <a:pt x="855" y="18639"/>
                  </a:cubicBezTo>
                  <a:lnTo>
                    <a:pt x="100034" y="18639"/>
                  </a:lnTo>
                  <a:cubicBezTo>
                    <a:pt x="98447" y="17093"/>
                    <a:pt x="94255" y="13390"/>
                    <a:pt x="89046" y="12169"/>
                  </a:cubicBezTo>
                  <a:cubicBezTo>
                    <a:pt x="82290" y="10541"/>
                    <a:pt x="52866" y="7204"/>
                    <a:pt x="52866" y="7204"/>
                  </a:cubicBezTo>
                  <a:lnTo>
                    <a:pt x="51442" y="1302"/>
                  </a:lnTo>
                  <a:cubicBezTo>
                    <a:pt x="51442" y="1302"/>
                    <a:pt x="47291" y="0"/>
                    <a:pt x="46314"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09" name="Google Shape;1911;p36"/>
            <p:cNvSpPr/>
            <p:nvPr/>
          </p:nvSpPr>
          <p:spPr>
            <a:xfrm>
              <a:off x="884160" y="4807080"/>
              <a:ext cx="1666440" cy="335880"/>
            </a:xfrm>
            <a:custGeom>
              <a:avLst/>
              <a:gdLst>
                <a:gd name="textAreaLeft" fmla="*/ 0 w 1666440"/>
                <a:gd name="textAreaRight" fmla="*/ 1666800 w 1666440"/>
                <a:gd name="textAreaTop" fmla="*/ 0 h 335880"/>
                <a:gd name="textAreaBottom" fmla="*/ 336240 h 335880"/>
              </a:gdLst>
              <a:ahLst/>
              <a:cxnLst/>
              <a:rect l="textAreaLeft" t="textAreaTop" r="textAreaRight" b="textAreaBottom"/>
              <a:pathLst>
                <a:path w="100726" h="19332">
                  <a:moveTo>
                    <a:pt x="46639" y="652"/>
                  </a:moveTo>
                  <a:cubicBezTo>
                    <a:pt x="46842" y="652"/>
                    <a:pt x="47249" y="733"/>
                    <a:pt x="47778" y="855"/>
                  </a:cubicBezTo>
                  <a:cubicBezTo>
                    <a:pt x="48552" y="1018"/>
                    <a:pt x="49528" y="1303"/>
                    <a:pt x="50302" y="1547"/>
                  </a:cubicBezTo>
                  <a:cubicBezTo>
                    <a:pt x="50809" y="1681"/>
                    <a:pt x="51246" y="1797"/>
                    <a:pt x="51487" y="1861"/>
                  </a:cubicBezTo>
                  <a:lnTo>
                    <a:pt x="51487" y="1861"/>
                  </a:lnTo>
                  <a:lnTo>
                    <a:pt x="52866" y="7611"/>
                  </a:lnTo>
                  <a:cubicBezTo>
                    <a:pt x="52906" y="7733"/>
                    <a:pt x="53028" y="7855"/>
                    <a:pt x="53151" y="7855"/>
                  </a:cubicBezTo>
                  <a:cubicBezTo>
                    <a:pt x="53151" y="7855"/>
                    <a:pt x="53639" y="7896"/>
                    <a:pt x="54453" y="8018"/>
                  </a:cubicBezTo>
                  <a:cubicBezTo>
                    <a:pt x="57302" y="8343"/>
                    <a:pt x="64546" y="9198"/>
                    <a:pt x="71830" y="10134"/>
                  </a:cubicBezTo>
                  <a:cubicBezTo>
                    <a:pt x="79075" y="11070"/>
                    <a:pt x="86359" y="12128"/>
                    <a:pt x="89290" y="12820"/>
                  </a:cubicBezTo>
                  <a:cubicBezTo>
                    <a:pt x="93862" y="13909"/>
                    <a:pt x="97658" y="16907"/>
                    <a:pt x="99523" y="18640"/>
                  </a:cubicBezTo>
                  <a:lnTo>
                    <a:pt x="1383" y="18640"/>
                  </a:lnTo>
                  <a:cubicBezTo>
                    <a:pt x="1314" y="18474"/>
                    <a:pt x="1237" y="18221"/>
                    <a:pt x="1180" y="17907"/>
                  </a:cubicBezTo>
                  <a:cubicBezTo>
                    <a:pt x="895" y="16483"/>
                    <a:pt x="651" y="13838"/>
                    <a:pt x="651" y="10785"/>
                  </a:cubicBezTo>
                  <a:cubicBezTo>
                    <a:pt x="651" y="7652"/>
                    <a:pt x="1791" y="5210"/>
                    <a:pt x="2930" y="3582"/>
                  </a:cubicBezTo>
                  <a:cubicBezTo>
                    <a:pt x="3500" y="2768"/>
                    <a:pt x="4070" y="2158"/>
                    <a:pt x="4517" y="1710"/>
                  </a:cubicBezTo>
                  <a:cubicBezTo>
                    <a:pt x="4721" y="1506"/>
                    <a:pt x="4884" y="1344"/>
                    <a:pt x="5006" y="1262"/>
                  </a:cubicBezTo>
                  <a:lnTo>
                    <a:pt x="5052" y="1227"/>
                  </a:lnTo>
                  <a:lnTo>
                    <a:pt x="5052" y="1227"/>
                  </a:lnTo>
                  <a:cubicBezTo>
                    <a:pt x="6529" y="1642"/>
                    <a:pt x="17422" y="4681"/>
                    <a:pt x="26372" y="4681"/>
                  </a:cubicBezTo>
                  <a:cubicBezTo>
                    <a:pt x="28325" y="4681"/>
                    <a:pt x="30197" y="4518"/>
                    <a:pt x="31866" y="4192"/>
                  </a:cubicBezTo>
                  <a:cubicBezTo>
                    <a:pt x="36668" y="3134"/>
                    <a:pt x="40127" y="2239"/>
                    <a:pt x="42529" y="1628"/>
                  </a:cubicBezTo>
                  <a:cubicBezTo>
                    <a:pt x="43749" y="1344"/>
                    <a:pt x="44686" y="1099"/>
                    <a:pt x="45337" y="896"/>
                  </a:cubicBezTo>
                  <a:cubicBezTo>
                    <a:pt x="46029" y="733"/>
                    <a:pt x="46476" y="652"/>
                    <a:pt x="46639" y="652"/>
                  </a:cubicBezTo>
                  <a:close/>
                  <a:moveTo>
                    <a:pt x="46639" y="1"/>
                  </a:moveTo>
                  <a:cubicBezTo>
                    <a:pt x="46354" y="1"/>
                    <a:pt x="45906" y="82"/>
                    <a:pt x="45174" y="245"/>
                  </a:cubicBezTo>
                  <a:cubicBezTo>
                    <a:pt x="43098" y="774"/>
                    <a:pt x="38907" y="1954"/>
                    <a:pt x="31703" y="3501"/>
                  </a:cubicBezTo>
                  <a:cubicBezTo>
                    <a:pt x="30116" y="3867"/>
                    <a:pt x="28285" y="3989"/>
                    <a:pt x="26372" y="3989"/>
                  </a:cubicBezTo>
                  <a:cubicBezTo>
                    <a:pt x="21651" y="3989"/>
                    <a:pt x="16320" y="3134"/>
                    <a:pt x="12169" y="2280"/>
                  </a:cubicBezTo>
                  <a:cubicBezTo>
                    <a:pt x="10093" y="1832"/>
                    <a:pt x="8343" y="1384"/>
                    <a:pt x="7081" y="1059"/>
                  </a:cubicBezTo>
                  <a:cubicBezTo>
                    <a:pt x="6471" y="896"/>
                    <a:pt x="5942" y="774"/>
                    <a:pt x="5616" y="652"/>
                  </a:cubicBezTo>
                  <a:cubicBezTo>
                    <a:pt x="5291" y="570"/>
                    <a:pt x="5087" y="530"/>
                    <a:pt x="5087" y="530"/>
                  </a:cubicBezTo>
                  <a:cubicBezTo>
                    <a:pt x="5054" y="513"/>
                    <a:pt x="5013" y="503"/>
                    <a:pt x="4971" y="503"/>
                  </a:cubicBezTo>
                  <a:cubicBezTo>
                    <a:pt x="4912" y="503"/>
                    <a:pt x="4850" y="523"/>
                    <a:pt x="4802" y="570"/>
                  </a:cubicBezTo>
                  <a:cubicBezTo>
                    <a:pt x="4762" y="570"/>
                    <a:pt x="3581" y="1466"/>
                    <a:pt x="2401" y="3216"/>
                  </a:cubicBezTo>
                  <a:cubicBezTo>
                    <a:pt x="1180" y="4925"/>
                    <a:pt x="0" y="7489"/>
                    <a:pt x="0" y="10785"/>
                  </a:cubicBezTo>
                  <a:cubicBezTo>
                    <a:pt x="0" y="12861"/>
                    <a:pt x="82" y="14692"/>
                    <a:pt x="244" y="16157"/>
                  </a:cubicBezTo>
                  <a:cubicBezTo>
                    <a:pt x="326" y="16890"/>
                    <a:pt x="407" y="17541"/>
                    <a:pt x="529" y="18029"/>
                  </a:cubicBezTo>
                  <a:cubicBezTo>
                    <a:pt x="611" y="18518"/>
                    <a:pt x="733" y="18884"/>
                    <a:pt x="895" y="19169"/>
                  </a:cubicBezTo>
                  <a:cubicBezTo>
                    <a:pt x="936" y="19250"/>
                    <a:pt x="1058" y="19332"/>
                    <a:pt x="1180" y="19332"/>
                  </a:cubicBezTo>
                  <a:lnTo>
                    <a:pt x="100359" y="19332"/>
                  </a:lnTo>
                  <a:cubicBezTo>
                    <a:pt x="100481" y="19332"/>
                    <a:pt x="100603" y="19210"/>
                    <a:pt x="100644" y="19088"/>
                  </a:cubicBezTo>
                  <a:cubicBezTo>
                    <a:pt x="100725" y="18965"/>
                    <a:pt x="100685" y="18843"/>
                    <a:pt x="100563" y="18721"/>
                  </a:cubicBezTo>
                  <a:cubicBezTo>
                    <a:pt x="98975" y="17134"/>
                    <a:pt x="94784" y="13431"/>
                    <a:pt x="89412" y="12169"/>
                  </a:cubicBezTo>
                  <a:cubicBezTo>
                    <a:pt x="86034" y="11355"/>
                    <a:pt x="76999" y="10093"/>
                    <a:pt x="68819" y="9076"/>
                  </a:cubicBezTo>
                  <a:cubicBezTo>
                    <a:pt x="61526" y="8137"/>
                    <a:pt x="54907" y="7391"/>
                    <a:pt x="53504" y="7234"/>
                  </a:cubicBezTo>
                  <a:lnTo>
                    <a:pt x="53504" y="7234"/>
                  </a:lnTo>
                  <a:lnTo>
                    <a:pt x="52092" y="1547"/>
                  </a:lnTo>
                  <a:cubicBezTo>
                    <a:pt x="52052" y="1425"/>
                    <a:pt x="51970" y="1303"/>
                    <a:pt x="51848" y="1303"/>
                  </a:cubicBezTo>
                  <a:cubicBezTo>
                    <a:pt x="51848" y="1303"/>
                    <a:pt x="50831" y="977"/>
                    <a:pt x="49651" y="652"/>
                  </a:cubicBezTo>
                  <a:cubicBezTo>
                    <a:pt x="49081" y="489"/>
                    <a:pt x="48470" y="326"/>
                    <a:pt x="47941" y="204"/>
                  </a:cubicBezTo>
                  <a:cubicBezTo>
                    <a:pt x="47412" y="82"/>
                    <a:pt x="46965" y="1"/>
                    <a:pt x="46639"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0" name="Google Shape;1912;p36"/>
            <p:cNvSpPr/>
            <p:nvPr/>
          </p:nvSpPr>
          <p:spPr>
            <a:xfrm>
              <a:off x="897480" y="3344760"/>
              <a:ext cx="930240" cy="1627920"/>
            </a:xfrm>
            <a:custGeom>
              <a:avLst/>
              <a:gdLst>
                <a:gd name="textAreaLeft" fmla="*/ 0 w 930240"/>
                <a:gd name="textAreaRight" fmla="*/ 930600 w 930240"/>
                <a:gd name="textAreaTop" fmla="*/ 0 h 1627920"/>
                <a:gd name="textAreaBottom" fmla="*/ 1628280 h 1627920"/>
              </a:gdLst>
              <a:ahLst/>
              <a:cxnLst/>
              <a:rect l="textAreaLeft" t="textAreaTop" r="textAreaRight" b="textAreaBottom"/>
              <a:pathLst>
                <a:path w="56244" h="93664">
                  <a:moveTo>
                    <a:pt x="27796" y="0"/>
                  </a:moveTo>
                  <a:cubicBezTo>
                    <a:pt x="27796" y="0"/>
                    <a:pt x="27593" y="122"/>
                    <a:pt x="27308" y="326"/>
                  </a:cubicBezTo>
                  <a:cubicBezTo>
                    <a:pt x="25436" y="1588"/>
                    <a:pt x="18639" y="6308"/>
                    <a:pt x="13471" y="10378"/>
                  </a:cubicBezTo>
                  <a:cubicBezTo>
                    <a:pt x="7448" y="15099"/>
                    <a:pt x="7041" y="23890"/>
                    <a:pt x="6796" y="30686"/>
                  </a:cubicBezTo>
                  <a:cubicBezTo>
                    <a:pt x="6512" y="37523"/>
                    <a:pt x="2116" y="80011"/>
                    <a:pt x="1058" y="85261"/>
                  </a:cubicBezTo>
                  <a:cubicBezTo>
                    <a:pt x="0" y="90511"/>
                    <a:pt x="9401" y="91854"/>
                    <a:pt x="18477" y="93156"/>
                  </a:cubicBezTo>
                  <a:cubicBezTo>
                    <a:pt x="20817" y="93504"/>
                    <a:pt x="23335" y="93664"/>
                    <a:pt x="25880" y="93664"/>
                  </a:cubicBezTo>
                  <a:cubicBezTo>
                    <a:pt x="33159" y="93664"/>
                    <a:pt x="40657" y="92359"/>
                    <a:pt x="44848" y="90430"/>
                  </a:cubicBezTo>
                  <a:cubicBezTo>
                    <a:pt x="50505" y="87784"/>
                    <a:pt x="51807" y="87906"/>
                    <a:pt x="51807" y="85058"/>
                  </a:cubicBezTo>
                  <a:cubicBezTo>
                    <a:pt x="51807" y="82168"/>
                    <a:pt x="51930" y="75575"/>
                    <a:pt x="51930" y="75046"/>
                  </a:cubicBezTo>
                  <a:cubicBezTo>
                    <a:pt x="51930" y="74558"/>
                    <a:pt x="55999" y="42366"/>
                    <a:pt x="55755" y="32924"/>
                  </a:cubicBezTo>
                  <a:cubicBezTo>
                    <a:pt x="55470" y="23483"/>
                    <a:pt x="56243" y="18355"/>
                    <a:pt x="54046" y="13634"/>
                  </a:cubicBezTo>
                  <a:cubicBezTo>
                    <a:pt x="51807" y="8913"/>
                    <a:pt x="46151" y="5250"/>
                    <a:pt x="38662" y="2768"/>
                  </a:cubicBezTo>
                  <a:cubicBezTo>
                    <a:pt x="31174" y="245"/>
                    <a:pt x="27796" y="0"/>
                    <a:pt x="27796"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1" name="Google Shape;1913;p36"/>
            <p:cNvSpPr/>
            <p:nvPr/>
          </p:nvSpPr>
          <p:spPr>
            <a:xfrm>
              <a:off x="919800" y="3372120"/>
              <a:ext cx="836640" cy="1594440"/>
            </a:xfrm>
            <a:custGeom>
              <a:avLst/>
              <a:gdLst>
                <a:gd name="textAreaLeft" fmla="*/ 0 w 836640"/>
                <a:gd name="textAreaRight" fmla="*/ 837000 w 836640"/>
                <a:gd name="textAreaTop" fmla="*/ 0 h 1594440"/>
                <a:gd name="textAreaBottom" fmla="*/ 1594800 h 1594440"/>
              </a:gdLst>
              <a:ahLst/>
              <a:cxnLst/>
              <a:rect l="textAreaLeft" t="textAreaTop" r="textAreaRight" b="textAreaBottom"/>
              <a:pathLst>
                <a:path w="50587" h="91733">
                  <a:moveTo>
                    <a:pt x="24744" y="1"/>
                  </a:moveTo>
                  <a:cubicBezTo>
                    <a:pt x="21976" y="1913"/>
                    <a:pt x="16604" y="5698"/>
                    <a:pt x="12331" y="9035"/>
                  </a:cubicBezTo>
                  <a:cubicBezTo>
                    <a:pt x="9401" y="11355"/>
                    <a:pt x="7814" y="14652"/>
                    <a:pt x="6959" y="18233"/>
                  </a:cubicBezTo>
                  <a:cubicBezTo>
                    <a:pt x="6064" y="21855"/>
                    <a:pt x="5901" y="25721"/>
                    <a:pt x="5779" y="29140"/>
                  </a:cubicBezTo>
                  <a:cubicBezTo>
                    <a:pt x="5698" y="31704"/>
                    <a:pt x="5006" y="39273"/>
                    <a:pt x="4110" y="48023"/>
                  </a:cubicBezTo>
                  <a:cubicBezTo>
                    <a:pt x="3256" y="56773"/>
                    <a:pt x="2198" y="66703"/>
                    <a:pt x="1343" y="73947"/>
                  </a:cubicBezTo>
                  <a:cubicBezTo>
                    <a:pt x="814" y="78790"/>
                    <a:pt x="326" y="82412"/>
                    <a:pt x="41" y="83755"/>
                  </a:cubicBezTo>
                  <a:cubicBezTo>
                    <a:pt x="0" y="84000"/>
                    <a:pt x="0" y="84244"/>
                    <a:pt x="0" y="84447"/>
                  </a:cubicBezTo>
                  <a:cubicBezTo>
                    <a:pt x="0" y="85505"/>
                    <a:pt x="448" y="86319"/>
                    <a:pt x="1384" y="87093"/>
                  </a:cubicBezTo>
                  <a:cubicBezTo>
                    <a:pt x="2279" y="87825"/>
                    <a:pt x="3622" y="88436"/>
                    <a:pt x="5250" y="88965"/>
                  </a:cubicBezTo>
                  <a:cubicBezTo>
                    <a:pt x="8506" y="89982"/>
                    <a:pt x="12860" y="90633"/>
                    <a:pt x="17174" y="91244"/>
                  </a:cubicBezTo>
                  <a:cubicBezTo>
                    <a:pt x="19494" y="91569"/>
                    <a:pt x="21976" y="91732"/>
                    <a:pt x="24459" y="91732"/>
                  </a:cubicBezTo>
                  <a:lnTo>
                    <a:pt x="24744" y="91732"/>
                  </a:lnTo>
                  <a:lnTo>
                    <a:pt x="50587" y="70529"/>
                  </a:lnTo>
                  <a:cubicBezTo>
                    <a:pt x="50587" y="70529"/>
                    <a:pt x="50587" y="70529"/>
                    <a:pt x="50587" y="70488"/>
                  </a:cubicBezTo>
                  <a:cubicBezTo>
                    <a:pt x="47738" y="64913"/>
                    <a:pt x="44848" y="59174"/>
                    <a:pt x="42569" y="54616"/>
                  </a:cubicBezTo>
                  <a:cubicBezTo>
                    <a:pt x="42569" y="54779"/>
                    <a:pt x="42447" y="54901"/>
                    <a:pt x="42284" y="54901"/>
                  </a:cubicBezTo>
                  <a:cubicBezTo>
                    <a:pt x="40941" y="55186"/>
                    <a:pt x="39558" y="55267"/>
                    <a:pt x="38255" y="55267"/>
                  </a:cubicBezTo>
                  <a:cubicBezTo>
                    <a:pt x="33494" y="55267"/>
                    <a:pt x="29465" y="53924"/>
                    <a:pt x="29465" y="53884"/>
                  </a:cubicBezTo>
                  <a:cubicBezTo>
                    <a:pt x="29302" y="53843"/>
                    <a:pt x="29180" y="53640"/>
                    <a:pt x="29261" y="53477"/>
                  </a:cubicBezTo>
                  <a:cubicBezTo>
                    <a:pt x="29302" y="53314"/>
                    <a:pt x="29424" y="53233"/>
                    <a:pt x="29587" y="53233"/>
                  </a:cubicBezTo>
                  <a:cubicBezTo>
                    <a:pt x="29587" y="53233"/>
                    <a:pt x="29628" y="53233"/>
                    <a:pt x="29668" y="53273"/>
                  </a:cubicBezTo>
                  <a:cubicBezTo>
                    <a:pt x="29668" y="53273"/>
                    <a:pt x="29750" y="53273"/>
                    <a:pt x="29872" y="53314"/>
                  </a:cubicBezTo>
                  <a:cubicBezTo>
                    <a:pt x="29953" y="53355"/>
                    <a:pt x="30157" y="53395"/>
                    <a:pt x="30360" y="53477"/>
                  </a:cubicBezTo>
                  <a:cubicBezTo>
                    <a:pt x="30808" y="53599"/>
                    <a:pt x="31418" y="53762"/>
                    <a:pt x="32232" y="53924"/>
                  </a:cubicBezTo>
                  <a:cubicBezTo>
                    <a:pt x="33779" y="54291"/>
                    <a:pt x="35936" y="54616"/>
                    <a:pt x="38255" y="54616"/>
                  </a:cubicBezTo>
                  <a:cubicBezTo>
                    <a:pt x="39517" y="54616"/>
                    <a:pt x="40860" y="54494"/>
                    <a:pt x="42162" y="54250"/>
                  </a:cubicBezTo>
                  <a:lnTo>
                    <a:pt x="42244" y="54250"/>
                  </a:lnTo>
                  <a:cubicBezTo>
                    <a:pt x="42284" y="54250"/>
                    <a:pt x="42366" y="54250"/>
                    <a:pt x="42406" y="54291"/>
                  </a:cubicBezTo>
                  <a:cubicBezTo>
                    <a:pt x="42162" y="53843"/>
                    <a:pt x="41959" y="53355"/>
                    <a:pt x="41715" y="52907"/>
                  </a:cubicBezTo>
                  <a:lnTo>
                    <a:pt x="41633" y="52907"/>
                  </a:lnTo>
                  <a:cubicBezTo>
                    <a:pt x="41552" y="52907"/>
                    <a:pt x="41470" y="52907"/>
                    <a:pt x="41430" y="52866"/>
                  </a:cubicBezTo>
                  <a:cubicBezTo>
                    <a:pt x="35366" y="48186"/>
                    <a:pt x="34104" y="45337"/>
                    <a:pt x="34064" y="45297"/>
                  </a:cubicBezTo>
                  <a:cubicBezTo>
                    <a:pt x="34023" y="45093"/>
                    <a:pt x="34104" y="44890"/>
                    <a:pt x="34267" y="44849"/>
                  </a:cubicBezTo>
                  <a:cubicBezTo>
                    <a:pt x="34308" y="44808"/>
                    <a:pt x="34348" y="44808"/>
                    <a:pt x="34389" y="44808"/>
                  </a:cubicBezTo>
                  <a:cubicBezTo>
                    <a:pt x="34511" y="44808"/>
                    <a:pt x="34633" y="44890"/>
                    <a:pt x="34715" y="45012"/>
                  </a:cubicBezTo>
                  <a:lnTo>
                    <a:pt x="34715" y="45052"/>
                  </a:lnTo>
                  <a:lnTo>
                    <a:pt x="34755" y="45134"/>
                  </a:lnTo>
                  <a:cubicBezTo>
                    <a:pt x="34796" y="45215"/>
                    <a:pt x="34877" y="45337"/>
                    <a:pt x="34959" y="45459"/>
                  </a:cubicBezTo>
                  <a:cubicBezTo>
                    <a:pt x="35162" y="45785"/>
                    <a:pt x="35488" y="46273"/>
                    <a:pt x="36017" y="46924"/>
                  </a:cubicBezTo>
                  <a:cubicBezTo>
                    <a:pt x="36953" y="48064"/>
                    <a:pt x="38540" y="49733"/>
                    <a:pt x="41145" y="51767"/>
                  </a:cubicBezTo>
                  <a:cubicBezTo>
                    <a:pt x="39313" y="48064"/>
                    <a:pt x="38093" y="45581"/>
                    <a:pt x="37970" y="45256"/>
                  </a:cubicBezTo>
                  <a:cubicBezTo>
                    <a:pt x="37686" y="44320"/>
                    <a:pt x="36872" y="41145"/>
                    <a:pt x="36872" y="37930"/>
                  </a:cubicBezTo>
                  <a:cubicBezTo>
                    <a:pt x="36872" y="36709"/>
                    <a:pt x="36994" y="35489"/>
                    <a:pt x="37319" y="34349"/>
                  </a:cubicBezTo>
                  <a:cubicBezTo>
                    <a:pt x="38499" y="30442"/>
                    <a:pt x="42203" y="25436"/>
                    <a:pt x="42203" y="25436"/>
                  </a:cubicBezTo>
                  <a:lnTo>
                    <a:pt x="47494" y="15832"/>
                  </a:lnTo>
                  <a:cubicBezTo>
                    <a:pt x="44685" y="11233"/>
                    <a:pt x="39029" y="4844"/>
                    <a:pt x="39029" y="4844"/>
                  </a:cubicBezTo>
                  <a:cubicBezTo>
                    <a:pt x="39029" y="4844"/>
                    <a:pt x="39558" y="4681"/>
                    <a:pt x="39720" y="4314"/>
                  </a:cubicBezTo>
                  <a:cubicBezTo>
                    <a:pt x="34877" y="2483"/>
                    <a:pt x="26901" y="489"/>
                    <a:pt x="24744"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2" name="Google Shape;1914;p36"/>
            <p:cNvSpPr/>
            <p:nvPr/>
          </p:nvSpPr>
          <p:spPr>
            <a:xfrm>
              <a:off x="1204200" y="3812400"/>
              <a:ext cx="124920" cy="343440"/>
            </a:xfrm>
            <a:custGeom>
              <a:avLst/>
              <a:gdLst>
                <a:gd name="textAreaLeft" fmla="*/ 0 w 124920"/>
                <a:gd name="textAreaRight" fmla="*/ 125280 w 124920"/>
                <a:gd name="textAreaTop" fmla="*/ 0 h 343440"/>
                <a:gd name="textAreaBottom" fmla="*/ 343800 h 343440"/>
              </a:gdLst>
              <a:ahLst/>
              <a:cxnLst/>
              <a:rect l="textAreaLeft" t="textAreaTop" r="textAreaRight" b="textAreaBottom"/>
              <a:pathLst>
                <a:path w="7570" h="19769">
                  <a:moveTo>
                    <a:pt x="326" y="0"/>
                  </a:moveTo>
                  <a:cubicBezTo>
                    <a:pt x="122" y="41"/>
                    <a:pt x="0" y="204"/>
                    <a:pt x="0" y="367"/>
                  </a:cubicBezTo>
                  <a:cubicBezTo>
                    <a:pt x="0" y="407"/>
                    <a:pt x="1221" y="12087"/>
                    <a:pt x="6919" y="19616"/>
                  </a:cubicBezTo>
                  <a:cubicBezTo>
                    <a:pt x="6968" y="19715"/>
                    <a:pt x="7077" y="19769"/>
                    <a:pt x="7182" y="19769"/>
                  </a:cubicBezTo>
                  <a:cubicBezTo>
                    <a:pt x="7251" y="19769"/>
                    <a:pt x="7318" y="19746"/>
                    <a:pt x="7366" y="19698"/>
                  </a:cubicBezTo>
                  <a:cubicBezTo>
                    <a:pt x="7529" y="19576"/>
                    <a:pt x="7570" y="19372"/>
                    <a:pt x="7448" y="19209"/>
                  </a:cubicBezTo>
                  <a:cubicBezTo>
                    <a:pt x="4680" y="15587"/>
                    <a:pt x="2971" y="10826"/>
                    <a:pt x="1994" y="7000"/>
                  </a:cubicBezTo>
                  <a:cubicBezTo>
                    <a:pt x="1465" y="5087"/>
                    <a:pt x="1140" y="3419"/>
                    <a:pt x="936" y="2239"/>
                  </a:cubicBezTo>
                  <a:cubicBezTo>
                    <a:pt x="855" y="1628"/>
                    <a:pt x="773" y="1140"/>
                    <a:pt x="733" y="814"/>
                  </a:cubicBezTo>
                  <a:cubicBezTo>
                    <a:pt x="692" y="489"/>
                    <a:pt x="692" y="326"/>
                    <a:pt x="692" y="326"/>
                  </a:cubicBezTo>
                  <a:cubicBezTo>
                    <a:pt x="651" y="122"/>
                    <a:pt x="489" y="0"/>
                    <a:pt x="32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3" name="Google Shape;1915;p36"/>
            <p:cNvSpPr/>
            <p:nvPr/>
          </p:nvSpPr>
          <p:spPr>
            <a:xfrm>
              <a:off x="1482840" y="4151520"/>
              <a:ext cx="131760" cy="140400"/>
            </a:xfrm>
            <a:custGeom>
              <a:avLst/>
              <a:gdLst>
                <a:gd name="textAreaLeft" fmla="*/ 0 w 131760"/>
                <a:gd name="textAreaRight" fmla="*/ 132120 w 131760"/>
                <a:gd name="textAreaTop" fmla="*/ 0 h 140400"/>
                <a:gd name="textAreaBottom" fmla="*/ 140760 h 140400"/>
              </a:gdLst>
              <a:ahLst/>
              <a:cxnLst/>
              <a:rect l="textAreaLeft" t="textAreaTop" r="textAreaRight" b="textAreaBottom"/>
              <a:pathLst>
                <a:path w="7978" h="8104">
                  <a:moveTo>
                    <a:pt x="381" y="1"/>
                  </a:moveTo>
                  <a:cubicBezTo>
                    <a:pt x="335" y="1"/>
                    <a:pt x="289" y="11"/>
                    <a:pt x="245" y="33"/>
                  </a:cubicBezTo>
                  <a:cubicBezTo>
                    <a:pt x="82" y="74"/>
                    <a:pt x="1" y="277"/>
                    <a:pt x="42" y="481"/>
                  </a:cubicBezTo>
                  <a:cubicBezTo>
                    <a:pt x="82" y="521"/>
                    <a:pt x="1344" y="3370"/>
                    <a:pt x="7408" y="8050"/>
                  </a:cubicBezTo>
                  <a:cubicBezTo>
                    <a:pt x="7458" y="8084"/>
                    <a:pt x="7530" y="8104"/>
                    <a:pt x="7602" y="8104"/>
                  </a:cubicBezTo>
                  <a:cubicBezTo>
                    <a:pt x="7704" y="8104"/>
                    <a:pt x="7808" y="8064"/>
                    <a:pt x="7855" y="7969"/>
                  </a:cubicBezTo>
                  <a:cubicBezTo>
                    <a:pt x="7977" y="7806"/>
                    <a:pt x="7937" y="7603"/>
                    <a:pt x="7815" y="7481"/>
                  </a:cubicBezTo>
                  <a:cubicBezTo>
                    <a:pt x="4803" y="5201"/>
                    <a:pt x="3012" y="3370"/>
                    <a:pt x="1995" y="2108"/>
                  </a:cubicBezTo>
                  <a:cubicBezTo>
                    <a:pt x="1466" y="1457"/>
                    <a:pt x="1140" y="969"/>
                    <a:pt x="937" y="643"/>
                  </a:cubicBezTo>
                  <a:cubicBezTo>
                    <a:pt x="855" y="521"/>
                    <a:pt x="774" y="399"/>
                    <a:pt x="733" y="318"/>
                  </a:cubicBezTo>
                  <a:lnTo>
                    <a:pt x="693" y="236"/>
                  </a:lnTo>
                  <a:lnTo>
                    <a:pt x="693" y="196"/>
                  </a:lnTo>
                  <a:cubicBezTo>
                    <a:pt x="633" y="77"/>
                    <a:pt x="508" y="1"/>
                    <a:pt x="38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70200" bIns="70200" anchor="ctr">
              <a:noAutofit/>
            </a:bodyPr>
            <a:lstStyle/>
            <a:p>
              <a:pPr>
                <a:tabLst>
                  <a:tab pos="0" algn="l"/>
                </a:tabLst>
              </a:pPr>
              <a:endParaRPr lang="en-US" spc="-1" dirty="0">
                <a:solidFill>
                  <a:srgbClr val="000000"/>
                </a:solidFill>
                <a:latin typeface="OpenSymbol"/>
              </a:endParaRPr>
            </a:p>
          </p:txBody>
        </p:sp>
        <p:sp>
          <p:nvSpPr>
            <p:cNvPr id="1814" name="Google Shape;1916;p36"/>
            <p:cNvSpPr/>
            <p:nvPr/>
          </p:nvSpPr>
          <p:spPr>
            <a:xfrm>
              <a:off x="1402560" y="4298040"/>
              <a:ext cx="221760" cy="34920"/>
            </a:xfrm>
            <a:custGeom>
              <a:avLst/>
              <a:gdLst>
                <a:gd name="textAreaLeft" fmla="*/ 0 w 221760"/>
                <a:gd name="textAreaRight" fmla="*/ 222120 w 221760"/>
                <a:gd name="textAreaTop" fmla="*/ 0 h 34920"/>
                <a:gd name="textAreaBottom" fmla="*/ 35280 h 34920"/>
              </a:gdLst>
              <a:ahLst/>
              <a:cxnLst/>
              <a:rect l="textAreaLeft" t="textAreaTop" r="textAreaRight" b="textAreaBottom"/>
              <a:pathLst>
                <a:path w="13431" h="2021">
                  <a:moveTo>
                    <a:pt x="378" y="0"/>
                  </a:moveTo>
                  <a:cubicBezTo>
                    <a:pt x="245" y="0"/>
                    <a:pt x="114" y="103"/>
                    <a:pt x="82" y="230"/>
                  </a:cubicBezTo>
                  <a:cubicBezTo>
                    <a:pt x="1" y="393"/>
                    <a:pt x="123" y="596"/>
                    <a:pt x="286" y="637"/>
                  </a:cubicBezTo>
                  <a:cubicBezTo>
                    <a:pt x="286" y="677"/>
                    <a:pt x="4315" y="2020"/>
                    <a:pt x="9076" y="2020"/>
                  </a:cubicBezTo>
                  <a:cubicBezTo>
                    <a:pt x="10379" y="2020"/>
                    <a:pt x="11762" y="1939"/>
                    <a:pt x="13105" y="1654"/>
                  </a:cubicBezTo>
                  <a:cubicBezTo>
                    <a:pt x="13309" y="1654"/>
                    <a:pt x="13431" y="1451"/>
                    <a:pt x="13390" y="1288"/>
                  </a:cubicBezTo>
                  <a:cubicBezTo>
                    <a:pt x="13355" y="1111"/>
                    <a:pt x="13227" y="995"/>
                    <a:pt x="13060" y="995"/>
                  </a:cubicBezTo>
                  <a:cubicBezTo>
                    <a:pt x="13035" y="995"/>
                    <a:pt x="13010" y="998"/>
                    <a:pt x="12983" y="1003"/>
                  </a:cubicBezTo>
                  <a:cubicBezTo>
                    <a:pt x="11681" y="1247"/>
                    <a:pt x="10338" y="1369"/>
                    <a:pt x="9076" y="1369"/>
                  </a:cubicBezTo>
                  <a:cubicBezTo>
                    <a:pt x="6757" y="1369"/>
                    <a:pt x="4600" y="1044"/>
                    <a:pt x="3053" y="677"/>
                  </a:cubicBezTo>
                  <a:cubicBezTo>
                    <a:pt x="2239" y="515"/>
                    <a:pt x="1629" y="352"/>
                    <a:pt x="1181" y="230"/>
                  </a:cubicBezTo>
                  <a:cubicBezTo>
                    <a:pt x="978" y="148"/>
                    <a:pt x="774" y="108"/>
                    <a:pt x="693" y="67"/>
                  </a:cubicBezTo>
                  <a:cubicBezTo>
                    <a:pt x="571" y="26"/>
                    <a:pt x="489" y="26"/>
                    <a:pt x="489" y="26"/>
                  </a:cubicBezTo>
                  <a:cubicBezTo>
                    <a:pt x="454" y="8"/>
                    <a:pt x="416" y="0"/>
                    <a:pt x="378"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17640" bIns="17640" anchor="ctr">
              <a:noAutofit/>
            </a:bodyPr>
            <a:lstStyle/>
            <a:p>
              <a:pPr>
                <a:tabLst>
                  <a:tab pos="0" algn="l"/>
                </a:tabLst>
              </a:pPr>
              <a:endParaRPr lang="en-US" spc="-1" dirty="0">
                <a:solidFill>
                  <a:srgbClr val="000000"/>
                </a:solidFill>
                <a:latin typeface="OpenSymbol"/>
              </a:endParaRPr>
            </a:p>
          </p:txBody>
        </p:sp>
        <p:sp>
          <p:nvSpPr>
            <p:cNvPr id="1815" name="Google Shape;1917;p36"/>
            <p:cNvSpPr/>
            <p:nvPr/>
          </p:nvSpPr>
          <p:spPr>
            <a:xfrm>
              <a:off x="1369800" y="4730760"/>
              <a:ext cx="318240" cy="245520"/>
            </a:xfrm>
            <a:custGeom>
              <a:avLst/>
              <a:gdLst>
                <a:gd name="textAreaLeft" fmla="*/ 0 w 318240"/>
                <a:gd name="textAreaRight" fmla="*/ 318600 w 318240"/>
                <a:gd name="textAreaTop" fmla="*/ 0 h 245520"/>
                <a:gd name="textAreaBottom" fmla="*/ 245880 h 245520"/>
              </a:gdLst>
              <a:ahLst/>
              <a:cxnLst/>
              <a:rect l="textAreaLeft" t="textAreaTop" r="textAreaRight" b="textAreaBottom"/>
              <a:pathLst>
                <a:path w="19251" h="14145">
                  <a:moveTo>
                    <a:pt x="18884" y="1"/>
                  </a:moveTo>
                  <a:cubicBezTo>
                    <a:pt x="18777" y="1"/>
                    <a:pt x="18673" y="54"/>
                    <a:pt x="18599" y="153"/>
                  </a:cubicBezTo>
                  <a:cubicBezTo>
                    <a:pt x="16035" y="3409"/>
                    <a:pt x="11437" y="6746"/>
                    <a:pt x="7489" y="9269"/>
                  </a:cubicBezTo>
                  <a:cubicBezTo>
                    <a:pt x="5495" y="10531"/>
                    <a:pt x="3663" y="11589"/>
                    <a:pt x="2361" y="12322"/>
                  </a:cubicBezTo>
                  <a:cubicBezTo>
                    <a:pt x="1710" y="12728"/>
                    <a:pt x="1181" y="13013"/>
                    <a:pt x="815" y="13217"/>
                  </a:cubicBezTo>
                  <a:cubicBezTo>
                    <a:pt x="408" y="13380"/>
                    <a:pt x="204" y="13502"/>
                    <a:pt x="204" y="13502"/>
                  </a:cubicBezTo>
                  <a:cubicBezTo>
                    <a:pt x="41" y="13583"/>
                    <a:pt x="1" y="13787"/>
                    <a:pt x="82" y="13949"/>
                  </a:cubicBezTo>
                  <a:cubicBezTo>
                    <a:pt x="142" y="14069"/>
                    <a:pt x="267" y="14144"/>
                    <a:pt x="393" y="14144"/>
                  </a:cubicBezTo>
                  <a:cubicBezTo>
                    <a:pt x="440" y="14144"/>
                    <a:pt x="486" y="14134"/>
                    <a:pt x="530" y="14112"/>
                  </a:cubicBezTo>
                  <a:cubicBezTo>
                    <a:pt x="530" y="14112"/>
                    <a:pt x="3867" y="12403"/>
                    <a:pt x="7855" y="9839"/>
                  </a:cubicBezTo>
                  <a:cubicBezTo>
                    <a:pt x="11844" y="7316"/>
                    <a:pt x="16442" y="3938"/>
                    <a:pt x="19128" y="560"/>
                  </a:cubicBezTo>
                  <a:cubicBezTo>
                    <a:pt x="19250" y="397"/>
                    <a:pt x="19210" y="194"/>
                    <a:pt x="19088" y="72"/>
                  </a:cubicBezTo>
                  <a:cubicBezTo>
                    <a:pt x="19023" y="23"/>
                    <a:pt x="18953" y="1"/>
                    <a:pt x="18884"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6" name="Google Shape;1918;p36"/>
            <p:cNvSpPr/>
            <p:nvPr/>
          </p:nvSpPr>
          <p:spPr>
            <a:xfrm>
              <a:off x="908280" y="3338640"/>
              <a:ext cx="916920" cy="1640160"/>
            </a:xfrm>
            <a:custGeom>
              <a:avLst/>
              <a:gdLst>
                <a:gd name="textAreaLeft" fmla="*/ 0 w 916920"/>
                <a:gd name="textAreaRight" fmla="*/ 917280 w 916920"/>
                <a:gd name="textAreaTop" fmla="*/ 0 h 1640160"/>
                <a:gd name="textAreaBottom" fmla="*/ 1640520 h 1640160"/>
              </a:gdLst>
              <a:ahLst/>
              <a:cxnLst/>
              <a:rect l="textAreaLeft" t="textAreaTop" r="textAreaRight" b="textAreaBottom"/>
              <a:pathLst>
                <a:path w="55430" h="94354">
                  <a:moveTo>
                    <a:pt x="27219" y="694"/>
                  </a:moveTo>
                  <a:cubicBezTo>
                    <a:pt x="27233" y="699"/>
                    <a:pt x="27249" y="704"/>
                    <a:pt x="27267" y="710"/>
                  </a:cubicBezTo>
                  <a:cubicBezTo>
                    <a:pt x="28000" y="791"/>
                    <a:pt x="31378" y="1239"/>
                    <a:pt x="37930" y="3396"/>
                  </a:cubicBezTo>
                  <a:cubicBezTo>
                    <a:pt x="45337" y="5878"/>
                    <a:pt x="50912" y="9541"/>
                    <a:pt x="53069" y="14140"/>
                  </a:cubicBezTo>
                  <a:cubicBezTo>
                    <a:pt x="54575" y="17355"/>
                    <a:pt x="54697" y="20773"/>
                    <a:pt x="54697" y="25779"/>
                  </a:cubicBezTo>
                  <a:cubicBezTo>
                    <a:pt x="54697" y="26430"/>
                    <a:pt x="54697" y="27081"/>
                    <a:pt x="54697" y="27773"/>
                  </a:cubicBezTo>
                  <a:cubicBezTo>
                    <a:pt x="54697" y="29442"/>
                    <a:pt x="54697" y="31273"/>
                    <a:pt x="54738" y="33267"/>
                  </a:cubicBezTo>
                  <a:cubicBezTo>
                    <a:pt x="54738" y="33593"/>
                    <a:pt x="54738" y="33878"/>
                    <a:pt x="54738" y="34244"/>
                  </a:cubicBezTo>
                  <a:cubicBezTo>
                    <a:pt x="54778" y="39413"/>
                    <a:pt x="53802" y="49587"/>
                    <a:pt x="52866" y="58500"/>
                  </a:cubicBezTo>
                  <a:cubicBezTo>
                    <a:pt x="52377" y="62976"/>
                    <a:pt x="51889" y="67128"/>
                    <a:pt x="51523" y="70180"/>
                  </a:cubicBezTo>
                  <a:cubicBezTo>
                    <a:pt x="51360" y="71726"/>
                    <a:pt x="51197" y="72988"/>
                    <a:pt x="51116" y="73883"/>
                  </a:cubicBezTo>
                  <a:cubicBezTo>
                    <a:pt x="51034" y="74331"/>
                    <a:pt x="50994" y="74697"/>
                    <a:pt x="50994" y="74941"/>
                  </a:cubicBezTo>
                  <a:cubicBezTo>
                    <a:pt x="50953" y="75063"/>
                    <a:pt x="50953" y="75145"/>
                    <a:pt x="50953" y="75226"/>
                  </a:cubicBezTo>
                  <a:cubicBezTo>
                    <a:pt x="50953" y="75308"/>
                    <a:pt x="50953" y="75348"/>
                    <a:pt x="50953" y="75389"/>
                  </a:cubicBezTo>
                  <a:cubicBezTo>
                    <a:pt x="50953" y="75918"/>
                    <a:pt x="50790" y="82470"/>
                    <a:pt x="50790" y="85401"/>
                  </a:cubicBezTo>
                  <a:cubicBezTo>
                    <a:pt x="50790" y="86092"/>
                    <a:pt x="50709" y="86540"/>
                    <a:pt x="50546" y="86906"/>
                  </a:cubicBezTo>
                  <a:cubicBezTo>
                    <a:pt x="50424" y="87191"/>
                    <a:pt x="50220" y="87435"/>
                    <a:pt x="49936" y="87639"/>
                  </a:cubicBezTo>
                  <a:cubicBezTo>
                    <a:pt x="49040" y="88371"/>
                    <a:pt x="47250" y="88982"/>
                    <a:pt x="44034" y="90447"/>
                  </a:cubicBezTo>
                  <a:cubicBezTo>
                    <a:pt x="39924" y="92360"/>
                    <a:pt x="32436" y="93662"/>
                    <a:pt x="25151" y="93662"/>
                  </a:cubicBezTo>
                  <a:cubicBezTo>
                    <a:pt x="22668" y="93662"/>
                    <a:pt x="20186" y="93499"/>
                    <a:pt x="17866" y="93174"/>
                  </a:cubicBezTo>
                  <a:cubicBezTo>
                    <a:pt x="13552" y="92563"/>
                    <a:pt x="9198" y="91912"/>
                    <a:pt x="5942" y="90895"/>
                  </a:cubicBezTo>
                  <a:cubicBezTo>
                    <a:pt x="4314" y="90366"/>
                    <a:pt x="2971" y="89755"/>
                    <a:pt x="2076" y="89023"/>
                  </a:cubicBezTo>
                  <a:cubicBezTo>
                    <a:pt x="1140" y="88249"/>
                    <a:pt x="692" y="87435"/>
                    <a:pt x="692" y="86377"/>
                  </a:cubicBezTo>
                  <a:cubicBezTo>
                    <a:pt x="692" y="86174"/>
                    <a:pt x="692" y="85930"/>
                    <a:pt x="733" y="85685"/>
                  </a:cubicBezTo>
                  <a:cubicBezTo>
                    <a:pt x="1018" y="84342"/>
                    <a:pt x="1506" y="80720"/>
                    <a:pt x="2035" y="75877"/>
                  </a:cubicBezTo>
                  <a:cubicBezTo>
                    <a:pt x="2890" y="68633"/>
                    <a:pt x="3948" y="58703"/>
                    <a:pt x="4802" y="49953"/>
                  </a:cubicBezTo>
                  <a:cubicBezTo>
                    <a:pt x="5698" y="41203"/>
                    <a:pt x="6390" y="33634"/>
                    <a:pt x="6471" y="31070"/>
                  </a:cubicBezTo>
                  <a:cubicBezTo>
                    <a:pt x="6593" y="27651"/>
                    <a:pt x="6756" y="23785"/>
                    <a:pt x="7651" y="20163"/>
                  </a:cubicBezTo>
                  <a:cubicBezTo>
                    <a:pt x="8506" y="16582"/>
                    <a:pt x="10093" y="13285"/>
                    <a:pt x="13023" y="10965"/>
                  </a:cubicBezTo>
                  <a:cubicBezTo>
                    <a:pt x="18192" y="6936"/>
                    <a:pt x="24988" y="2215"/>
                    <a:pt x="26860" y="954"/>
                  </a:cubicBezTo>
                  <a:cubicBezTo>
                    <a:pt x="27021" y="839"/>
                    <a:pt x="27143" y="750"/>
                    <a:pt x="27219" y="694"/>
                  </a:cubicBezTo>
                  <a:close/>
                  <a:moveTo>
                    <a:pt x="27075" y="1"/>
                  </a:moveTo>
                  <a:cubicBezTo>
                    <a:pt x="27020" y="1"/>
                    <a:pt x="26970" y="30"/>
                    <a:pt x="26942" y="59"/>
                  </a:cubicBezTo>
                  <a:cubicBezTo>
                    <a:pt x="26942" y="59"/>
                    <a:pt x="26779" y="181"/>
                    <a:pt x="26453" y="384"/>
                  </a:cubicBezTo>
                  <a:cubicBezTo>
                    <a:pt x="24622" y="1646"/>
                    <a:pt x="17785" y="6367"/>
                    <a:pt x="12616" y="10436"/>
                  </a:cubicBezTo>
                  <a:cubicBezTo>
                    <a:pt x="9523" y="12878"/>
                    <a:pt x="7895" y="16337"/>
                    <a:pt x="7000" y="20000"/>
                  </a:cubicBezTo>
                  <a:cubicBezTo>
                    <a:pt x="6105" y="23704"/>
                    <a:pt x="5942" y="27611"/>
                    <a:pt x="5779" y="31029"/>
                  </a:cubicBezTo>
                  <a:cubicBezTo>
                    <a:pt x="5657" y="34407"/>
                    <a:pt x="4477" y="46779"/>
                    <a:pt x="3215" y="58866"/>
                  </a:cubicBezTo>
                  <a:cubicBezTo>
                    <a:pt x="2605" y="64930"/>
                    <a:pt x="1954" y="70953"/>
                    <a:pt x="1384" y="75796"/>
                  </a:cubicBezTo>
                  <a:cubicBezTo>
                    <a:pt x="814" y="80598"/>
                    <a:pt x="326" y="84261"/>
                    <a:pt x="82" y="85563"/>
                  </a:cubicBezTo>
                  <a:cubicBezTo>
                    <a:pt x="41" y="85848"/>
                    <a:pt x="0" y="86133"/>
                    <a:pt x="0" y="86377"/>
                  </a:cubicBezTo>
                  <a:cubicBezTo>
                    <a:pt x="0" y="87680"/>
                    <a:pt x="611" y="88697"/>
                    <a:pt x="1628" y="89552"/>
                  </a:cubicBezTo>
                  <a:cubicBezTo>
                    <a:pt x="3175" y="90773"/>
                    <a:pt x="5576" y="91587"/>
                    <a:pt x="8425" y="92278"/>
                  </a:cubicBezTo>
                  <a:cubicBezTo>
                    <a:pt x="11273" y="92930"/>
                    <a:pt x="14529" y="93377"/>
                    <a:pt x="17744" y="93866"/>
                  </a:cubicBezTo>
                  <a:cubicBezTo>
                    <a:pt x="20105" y="94191"/>
                    <a:pt x="22628" y="94354"/>
                    <a:pt x="25151" y="94354"/>
                  </a:cubicBezTo>
                  <a:cubicBezTo>
                    <a:pt x="32517" y="94354"/>
                    <a:pt x="40046" y="93052"/>
                    <a:pt x="44319" y="91058"/>
                  </a:cubicBezTo>
                  <a:cubicBezTo>
                    <a:pt x="47127" y="89755"/>
                    <a:pt x="48877" y="89145"/>
                    <a:pt x="49976" y="88453"/>
                  </a:cubicBezTo>
                  <a:cubicBezTo>
                    <a:pt x="50505" y="88127"/>
                    <a:pt x="50912" y="87720"/>
                    <a:pt x="51156" y="87232"/>
                  </a:cubicBezTo>
                  <a:cubicBezTo>
                    <a:pt x="51401" y="86703"/>
                    <a:pt x="51482" y="86133"/>
                    <a:pt x="51482" y="85401"/>
                  </a:cubicBezTo>
                  <a:cubicBezTo>
                    <a:pt x="51482" y="82568"/>
                    <a:pt x="51599" y="76216"/>
                    <a:pt x="51604" y="75430"/>
                  </a:cubicBezTo>
                  <a:lnTo>
                    <a:pt x="51604" y="75430"/>
                  </a:lnTo>
                  <a:lnTo>
                    <a:pt x="51604" y="75430"/>
                  </a:lnTo>
                  <a:cubicBezTo>
                    <a:pt x="51604" y="75389"/>
                    <a:pt x="51645" y="75226"/>
                    <a:pt x="51645" y="74982"/>
                  </a:cubicBezTo>
                  <a:cubicBezTo>
                    <a:pt x="51889" y="72988"/>
                    <a:pt x="52825" y="65255"/>
                    <a:pt x="53720" y="56790"/>
                  </a:cubicBezTo>
                  <a:cubicBezTo>
                    <a:pt x="54616" y="48325"/>
                    <a:pt x="55430" y="39169"/>
                    <a:pt x="55430" y="34244"/>
                  </a:cubicBezTo>
                  <a:cubicBezTo>
                    <a:pt x="55430" y="33878"/>
                    <a:pt x="55430" y="33552"/>
                    <a:pt x="55430" y="33267"/>
                  </a:cubicBezTo>
                  <a:cubicBezTo>
                    <a:pt x="55348" y="31273"/>
                    <a:pt x="55348" y="29442"/>
                    <a:pt x="55348" y="27773"/>
                  </a:cubicBezTo>
                  <a:cubicBezTo>
                    <a:pt x="55348" y="27081"/>
                    <a:pt x="55348" y="26430"/>
                    <a:pt x="55348" y="25779"/>
                  </a:cubicBezTo>
                  <a:cubicBezTo>
                    <a:pt x="55348" y="20773"/>
                    <a:pt x="55267" y="17233"/>
                    <a:pt x="53680" y="13855"/>
                  </a:cubicBezTo>
                  <a:cubicBezTo>
                    <a:pt x="51360" y="8971"/>
                    <a:pt x="45662" y="5268"/>
                    <a:pt x="38133" y="2785"/>
                  </a:cubicBezTo>
                  <a:cubicBezTo>
                    <a:pt x="30645" y="262"/>
                    <a:pt x="27186" y="18"/>
                    <a:pt x="27145" y="18"/>
                  </a:cubicBezTo>
                  <a:cubicBezTo>
                    <a:pt x="27121" y="6"/>
                    <a:pt x="27097" y="1"/>
                    <a:pt x="2707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7" name="Google Shape;1919;p36"/>
            <p:cNvSpPr/>
            <p:nvPr/>
          </p:nvSpPr>
          <p:spPr>
            <a:xfrm>
              <a:off x="1320480" y="3265560"/>
              <a:ext cx="479160" cy="327240"/>
            </a:xfrm>
            <a:custGeom>
              <a:avLst/>
              <a:gdLst>
                <a:gd name="textAreaLeft" fmla="*/ 0 w 479160"/>
                <a:gd name="textAreaRight" fmla="*/ 479520 w 479160"/>
                <a:gd name="textAreaTop" fmla="*/ 0 h 327240"/>
                <a:gd name="textAreaBottom" fmla="*/ 327600 h 327240"/>
              </a:gdLst>
              <a:ahLst/>
              <a:cxnLst/>
              <a:rect l="textAreaLeft" t="textAreaTop" r="textAreaRight" b="textAreaBottom"/>
              <a:pathLst>
                <a:path w="28978" h="18840">
                  <a:moveTo>
                    <a:pt x="4563" y="0"/>
                  </a:moveTo>
                  <a:cubicBezTo>
                    <a:pt x="3887" y="0"/>
                    <a:pt x="3541" y="78"/>
                    <a:pt x="3541" y="78"/>
                  </a:cubicBezTo>
                  <a:lnTo>
                    <a:pt x="1" y="5979"/>
                  </a:lnTo>
                  <a:cubicBezTo>
                    <a:pt x="1" y="5979"/>
                    <a:pt x="10623" y="8502"/>
                    <a:pt x="16117" y="10700"/>
                  </a:cubicBezTo>
                  <a:cubicBezTo>
                    <a:pt x="21652" y="12938"/>
                    <a:pt x="28977" y="18839"/>
                    <a:pt x="28977" y="18839"/>
                  </a:cubicBezTo>
                  <a:cubicBezTo>
                    <a:pt x="28977" y="18839"/>
                    <a:pt x="27797" y="12165"/>
                    <a:pt x="26780" y="10455"/>
                  </a:cubicBezTo>
                  <a:cubicBezTo>
                    <a:pt x="25721" y="8746"/>
                    <a:pt x="14815" y="2967"/>
                    <a:pt x="10379" y="1258"/>
                  </a:cubicBezTo>
                  <a:cubicBezTo>
                    <a:pt x="7614" y="202"/>
                    <a:pt x="5656" y="0"/>
                    <a:pt x="4563"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8" name="Google Shape;1920;p36"/>
            <p:cNvSpPr/>
            <p:nvPr/>
          </p:nvSpPr>
          <p:spPr>
            <a:xfrm>
              <a:off x="1320480" y="3265560"/>
              <a:ext cx="351720" cy="218880"/>
            </a:xfrm>
            <a:custGeom>
              <a:avLst/>
              <a:gdLst>
                <a:gd name="textAreaLeft" fmla="*/ 0 w 351720"/>
                <a:gd name="textAreaRight" fmla="*/ 352080 w 351720"/>
                <a:gd name="textAreaTop" fmla="*/ 0 h 218880"/>
                <a:gd name="textAreaBottom" fmla="*/ 219240 h 218880"/>
              </a:gdLst>
              <a:ahLst/>
              <a:cxnLst/>
              <a:rect l="textAreaLeft" t="textAreaTop" r="textAreaRight" b="textAreaBottom"/>
              <a:pathLst>
                <a:path w="21286" h="12617">
                  <a:moveTo>
                    <a:pt x="4559" y="0"/>
                  </a:moveTo>
                  <a:cubicBezTo>
                    <a:pt x="3867" y="0"/>
                    <a:pt x="3541" y="82"/>
                    <a:pt x="3541" y="82"/>
                  </a:cubicBezTo>
                  <a:lnTo>
                    <a:pt x="1" y="5983"/>
                  </a:lnTo>
                  <a:cubicBezTo>
                    <a:pt x="1" y="5983"/>
                    <a:pt x="204" y="6023"/>
                    <a:pt x="530" y="6146"/>
                  </a:cubicBezTo>
                  <a:cubicBezTo>
                    <a:pt x="2768" y="6675"/>
                    <a:pt x="11355" y="8791"/>
                    <a:pt x="16117" y="10704"/>
                  </a:cubicBezTo>
                  <a:cubicBezTo>
                    <a:pt x="16158" y="10704"/>
                    <a:pt x="16158" y="10744"/>
                    <a:pt x="16158" y="10744"/>
                  </a:cubicBezTo>
                  <a:cubicBezTo>
                    <a:pt x="17256" y="11192"/>
                    <a:pt x="18477" y="11802"/>
                    <a:pt x="19658" y="12454"/>
                  </a:cubicBezTo>
                  <a:cubicBezTo>
                    <a:pt x="19739" y="12494"/>
                    <a:pt x="19820" y="12576"/>
                    <a:pt x="19902" y="12616"/>
                  </a:cubicBezTo>
                  <a:cubicBezTo>
                    <a:pt x="20471" y="12372"/>
                    <a:pt x="20838" y="12006"/>
                    <a:pt x="20919" y="11518"/>
                  </a:cubicBezTo>
                  <a:cubicBezTo>
                    <a:pt x="21285" y="8384"/>
                    <a:pt x="15995" y="3948"/>
                    <a:pt x="15710" y="3704"/>
                  </a:cubicBezTo>
                  <a:cubicBezTo>
                    <a:pt x="14570" y="3134"/>
                    <a:pt x="13512" y="2605"/>
                    <a:pt x="12536" y="2198"/>
                  </a:cubicBezTo>
                  <a:cubicBezTo>
                    <a:pt x="11722" y="1832"/>
                    <a:pt x="10989" y="1506"/>
                    <a:pt x="10379" y="1262"/>
                  </a:cubicBezTo>
                  <a:cubicBezTo>
                    <a:pt x="7611" y="204"/>
                    <a:pt x="5658" y="0"/>
                    <a:pt x="455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19" name="Google Shape;1921;p36"/>
            <p:cNvSpPr/>
            <p:nvPr/>
          </p:nvSpPr>
          <p:spPr>
            <a:xfrm>
              <a:off x="1314360" y="3259800"/>
              <a:ext cx="491400" cy="339120"/>
            </a:xfrm>
            <a:custGeom>
              <a:avLst/>
              <a:gdLst>
                <a:gd name="textAreaLeft" fmla="*/ 0 w 491400"/>
                <a:gd name="textAreaRight" fmla="*/ 491760 w 491400"/>
                <a:gd name="textAreaTop" fmla="*/ 0 h 339120"/>
                <a:gd name="textAreaBottom" fmla="*/ 339480 h 339120"/>
              </a:gdLst>
              <a:ahLst/>
              <a:cxnLst/>
              <a:rect l="textAreaLeft" t="textAreaTop" r="textAreaRight" b="textAreaBottom"/>
              <a:pathLst>
                <a:path w="29710" h="19522">
                  <a:moveTo>
                    <a:pt x="4925" y="693"/>
                  </a:moveTo>
                  <a:cubicBezTo>
                    <a:pt x="5983" y="693"/>
                    <a:pt x="7896" y="855"/>
                    <a:pt x="10622" y="1913"/>
                  </a:cubicBezTo>
                  <a:cubicBezTo>
                    <a:pt x="12820" y="2768"/>
                    <a:pt x="16646" y="4640"/>
                    <a:pt x="20064" y="6472"/>
                  </a:cubicBezTo>
                  <a:cubicBezTo>
                    <a:pt x="21733" y="7408"/>
                    <a:pt x="23361" y="8344"/>
                    <a:pt x="24582" y="9158"/>
                  </a:cubicBezTo>
                  <a:cubicBezTo>
                    <a:pt x="25192" y="9565"/>
                    <a:pt x="25721" y="9931"/>
                    <a:pt x="26087" y="10216"/>
                  </a:cubicBezTo>
                  <a:cubicBezTo>
                    <a:pt x="26494" y="10541"/>
                    <a:pt x="26739" y="10826"/>
                    <a:pt x="26861" y="10948"/>
                  </a:cubicBezTo>
                  <a:cubicBezTo>
                    <a:pt x="27064" y="11315"/>
                    <a:pt x="27349" y="12047"/>
                    <a:pt x="27593" y="12902"/>
                  </a:cubicBezTo>
                  <a:cubicBezTo>
                    <a:pt x="28000" y="14204"/>
                    <a:pt x="28326" y="15791"/>
                    <a:pt x="28611" y="17053"/>
                  </a:cubicBezTo>
                  <a:cubicBezTo>
                    <a:pt x="28708" y="17541"/>
                    <a:pt x="28806" y="18003"/>
                    <a:pt x="28862" y="18356"/>
                  </a:cubicBezTo>
                  <a:lnTo>
                    <a:pt x="28862" y="18356"/>
                  </a:lnTo>
                  <a:cubicBezTo>
                    <a:pt x="28092" y="17761"/>
                    <a:pt x="26769" y="16763"/>
                    <a:pt x="25192" y="15669"/>
                  </a:cubicBezTo>
                  <a:cubicBezTo>
                    <a:pt x="22669" y="13919"/>
                    <a:pt x="19413" y="11884"/>
                    <a:pt x="16646" y="10745"/>
                  </a:cubicBezTo>
                  <a:cubicBezTo>
                    <a:pt x="11757" y="8747"/>
                    <a:pt x="2989" y="6592"/>
                    <a:pt x="903" y="6091"/>
                  </a:cubicBezTo>
                  <a:lnTo>
                    <a:pt x="903" y="6091"/>
                  </a:lnTo>
                  <a:lnTo>
                    <a:pt x="4101" y="725"/>
                  </a:lnTo>
                  <a:lnTo>
                    <a:pt x="4101" y="725"/>
                  </a:lnTo>
                  <a:cubicBezTo>
                    <a:pt x="4246" y="713"/>
                    <a:pt x="4525" y="693"/>
                    <a:pt x="4925" y="693"/>
                  </a:cubicBezTo>
                  <a:close/>
                  <a:moveTo>
                    <a:pt x="4925" y="1"/>
                  </a:moveTo>
                  <a:cubicBezTo>
                    <a:pt x="4233" y="1"/>
                    <a:pt x="3867" y="82"/>
                    <a:pt x="3826" y="82"/>
                  </a:cubicBezTo>
                  <a:cubicBezTo>
                    <a:pt x="3745" y="123"/>
                    <a:pt x="3663" y="164"/>
                    <a:pt x="3623" y="245"/>
                  </a:cubicBezTo>
                  <a:lnTo>
                    <a:pt x="82" y="6146"/>
                  </a:lnTo>
                  <a:cubicBezTo>
                    <a:pt x="1" y="6227"/>
                    <a:pt x="1" y="6349"/>
                    <a:pt x="41" y="6472"/>
                  </a:cubicBezTo>
                  <a:cubicBezTo>
                    <a:pt x="82" y="6553"/>
                    <a:pt x="163" y="6634"/>
                    <a:pt x="285" y="6634"/>
                  </a:cubicBezTo>
                  <a:cubicBezTo>
                    <a:pt x="285" y="6634"/>
                    <a:pt x="937" y="6797"/>
                    <a:pt x="2035" y="7082"/>
                  </a:cubicBezTo>
                  <a:cubicBezTo>
                    <a:pt x="5250" y="7896"/>
                    <a:pt x="12291" y="9687"/>
                    <a:pt x="16361" y="11355"/>
                  </a:cubicBezTo>
                  <a:cubicBezTo>
                    <a:pt x="19087" y="12454"/>
                    <a:pt x="22303" y="14489"/>
                    <a:pt x="24826" y="16239"/>
                  </a:cubicBezTo>
                  <a:cubicBezTo>
                    <a:pt x="26047" y="17094"/>
                    <a:pt x="27146" y="17907"/>
                    <a:pt x="27919" y="18477"/>
                  </a:cubicBezTo>
                  <a:cubicBezTo>
                    <a:pt x="28326" y="18803"/>
                    <a:pt x="28611" y="19047"/>
                    <a:pt x="28814" y="19210"/>
                  </a:cubicBezTo>
                  <a:cubicBezTo>
                    <a:pt x="29018" y="19373"/>
                    <a:pt x="29140" y="19454"/>
                    <a:pt x="29140" y="19454"/>
                  </a:cubicBezTo>
                  <a:cubicBezTo>
                    <a:pt x="29211" y="19502"/>
                    <a:pt x="29297" y="19521"/>
                    <a:pt x="29380" y="19521"/>
                  </a:cubicBezTo>
                  <a:cubicBezTo>
                    <a:pt x="29439" y="19521"/>
                    <a:pt x="29496" y="19512"/>
                    <a:pt x="29547" y="19495"/>
                  </a:cubicBezTo>
                  <a:cubicBezTo>
                    <a:pt x="29669" y="19413"/>
                    <a:pt x="29709" y="19251"/>
                    <a:pt x="29709" y="19128"/>
                  </a:cubicBezTo>
                  <a:cubicBezTo>
                    <a:pt x="29709" y="19128"/>
                    <a:pt x="29384" y="17460"/>
                    <a:pt x="28977" y="15547"/>
                  </a:cubicBezTo>
                  <a:cubicBezTo>
                    <a:pt x="28773" y="14611"/>
                    <a:pt x="28529" y="13594"/>
                    <a:pt x="28244" y="12739"/>
                  </a:cubicBezTo>
                  <a:cubicBezTo>
                    <a:pt x="28000" y="11844"/>
                    <a:pt x="27715" y="11070"/>
                    <a:pt x="27430" y="10623"/>
                  </a:cubicBezTo>
                  <a:cubicBezTo>
                    <a:pt x="27227" y="10338"/>
                    <a:pt x="26942" y="10053"/>
                    <a:pt x="26535" y="9687"/>
                  </a:cubicBezTo>
                  <a:cubicBezTo>
                    <a:pt x="25070" y="8547"/>
                    <a:pt x="22140" y="6838"/>
                    <a:pt x="19087" y="5210"/>
                  </a:cubicBezTo>
                  <a:cubicBezTo>
                    <a:pt x="15995" y="3582"/>
                    <a:pt x="12820" y="2036"/>
                    <a:pt x="10867" y="1262"/>
                  </a:cubicBezTo>
                  <a:cubicBezTo>
                    <a:pt x="8059" y="204"/>
                    <a:pt x="6064" y="1"/>
                    <a:pt x="4925"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0" name="Google Shape;1922;p36"/>
            <p:cNvSpPr/>
            <p:nvPr/>
          </p:nvSpPr>
          <p:spPr>
            <a:xfrm>
              <a:off x="2395440" y="4354560"/>
              <a:ext cx="444960" cy="326880"/>
            </a:xfrm>
            <a:custGeom>
              <a:avLst/>
              <a:gdLst>
                <a:gd name="textAreaLeft" fmla="*/ 0 w 444960"/>
                <a:gd name="textAreaRight" fmla="*/ 445320 w 444960"/>
                <a:gd name="textAreaTop" fmla="*/ 0 h 326880"/>
                <a:gd name="textAreaBottom" fmla="*/ 327240 h 326880"/>
              </a:gdLst>
              <a:ahLst/>
              <a:cxnLst/>
              <a:rect l="textAreaLeft" t="textAreaTop" r="textAreaRight" b="textAreaBottom"/>
              <a:pathLst>
                <a:path w="26902" h="18817">
                  <a:moveTo>
                    <a:pt x="18263" y="0"/>
                  </a:moveTo>
                  <a:cubicBezTo>
                    <a:pt x="18210" y="0"/>
                    <a:pt x="18159" y="5"/>
                    <a:pt x="18111" y="14"/>
                  </a:cubicBezTo>
                  <a:cubicBezTo>
                    <a:pt x="16808" y="299"/>
                    <a:pt x="12616" y="2781"/>
                    <a:pt x="12616" y="2781"/>
                  </a:cubicBezTo>
                  <a:cubicBezTo>
                    <a:pt x="12616" y="2781"/>
                    <a:pt x="11680" y="2781"/>
                    <a:pt x="10500" y="2537"/>
                  </a:cubicBezTo>
                  <a:cubicBezTo>
                    <a:pt x="10355" y="2502"/>
                    <a:pt x="10212" y="2484"/>
                    <a:pt x="10069" y="2484"/>
                  </a:cubicBezTo>
                  <a:cubicBezTo>
                    <a:pt x="9052" y="2484"/>
                    <a:pt x="8072" y="3421"/>
                    <a:pt x="6715" y="5956"/>
                  </a:cubicBezTo>
                  <a:cubicBezTo>
                    <a:pt x="5128" y="8845"/>
                    <a:pt x="1710" y="11694"/>
                    <a:pt x="1710" y="11694"/>
                  </a:cubicBezTo>
                  <a:lnTo>
                    <a:pt x="0" y="13403"/>
                  </a:lnTo>
                  <a:lnTo>
                    <a:pt x="774" y="14055"/>
                  </a:lnTo>
                  <a:lnTo>
                    <a:pt x="4721" y="18816"/>
                  </a:lnTo>
                  <a:lnTo>
                    <a:pt x="5372" y="18124"/>
                  </a:lnTo>
                  <a:cubicBezTo>
                    <a:pt x="5372" y="18124"/>
                    <a:pt x="8913" y="18124"/>
                    <a:pt x="11273" y="17351"/>
                  </a:cubicBezTo>
                  <a:cubicBezTo>
                    <a:pt x="13634" y="16578"/>
                    <a:pt x="15099" y="14746"/>
                    <a:pt x="15628" y="14746"/>
                  </a:cubicBezTo>
                  <a:cubicBezTo>
                    <a:pt x="16157" y="14746"/>
                    <a:pt x="19047" y="16171"/>
                    <a:pt x="20349" y="17107"/>
                  </a:cubicBezTo>
                  <a:cubicBezTo>
                    <a:pt x="21167" y="17669"/>
                    <a:pt x="21792" y="17991"/>
                    <a:pt x="22396" y="17991"/>
                  </a:cubicBezTo>
                  <a:cubicBezTo>
                    <a:pt x="22754" y="17991"/>
                    <a:pt x="23104" y="17878"/>
                    <a:pt x="23483" y="17636"/>
                  </a:cubicBezTo>
                  <a:cubicBezTo>
                    <a:pt x="24541" y="16944"/>
                    <a:pt x="22058" y="16171"/>
                    <a:pt x="21407" y="15642"/>
                  </a:cubicBezTo>
                  <a:cubicBezTo>
                    <a:pt x="20756" y="15113"/>
                    <a:pt x="18640" y="12874"/>
                    <a:pt x="18640" y="12874"/>
                  </a:cubicBezTo>
                  <a:lnTo>
                    <a:pt x="22180" y="12223"/>
                  </a:lnTo>
                  <a:cubicBezTo>
                    <a:pt x="22180" y="12223"/>
                    <a:pt x="24012" y="13403"/>
                    <a:pt x="24826" y="13566"/>
                  </a:cubicBezTo>
                  <a:cubicBezTo>
                    <a:pt x="25015" y="13596"/>
                    <a:pt x="25158" y="13611"/>
                    <a:pt x="25276" y="13611"/>
                  </a:cubicBezTo>
                  <a:cubicBezTo>
                    <a:pt x="25638" y="13611"/>
                    <a:pt x="25758" y="13466"/>
                    <a:pt x="26250" y="13159"/>
                  </a:cubicBezTo>
                  <a:cubicBezTo>
                    <a:pt x="26901" y="12752"/>
                    <a:pt x="23483" y="9741"/>
                    <a:pt x="22587" y="9334"/>
                  </a:cubicBezTo>
                  <a:cubicBezTo>
                    <a:pt x="21651" y="8967"/>
                    <a:pt x="18233" y="8967"/>
                    <a:pt x="18233" y="8967"/>
                  </a:cubicBezTo>
                  <a:cubicBezTo>
                    <a:pt x="18233" y="8967"/>
                    <a:pt x="21122" y="7136"/>
                    <a:pt x="21773" y="6851"/>
                  </a:cubicBezTo>
                  <a:cubicBezTo>
                    <a:pt x="21856" y="6822"/>
                    <a:pt x="21946" y="6809"/>
                    <a:pt x="22041" y="6809"/>
                  </a:cubicBezTo>
                  <a:cubicBezTo>
                    <a:pt x="22738" y="6809"/>
                    <a:pt x="23704" y="7502"/>
                    <a:pt x="24134" y="7502"/>
                  </a:cubicBezTo>
                  <a:cubicBezTo>
                    <a:pt x="24405" y="7502"/>
                    <a:pt x="24751" y="7609"/>
                    <a:pt x="25096" y="7609"/>
                  </a:cubicBezTo>
                  <a:cubicBezTo>
                    <a:pt x="25423" y="7609"/>
                    <a:pt x="25748" y="7513"/>
                    <a:pt x="26006" y="7136"/>
                  </a:cubicBezTo>
                  <a:cubicBezTo>
                    <a:pt x="26535" y="6322"/>
                    <a:pt x="22058" y="2904"/>
                    <a:pt x="22058" y="2904"/>
                  </a:cubicBezTo>
                  <a:cubicBezTo>
                    <a:pt x="22058" y="2904"/>
                    <a:pt x="19608" y="0"/>
                    <a:pt x="18263"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1" name="Google Shape;1923;p36"/>
            <p:cNvSpPr/>
            <p:nvPr/>
          </p:nvSpPr>
          <p:spPr>
            <a:xfrm>
              <a:off x="2390040" y="4349160"/>
              <a:ext cx="446040" cy="337680"/>
            </a:xfrm>
            <a:custGeom>
              <a:avLst/>
              <a:gdLst>
                <a:gd name="textAreaLeft" fmla="*/ 0 w 446040"/>
                <a:gd name="textAreaRight" fmla="*/ 446400 w 446040"/>
                <a:gd name="textAreaTop" fmla="*/ 0 h 337680"/>
                <a:gd name="textAreaBottom" fmla="*/ 338040 h 337680"/>
              </a:gdLst>
              <a:ahLst/>
              <a:cxnLst/>
              <a:rect l="textAreaLeft" t="textAreaTop" r="textAreaRight" b="textAreaBottom"/>
              <a:pathLst>
                <a:path w="26983" h="19454">
                  <a:moveTo>
                    <a:pt x="26332" y="13227"/>
                  </a:moveTo>
                  <a:lnTo>
                    <a:pt x="26337" y="13230"/>
                  </a:lnTo>
                  <a:lnTo>
                    <a:pt x="26337" y="13230"/>
                  </a:lnTo>
                  <a:cubicBezTo>
                    <a:pt x="26337" y="13230"/>
                    <a:pt x="26337" y="13230"/>
                    <a:pt x="26337" y="13230"/>
                  </a:cubicBezTo>
                  <a:lnTo>
                    <a:pt x="26337" y="13230"/>
                  </a:lnTo>
                  <a:lnTo>
                    <a:pt x="26332" y="13227"/>
                  </a:lnTo>
                  <a:close/>
                  <a:moveTo>
                    <a:pt x="18599" y="652"/>
                  </a:moveTo>
                  <a:cubicBezTo>
                    <a:pt x="18803" y="652"/>
                    <a:pt x="19210" y="814"/>
                    <a:pt x="19576" y="1059"/>
                  </a:cubicBezTo>
                  <a:cubicBezTo>
                    <a:pt x="20187" y="1466"/>
                    <a:pt x="20797" y="2035"/>
                    <a:pt x="21285" y="2564"/>
                  </a:cubicBezTo>
                  <a:cubicBezTo>
                    <a:pt x="21530" y="2809"/>
                    <a:pt x="21733" y="3012"/>
                    <a:pt x="21896" y="3175"/>
                  </a:cubicBezTo>
                  <a:cubicBezTo>
                    <a:pt x="21977" y="3256"/>
                    <a:pt x="22018" y="3338"/>
                    <a:pt x="22059" y="3378"/>
                  </a:cubicBezTo>
                  <a:lnTo>
                    <a:pt x="22099" y="3460"/>
                  </a:lnTo>
                  <a:lnTo>
                    <a:pt x="22181" y="3500"/>
                  </a:lnTo>
                  <a:cubicBezTo>
                    <a:pt x="22181" y="3500"/>
                    <a:pt x="22425" y="3704"/>
                    <a:pt x="22791" y="3989"/>
                  </a:cubicBezTo>
                  <a:cubicBezTo>
                    <a:pt x="23361" y="4436"/>
                    <a:pt x="24175" y="5128"/>
                    <a:pt x="24867" y="5779"/>
                  </a:cubicBezTo>
                  <a:cubicBezTo>
                    <a:pt x="25192" y="6146"/>
                    <a:pt x="25518" y="6471"/>
                    <a:pt x="25721" y="6756"/>
                  </a:cubicBezTo>
                  <a:cubicBezTo>
                    <a:pt x="25843" y="6878"/>
                    <a:pt x="25925" y="7000"/>
                    <a:pt x="25966" y="7082"/>
                  </a:cubicBezTo>
                  <a:cubicBezTo>
                    <a:pt x="26006" y="7204"/>
                    <a:pt x="26006" y="7285"/>
                    <a:pt x="26006" y="7285"/>
                  </a:cubicBezTo>
                  <a:lnTo>
                    <a:pt x="26016" y="7285"/>
                  </a:lnTo>
                  <a:cubicBezTo>
                    <a:pt x="25910" y="7421"/>
                    <a:pt x="25833" y="7492"/>
                    <a:pt x="25721" y="7529"/>
                  </a:cubicBezTo>
                  <a:cubicBezTo>
                    <a:pt x="25640" y="7570"/>
                    <a:pt x="25518" y="7570"/>
                    <a:pt x="25396" y="7570"/>
                  </a:cubicBezTo>
                  <a:cubicBezTo>
                    <a:pt x="25152" y="7570"/>
                    <a:pt x="24826" y="7489"/>
                    <a:pt x="24460" y="7489"/>
                  </a:cubicBezTo>
                  <a:cubicBezTo>
                    <a:pt x="24460" y="7489"/>
                    <a:pt x="24338" y="7448"/>
                    <a:pt x="24175" y="7407"/>
                  </a:cubicBezTo>
                  <a:cubicBezTo>
                    <a:pt x="23971" y="7326"/>
                    <a:pt x="23646" y="7163"/>
                    <a:pt x="23361" y="7041"/>
                  </a:cubicBezTo>
                  <a:cubicBezTo>
                    <a:pt x="23035" y="6919"/>
                    <a:pt x="22710" y="6797"/>
                    <a:pt x="22384" y="6797"/>
                  </a:cubicBezTo>
                  <a:cubicBezTo>
                    <a:pt x="22262" y="6797"/>
                    <a:pt x="22140" y="6797"/>
                    <a:pt x="21977" y="6838"/>
                  </a:cubicBezTo>
                  <a:cubicBezTo>
                    <a:pt x="21774" y="6919"/>
                    <a:pt x="21489" y="7082"/>
                    <a:pt x="21123" y="7326"/>
                  </a:cubicBezTo>
                  <a:cubicBezTo>
                    <a:pt x="20024" y="7936"/>
                    <a:pt x="18396" y="8995"/>
                    <a:pt x="18396" y="8995"/>
                  </a:cubicBezTo>
                  <a:cubicBezTo>
                    <a:pt x="18274" y="9076"/>
                    <a:pt x="18192" y="9239"/>
                    <a:pt x="18233" y="9361"/>
                  </a:cubicBezTo>
                  <a:cubicBezTo>
                    <a:pt x="18274" y="9524"/>
                    <a:pt x="18437" y="9605"/>
                    <a:pt x="18559" y="9605"/>
                  </a:cubicBezTo>
                  <a:lnTo>
                    <a:pt x="19128" y="9605"/>
                  </a:lnTo>
                  <a:cubicBezTo>
                    <a:pt x="19617" y="9605"/>
                    <a:pt x="20390" y="9646"/>
                    <a:pt x="21123" y="9686"/>
                  </a:cubicBezTo>
                  <a:cubicBezTo>
                    <a:pt x="21448" y="9727"/>
                    <a:pt x="21814" y="9768"/>
                    <a:pt x="22099" y="9808"/>
                  </a:cubicBezTo>
                  <a:cubicBezTo>
                    <a:pt x="22425" y="9849"/>
                    <a:pt x="22669" y="9931"/>
                    <a:pt x="22791" y="9971"/>
                  </a:cubicBezTo>
                  <a:cubicBezTo>
                    <a:pt x="22913" y="10053"/>
                    <a:pt x="23280" y="10256"/>
                    <a:pt x="23646" y="10541"/>
                  </a:cubicBezTo>
                  <a:cubicBezTo>
                    <a:pt x="24216" y="10989"/>
                    <a:pt x="24907" y="11599"/>
                    <a:pt x="25436" y="12169"/>
                  </a:cubicBezTo>
                  <a:cubicBezTo>
                    <a:pt x="25721" y="12454"/>
                    <a:pt x="25966" y="12698"/>
                    <a:pt x="26128" y="12942"/>
                  </a:cubicBezTo>
                  <a:cubicBezTo>
                    <a:pt x="26210" y="13024"/>
                    <a:pt x="26250" y="13146"/>
                    <a:pt x="26291" y="13186"/>
                  </a:cubicBezTo>
                  <a:lnTo>
                    <a:pt x="26311" y="13245"/>
                  </a:lnTo>
                  <a:lnTo>
                    <a:pt x="26311" y="13245"/>
                  </a:lnTo>
                  <a:cubicBezTo>
                    <a:pt x="26097" y="13370"/>
                    <a:pt x="25990" y="13441"/>
                    <a:pt x="25884" y="13512"/>
                  </a:cubicBezTo>
                  <a:cubicBezTo>
                    <a:pt x="25762" y="13553"/>
                    <a:pt x="25721" y="13553"/>
                    <a:pt x="25599" y="13553"/>
                  </a:cubicBezTo>
                  <a:cubicBezTo>
                    <a:pt x="25518" y="13553"/>
                    <a:pt x="25396" y="13553"/>
                    <a:pt x="25192" y="13512"/>
                  </a:cubicBezTo>
                  <a:cubicBezTo>
                    <a:pt x="25070" y="13512"/>
                    <a:pt x="24785" y="13431"/>
                    <a:pt x="24541" y="13308"/>
                  </a:cubicBezTo>
                  <a:cubicBezTo>
                    <a:pt x="24134" y="13105"/>
                    <a:pt x="23646" y="12861"/>
                    <a:pt x="23320" y="12657"/>
                  </a:cubicBezTo>
                  <a:cubicBezTo>
                    <a:pt x="23117" y="12535"/>
                    <a:pt x="22954" y="12454"/>
                    <a:pt x="22873" y="12372"/>
                  </a:cubicBezTo>
                  <a:cubicBezTo>
                    <a:pt x="22750" y="12291"/>
                    <a:pt x="22710" y="12250"/>
                    <a:pt x="22710" y="12250"/>
                  </a:cubicBezTo>
                  <a:cubicBezTo>
                    <a:pt x="22628" y="12210"/>
                    <a:pt x="22547" y="12210"/>
                    <a:pt x="22466" y="12210"/>
                  </a:cubicBezTo>
                  <a:lnTo>
                    <a:pt x="18925" y="12861"/>
                  </a:lnTo>
                  <a:cubicBezTo>
                    <a:pt x="18803" y="12901"/>
                    <a:pt x="18681" y="12983"/>
                    <a:pt x="18640" y="13105"/>
                  </a:cubicBezTo>
                  <a:cubicBezTo>
                    <a:pt x="18599" y="13227"/>
                    <a:pt x="18640" y="13349"/>
                    <a:pt x="18721" y="13431"/>
                  </a:cubicBezTo>
                  <a:cubicBezTo>
                    <a:pt x="18721" y="13431"/>
                    <a:pt x="19251" y="14000"/>
                    <a:pt x="19861" y="14611"/>
                  </a:cubicBezTo>
                  <a:cubicBezTo>
                    <a:pt x="20471" y="15262"/>
                    <a:pt x="21163" y="15954"/>
                    <a:pt x="21530" y="16239"/>
                  </a:cubicBezTo>
                  <a:cubicBezTo>
                    <a:pt x="21692" y="16361"/>
                    <a:pt x="21896" y="16483"/>
                    <a:pt x="22181" y="16605"/>
                  </a:cubicBezTo>
                  <a:cubicBezTo>
                    <a:pt x="22547" y="16808"/>
                    <a:pt x="22995" y="17012"/>
                    <a:pt x="23280" y="17215"/>
                  </a:cubicBezTo>
                  <a:cubicBezTo>
                    <a:pt x="23442" y="17337"/>
                    <a:pt x="23605" y="17419"/>
                    <a:pt x="23646" y="17500"/>
                  </a:cubicBezTo>
                  <a:lnTo>
                    <a:pt x="23722" y="17576"/>
                  </a:lnTo>
                  <a:lnTo>
                    <a:pt x="23722" y="17576"/>
                  </a:lnTo>
                  <a:cubicBezTo>
                    <a:pt x="23714" y="17588"/>
                    <a:pt x="23694" y="17598"/>
                    <a:pt x="23646" y="17622"/>
                  </a:cubicBezTo>
                  <a:cubicBezTo>
                    <a:pt x="23280" y="17867"/>
                    <a:pt x="22995" y="17948"/>
                    <a:pt x="22710" y="17948"/>
                  </a:cubicBezTo>
                  <a:cubicBezTo>
                    <a:pt x="22466" y="17948"/>
                    <a:pt x="22221" y="17907"/>
                    <a:pt x="21896" y="17744"/>
                  </a:cubicBezTo>
                  <a:cubicBezTo>
                    <a:pt x="21611" y="17622"/>
                    <a:pt x="21285" y="17419"/>
                    <a:pt x="20878" y="17134"/>
                  </a:cubicBezTo>
                  <a:cubicBezTo>
                    <a:pt x="20187" y="16646"/>
                    <a:pt x="19128" y="16076"/>
                    <a:pt x="18152" y="15587"/>
                  </a:cubicBezTo>
                  <a:cubicBezTo>
                    <a:pt x="17704" y="15343"/>
                    <a:pt x="17216" y="15140"/>
                    <a:pt x="16849" y="14977"/>
                  </a:cubicBezTo>
                  <a:cubicBezTo>
                    <a:pt x="16646" y="14896"/>
                    <a:pt x="16483" y="14814"/>
                    <a:pt x="16361" y="14774"/>
                  </a:cubicBezTo>
                  <a:cubicBezTo>
                    <a:pt x="16198" y="14733"/>
                    <a:pt x="16076" y="14692"/>
                    <a:pt x="15954" y="14692"/>
                  </a:cubicBezTo>
                  <a:cubicBezTo>
                    <a:pt x="15791" y="14692"/>
                    <a:pt x="15669" y="14774"/>
                    <a:pt x="15547" y="14814"/>
                  </a:cubicBezTo>
                  <a:cubicBezTo>
                    <a:pt x="15344" y="14936"/>
                    <a:pt x="15140" y="15099"/>
                    <a:pt x="14855" y="15303"/>
                  </a:cubicBezTo>
                  <a:cubicBezTo>
                    <a:pt x="14123" y="15913"/>
                    <a:pt x="12983" y="16849"/>
                    <a:pt x="11518" y="17337"/>
                  </a:cubicBezTo>
                  <a:cubicBezTo>
                    <a:pt x="10379" y="17744"/>
                    <a:pt x="8913" y="17907"/>
                    <a:pt x="7733" y="18029"/>
                  </a:cubicBezTo>
                  <a:cubicBezTo>
                    <a:pt x="7163" y="18070"/>
                    <a:pt x="6675" y="18111"/>
                    <a:pt x="6309" y="18111"/>
                  </a:cubicBezTo>
                  <a:lnTo>
                    <a:pt x="5698" y="18111"/>
                  </a:lnTo>
                  <a:cubicBezTo>
                    <a:pt x="5617" y="18111"/>
                    <a:pt x="5536" y="18151"/>
                    <a:pt x="5454" y="18233"/>
                  </a:cubicBezTo>
                  <a:lnTo>
                    <a:pt x="5088" y="18599"/>
                  </a:lnTo>
                  <a:lnTo>
                    <a:pt x="1384" y="14163"/>
                  </a:lnTo>
                  <a:lnTo>
                    <a:pt x="1344" y="14122"/>
                  </a:lnTo>
                  <a:lnTo>
                    <a:pt x="815" y="13715"/>
                  </a:lnTo>
                  <a:lnTo>
                    <a:pt x="2239" y="12291"/>
                  </a:lnTo>
                  <a:lnTo>
                    <a:pt x="2239" y="12291"/>
                  </a:lnTo>
                  <a:lnTo>
                    <a:pt x="2239" y="12291"/>
                  </a:lnTo>
                  <a:cubicBezTo>
                    <a:pt x="2280" y="12250"/>
                    <a:pt x="5698" y="9402"/>
                    <a:pt x="7326" y="6431"/>
                  </a:cubicBezTo>
                  <a:cubicBezTo>
                    <a:pt x="8018" y="5169"/>
                    <a:pt x="8588" y="4314"/>
                    <a:pt x="9117" y="3785"/>
                  </a:cubicBezTo>
                  <a:cubicBezTo>
                    <a:pt x="9605" y="3297"/>
                    <a:pt x="10012" y="3134"/>
                    <a:pt x="10419" y="3134"/>
                  </a:cubicBezTo>
                  <a:cubicBezTo>
                    <a:pt x="10541" y="3134"/>
                    <a:pt x="10623" y="3134"/>
                    <a:pt x="10745" y="3175"/>
                  </a:cubicBezTo>
                  <a:cubicBezTo>
                    <a:pt x="11966" y="3419"/>
                    <a:pt x="12902" y="3419"/>
                    <a:pt x="12942" y="3419"/>
                  </a:cubicBezTo>
                  <a:lnTo>
                    <a:pt x="13105" y="3378"/>
                  </a:lnTo>
                  <a:cubicBezTo>
                    <a:pt x="13105" y="3378"/>
                    <a:pt x="13349" y="3256"/>
                    <a:pt x="13756" y="3012"/>
                  </a:cubicBezTo>
                  <a:cubicBezTo>
                    <a:pt x="14408" y="2646"/>
                    <a:pt x="15344" y="2117"/>
                    <a:pt x="16280" y="1628"/>
                  </a:cubicBezTo>
                  <a:cubicBezTo>
                    <a:pt x="17175" y="1140"/>
                    <a:pt x="18111" y="733"/>
                    <a:pt x="18518" y="692"/>
                  </a:cubicBezTo>
                  <a:lnTo>
                    <a:pt x="18599" y="652"/>
                  </a:lnTo>
                  <a:close/>
                  <a:moveTo>
                    <a:pt x="18355" y="0"/>
                  </a:moveTo>
                  <a:cubicBezTo>
                    <a:pt x="17989" y="82"/>
                    <a:pt x="17460" y="285"/>
                    <a:pt x="16890" y="570"/>
                  </a:cubicBezTo>
                  <a:cubicBezTo>
                    <a:pt x="15315" y="1303"/>
                    <a:pt x="13246" y="2530"/>
                    <a:pt x="12818" y="2768"/>
                  </a:cubicBezTo>
                  <a:lnTo>
                    <a:pt x="12780" y="2768"/>
                  </a:lnTo>
                  <a:cubicBezTo>
                    <a:pt x="12495" y="2727"/>
                    <a:pt x="11762" y="2686"/>
                    <a:pt x="10908" y="2524"/>
                  </a:cubicBezTo>
                  <a:cubicBezTo>
                    <a:pt x="10745" y="2483"/>
                    <a:pt x="10582" y="2442"/>
                    <a:pt x="10419" y="2442"/>
                  </a:cubicBezTo>
                  <a:cubicBezTo>
                    <a:pt x="9809" y="2442"/>
                    <a:pt x="9198" y="2727"/>
                    <a:pt x="8629" y="3338"/>
                  </a:cubicBezTo>
                  <a:cubicBezTo>
                    <a:pt x="8018" y="3907"/>
                    <a:pt x="7448" y="4803"/>
                    <a:pt x="6716" y="6105"/>
                  </a:cubicBezTo>
                  <a:cubicBezTo>
                    <a:pt x="5983" y="7489"/>
                    <a:pt x="4722" y="8913"/>
                    <a:pt x="3704" y="9971"/>
                  </a:cubicBezTo>
                  <a:cubicBezTo>
                    <a:pt x="3175" y="10500"/>
                    <a:pt x="2687" y="10948"/>
                    <a:pt x="2361" y="11274"/>
                  </a:cubicBezTo>
                  <a:cubicBezTo>
                    <a:pt x="2198" y="11436"/>
                    <a:pt x="2076" y="11558"/>
                    <a:pt x="1954" y="11640"/>
                  </a:cubicBezTo>
                  <a:cubicBezTo>
                    <a:pt x="1873" y="11721"/>
                    <a:pt x="1832" y="11762"/>
                    <a:pt x="1832" y="11762"/>
                  </a:cubicBezTo>
                  <a:lnTo>
                    <a:pt x="1791" y="11803"/>
                  </a:lnTo>
                  <a:lnTo>
                    <a:pt x="82" y="13471"/>
                  </a:lnTo>
                  <a:cubicBezTo>
                    <a:pt x="41" y="13553"/>
                    <a:pt x="1" y="13634"/>
                    <a:pt x="1" y="13756"/>
                  </a:cubicBezTo>
                  <a:cubicBezTo>
                    <a:pt x="1" y="13838"/>
                    <a:pt x="41" y="13919"/>
                    <a:pt x="123" y="14000"/>
                  </a:cubicBezTo>
                  <a:lnTo>
                    <a:pt x="896" y="14611"/>
                  </a:lnTo>
                  <a:lnTo>
                    <a:pt x="4803" y="19332"/>
                  </a:lnTo>
                  <a:cubicBezTo>
                    <a:pt x="4844" y="19413"/>
                    <a:pt x="4925" y="19454"/>
                    <a:pt x="5047" y="19454"/>
                  </a:cubicBezTo>
                  <a:cubicBezTo>
                    <a:pt x="5129" y="19454"/>
                    <a:pt x="5210" y="19413"/>
                    <a:pt x="5291" y="19332"/>
                  </a:cubicBezTo>
                  <a:lnTo>
                    <a:pt x="5822" y="18801"/>
                  </a:lnTo>
                  <a:lnTo>
                    <a:pt x="5822" y="18801"/>
                  </a:lnTo>
                  <a:cubicBezTo>
                    <a:pt x="6107" y="18797"/>
                    <a:pt x="6862" y="18776"/>
                    <a:pt x="7815" y="18680"/>
                  </a:cubicBezTo>
                  <a:cubicBezTo>
                    <a:pt x="8995" y="18599"/>
                    <a:pt x="10501" y="18396"/>
                    <a:pt x="11722" y="17989"/>
                  </a:cubicBezTo>
                  <a:cubicBezTo>
                    <a:pt x="12942" y="17582"/>
                    <a:pt x="13960" y="16890"/>
                    <a:pt x="14692" y="16320"/>
                  </a:cubicBezTo>
                  <a:cubicBezTo>
                    <a:pt x="15059" y="16035"/>
                    <a:pt x="15344" y="15791"/>
                    <a:pt x="15588" y="15628"/>
                  </a:cubicBezTo>
                  <a:cubicBezTo>
                    <a:pt x="15710" y="15506"/>
                    <a:pt x="15791" y="15465"/>
                    <a:pt x="15873" y="15425"/>
                  </a:cubicBezTo>
                  <a:lnTo>
                    <a:pt x="15954" y="15384"/>
                  </a:lnTo>
                  <a:cubicBezTo>
                    <a:pt x="16035" y="15384"/>
                    <a:pt x="16361" y="15506"/>
                    <a:pt x="16687" y="15628"/>
                  </a:cubicBezTo>
                  <a:cubicBezTo>
                    <a:pt x="17785" y="16076"/>
                    <a:pt x="19576" y="17053"/>
                    <a:pt x="20471" y="17663"/>
                  </a:cubicBezTo>
                  <a:cubicBezTo>
                    <a:pt x="20878" y="17989"/>
                    <a:pt x="21285" y="18192"/>
                    <a:pt x="21611" y="18355"/>
                  </a:cubicBezTo>
                  <a:cubicBezTo>
                    <a:pt x="21977" y="18518"/>
                    <a:pt x="22343" y="18640"/>
                    <a:pt x="22710" y="18640"/>
                  </a:cubicBezTo>
                  <a:cubicBezTo>
                    <a:pt x="23157" y="18640"/>
                    <a:pt x="23564" y="18477"/>
                    <a:pt x="24012" y="18233"/>
                  </a:cubicBezTo>
                  <a:cubicBezTo>
                    <a:pt x="24134" y="18151"/>
                    <a:pt x="24216" y="18070"/>
                    <a:pt x="24297" y="17948"/>
                  </a:cubicBezTo>
                  <a:cubicBezTo>
                    <a:pt x="24378" y="17867"/>
                    <a:pt x="24419" y="17704"/>
                    <a:pt x="24419" y="17582"/>
                  </a:cubicBezTo>
                  <a:cubicBezTo>
                    <a:pt x="24419" y="17419"/>
                    <a:pt x="24338" y="17297"/>
                    <a:pt x="24297" y="17175"/>
                  </a:cubicBezTo>
                  <a:cubicBezTo>
                    <a:pt x="24134" y="16971"/>
                    <a:pt x="23971" y="16849"/>
                    <a:pt x="23727" y="16686"/>
                  </a:cubicBezTo>
                  <a:cubicBezTo>
                    <a:pt x="23442" y="16483"/>
                    <a:pt x="23035" y="16320"/>
                    <a:pt x="22710" y="16157"/>
                  </a:cubicBezTo>
                  <a:cubicBezTo>
                    <a:pt x="22384" y="15954"/>
                    <a:pt x="22059" y="15791"/>
                    <a:pt x="21937" y="15710"/>
                  </a:cubicBezTo>
                  <a:cubicBezTo>
                    <a:pt x="21652" y="15465"/>
                    <a:pt x="20960" y="14774"/>
                    <a:pt x="20349" y="14163"/>
                  </a:cubicBezTo>
                  <a:cubicBezTo>
                    <a:pt x="20094" y="13891"/>
                    <a:pt x="19853" y="13640"/>
                    <a:pt x="19659" y="13440"/>
                  </a:cubicBezTo>
                  <a:lnTo>
                    <a:pt x="19659" y="13440"/>
                  </a:lnTo>
                  <a:lnTo>
                    <a:pt x="22486" y="12920"/>
                  </a:lnTo>
                  <a:lnTo>
                    <a:pt x="22486" y="12920"/>
                  </a:lnTo>
                  <a:cubicBezTo>
                    <a:pt x="22662" y="13041"/>
                    <a:pt x="22985" y="13256"/>
                    <a:pt x="23361" y="13471"/>
                  </a:cubicBezTo>
                  <a:cubicBezTo>
                    <a:pt x="23646" y="13593"/>
                    <a:pt x="23971" y="13756"/>
                    <a:pt x="24256" y="13919"/>
                  </a:cubicBezTo>
                  <a:cubicBezTo>
                    <a:pt x="24541" y="14041"/>
                    <a:pt x="24826" y="14163"/>
                    <a:pt x="25070" y="14204"/>
                  </a:cubicBezTo>
                  <a:cubicBezTo>
                    <a:pt x="25274" y="14244"/>
                    <a:pt x="25436" y="14244"/>
                    <a:pt x="25599" y="14244"/>
                  </a:cubicBezTo>
                  <a:cubicBezTo>
                    <a:pt x="25843" y="14244"/>
                    <a:pt x="26047" y="14204"/>
                    <a:pt x="26210" y="14082"/>
                  </a:cubicBezTo>
                  <a:cubicBezTo>
                    <a:pt x="26372" y="14000"/>
                    <a:pt x="26535" y="13919"/>
                    <a:pt x="26739" y="13756"/>
                  </a:cubicBezTo>
                  <a:cubicBezTo>
                    <a:pt x="26820" y="13715"/>
                    <a:pt x="26902" y="13634"/>
                    <a:pt x="26942" y="13553"/>
                  </a:cubicBezTo>
                  <a:cubicBezTo>
                    <a:pt x="26983" y="13471"/>
                    <a:pt x="26983" y="13390"/>
                    <a:pt x="26983" y="13308"/>
                  </a:cubicBezTo>
                  <a:cubicBezTo>
                    <a:pt x="26983" y="13105"/>
                    <a:pt x="26942" y="12942"/>
                    <a:pt x="26820" y="12779"/>
                  </a:cubicBezTo>
                  <a:cubicBezTo>
                    <a:pt x="26657" y="12494"/>
                    <a:pt x="26413" y="12169"/>
                    <a:pt x="26088" y="11843"/>
                  </a:cubicBezTo>
                  <a:cubicBezTo>
                    <a:pt x="25599" y="11314"/>
                    <a:pt x="24989" y="10785"/>
                    <a:pt x="24460" y="10338"/>
                  </a:cubicBezTo>
                  <a:cubicBezTo>
                    <a:pt x="24175" y="10093"/>
                    <a:pt x="23890" y="9890"/>
                    <a:pt x="23646" y="9727"/>
                  </a:cubicBezTo>
                  <a:cubicBezTo>
                    <a:pt x="23402" y="9564"/>
                    <a:pt x="23198" y="9442"/>
                    <a:pt x="23035" y="9361"/>
                  </a:cubicBezTo>
                  <a:cubicBezTo>
                    <a:pt x="22750" y="9239"/>
                    <a:pt x="22343" y="9157"/>
                    <a:pt x="21896" y="9117"/>
                  </a:cubicBezTo>
                  <a:cubicBezTo>
                    <a:pt x="21202" y="9015"/>
                    <a:pt x="20376" y="8964"/>
                    <a:pt x="19719" y="8938"/>
                  </a:cubicBezTo>
                  <a:lnTo>
                    <a:pt x="19719" y="8938"/>
                  </a:lnTo>
                  <a:cubicBezTo>
                    <a:pt x="19893" y="8826"/>
                    <a:pt x="20079" y="8707"/>
                    <a:pt x="20268" y="8588"/>
                  </a:cubicBezTo>
                  <a:cubicBezTo>
                    <a:pt x="20675" y="8343"/>
                    <a:pt x="21082" y="8099"/>
                    <a:pt x="21448" y="7896"/>
                  </a:cubicBezTo>
                  <a:cubicBezTo>
                    <a:pt x="21814" y="7692"/>
                    <a:pt x="22099" y="7529"/>
                    <a:pt x="22262" y="7489"/>
                  </a:cubicBezTo>
                  <a:cubicBezTo>
                    <a:pt x="22262" y="7489"/>
                    <a:pt x="22303" y="7448"/>
                    <a:pt x="22384" y="7448"/>
                  </a:cubicBezTo>
                  <a:cubicBezTo>
                    <a:pt x="22588" y="7448"/>
                    <a:pt x="22995" y="7611"/>
                    <a:pt x="23361" y="7774"/>
                  </a:cubicBezTo>
                  <a:cubicBezTo>
                    <a:pt x="23564" y="7855"/>
                    <a:pt x="23727" y="7977"/>
                    <a:pt x="23931" y="8018"/>
                  </a:cubicBezTo>
                  <a:cubicBezTo>
                    <a:pt x="24093" y="8099"/>
                    <a:pt x="24297" y="8140"/>
                    <a:pt x="24460" y="8181"/>
                  </a:cubicBezTo>
                  <a:cubicBezTo>
                    <a:pt x="24489" y="8175"/>
                    <a:pt x="24520" y="8172"/>
                    <a:pt x="24554" y="8172"/>
                  </a:cubicBezTo>
                  <a:cubicBezTo>
                    <a:pt x="24758" y="8172"/>
                    <a:pt x="25047" y="8262"/>
                    <a:pt x="25396" y="8262"/>
                  </a:cubicBezTo>
                  <a:cubicBezTo>
                    <a:pt x="25599" y="8262"/>
                    <a:pt x="25803" y="8221"/>
                    <a:pt x="26047" y="8140"/>
                  </a:cubicBezTo>
                  <a:cubicBezTo>
                    <a:pt x="26250" y="8018"/>
                    <a:pt x="26454" y="7855"/>
                    <a:pt x="26617" y="7611"/>
                  </a:cubicBezTo>
                  <a:cubicBezTo>
                    <a:pt x="26657" y="7529"/>
                    <a:pt x="26698" y="7407"/>
                    <a:pt x="26698" y="7285"/>
                  </a:cubicBezTo>
                  <a:cubicBezTo>
                    <a:pt x="26698" y="7041"/>
                    <a:pt x="26617" y="6838"/>
                    <a:pt x="26495" y="6634"/>
                  </a:cubicBezTo>
                  <a:cubicBezTo>
                    <a:pt x="26250" y="6268"/>
                    <a:pt x="25925" y="5902"/>
                    <a:pt x="25518" y="5495"/>
                  </a:cubicBezTo>
                  <a:cubicBezTo>
                    <a:pt x="24370" y="4347"/>
                    <a:pt x="22792" y="3128"/>
                    <a:pt x="22606" y="2985"/>
                  </a:cubicBezTo>
                  <a:lnTo>
                    <a:pt x="22606" y="2985"/>
                  </a:lnTo>
                  <a:cubicBezTo>
                    <a:pt x="22489" y="2847"/>
                    <a:pt x="21931" y="2197"/>
                    <a:pt x="21245" y="1547"/>
                  </a:cubicBezTo>
                  <a:cubicBezTo>
                    <a:pt x="20838" y="1140"/>
                    <a:pt x="20390" y="774"/>
                    <a:pt x="19942" y="489"/>
                  </a:cubicBezTo>
                  <a:cubicBezTo>
                    <a:pt x="19495" y="204"/>
                    <a:pt x="19047" y="0"/>
                    <a:pt x="1859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2" name="Google Shape;1924;p36"/>
            <p:cNvSpPr/>
            <p:nvPr/>
          </p:nvSpPr>
          <p:spPr>
            <a:xfrm>
              <a:off x="2625480" y="4393080"/>
              <a:ext cx="140400" cy="70560"/>
            </a:xfrm>
            <a:custGeom>
              <a:avLst/>
              <a:gdLst>
                <a:gd name="textAreaLeft" fmla="*/ 0 w 140400"/>
                <a:gd name="textAreaRight" fmla="*/ 140760 w 140400"/>
                <a:gd name="textAreaTop" fmla="*/ 0 h 70560"/>
                <a:gd name="textAreaBottom" fmla="*/ 70920 h 70560"/>
              </a:gdLst>
              <a:ahLst/>
              <a:cxnLst/>
              <a:rect l="textAreaLeft" t="textAreaTop" r="textAreaRight" b="textAreaBottom"/>
              <a:pathLst>
                <a:path w="8507" h="4071">
                  <a:moveTo>
                    <a:pt x="6756" y="1"/>
                  </a:moveTo>
                  <a:cubicBezTo>
                    <a:pt x="6512" y="1"/>
                    <a:pt x="6268" y="41"/>
                    <a:pt x="6024" y="123"/>
                  </a:cubicBezTo>
                  <a:cubicBezTo>
                    <a:pt x="5617" y="367"/>
                    <a:pt x="4152" y="1181"/>
                    <a:pt x="2809" y="1954"/>
                  </a:cubicBezTo>
                  <a:cubicBezTo>
                    <a:pt x="1466" y="2727"/>
                    <a:pt x="204" y="3419"/>
                    <a:pt x="204" y="3419"/>
                  </a:cubicBezTo>
                  <a:cubicBezTo>
                    <a:pt x="41" y="3541"/>
                    <a:pt x="1" y="3745"/>
                    <a:pt x="82" y="3908"/>
                  </a:cubicBezTo>
                  <a:cubicBezTo>
                    <a:pt x="164" y="4016"/>
                    <a:pt x="281" y="4070"/>
                    <a:pt x="399" y="4070"/>
                  </a:cubicBezTo>
                  <a:cubicBezTo>
                    <a:pt x="457" y="4070"/>
                    <a:pt x="516" y="4057"/>
                    <a:pt x="571" y="4030"/>
                  </a:cubicBezTo>
                  <a:cubicBezTo>
                    <a:pt x="571" y="4030"/>
                    <a:pt x="855" y="3826"/>
                    <a:pt x="1344" y="3582"/>
                  </a:cubicBezTo>
                  <a:cubicBezTo>
                    <a:pt x="2076" y="3134"/>
                    <a:pt x="3175" y="2524"/>
                    <a:pt x="4152" y="1954"/>
                  </a:cubicBezTo>
                  <a:cubicBezTo>
                    <a:pt x="5169" y="1384"/>
                    <a:pt x="6024" y="896"/>
                    <a:pt x="6309" y="733"/>
                  </a:cubicBezTo>
                  <a:cubicBezTo>
                    <a:pt x="6431" y="693"/>
                    <a:pt x="6594" y="652"/>
                    <a:pt x="6756" y="652"/>
                  </a:cubicBezTo>
                  <a:cubicBezTo>
                    <a:pt x="7041" y="652"/>
                    <a:pt x="7326" y="733"/>
                    <a:pt x="7570" y="815"/>
                  </a:cubicBezTo>
                  <a:cubicBezTo>
                    <a:pt x="7693" y="855"/>
                    <a:pt x="7815" y="937"/>
                    <a:pt x="7855" y="937"/>
                  </a:cubicBezTo>
                  <a:lnTo>
                    <a:pt x="7937" y="977"/>
                  </a:lnTo>
                  <a:lnTo>
                    <a:pt x="7977" y="1018"/>
                  </a:lnTo>
                  <a:cubicBezTo>
                    <a:pt x="8021" y="1040"/>
                    <a:pt x="8068" y="1050"/>
                    <a:pt x="8114" y="1050"/>
                  </a:cubicBezTo>
                  <a:cubicBezTo>
                    <a:pt x="8240" y="1050"/>
                    <a:pt x="8365" y="974"/>
                    <a:pt x="8425" y="855"/>
                  </a:cubicBezTo>
                  <a:cubicBezTo>
                    <a:pt x="8506" y="693"/>
                    <a:pt x="8466" y="489"/>
                    <a:pt x="8303" y="408"/>
                  </a:cubicBezTo>
                  <a:cubicBezTo>
                    <a:pt x="8262" y="408"/>
                    <a:pt x="7570" y="1"/>
                    <a:pt x="675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35280" bIns="35280" anchor="ctr">
              <a:noAutofit/>
            </a:bodyPr>
            <a:lstStyle/>
            <a:p>
              <a:pPr>
                <a:tabLst>
                  <a:tab pos="0" algn="l"/>
                </a:tabLst>
              </a:pPr>
              <a:endParaRPr lang="en-US" spc="-1" dirty="0">
                <a:solidFill>
                  <a:srgbClr val="000000"/>
                </a:solidFill>
                <a:latin typeface="OpenSymbol"/>
              </a:endParaRPr>
            </a:p>
          </p:txBody>
        </p:sp>
        <p:sp>
          <p:nvSpPr>
            <p:cNvPr id="1823" name="Google Shape;1925;p36"/>
            <p:cNvSpPr/>
            <p:nvPr/>
          </p:nvSpPr>
          <p:spPr>
            <a:xfrm>
              <a:off x="2558160" y="4397400"/>
              <a:ext cx="51480" cy="38520"/>
            </a:xfrm>
            <a:custGeom>
              <a:avLst/>
              <a:gdLst>
                <a:gd name="textAreaLeft" fmla="*/ 0 w 51480"/>
                <a:gd name="textAreaRight" fmla="*/ 51840 w 51480"/>
                <a:gd name="textAreaTop" fmla="*/ 0 h 38520"/>
                <a:gd name="textAreaBottom" fmla="*/ 38880 h 38520"/>
              </a:gdLst>
              <a:ahLst/>
              <a:cxnLst/>
              <a:rect l="textAreaLeft" t="textAreaTop" r="textAreaRight" b="textAreaBottom"/>
              <a:pathLst>
                <a:path w="3134" h="2240">
                  <a:moveTo>
                    <a:pt x="2736" y="1"/>
                  </a:moveTo>
                  <a:cubicBezTo>
                    <a:pt x="2677" y="1"/>
                    <a:pt x="2618" y="14"/>
                    <a:pt x="2564" y="42"/>
                  </a:cubicBezTo>
                  <a:lnTo>
                    <a:pt x="204" y="1629"/>
                  </a:lnTo>
                  <a:cubicBezTo>
                    <a:pt x="41" y="1710"/>
                    <a:pt x="0" y="1954"/>
                    <a:pt x="122" y="2076"/>
                  </a:cubicBezTo>
                  <a:cubicBezTo>
                    <a:pt x="176" y="2185"/>
                    <a:pt x="285" y="2239"/>
                    <a:pt x="399" y="2239"/>
                  </a:cubicBezTo>
                  <a:cubicBezTo>
                    <a:pt x="457" y="2239"/>
                    <a:pt x="516" y="2226"/>
                    <a:pt x="570" y="2199"/>
                  </a:cubicBezTo>
                  <a:lnTo>
                    <a:pt x="2930" y="611"/>
                  </a:lnTo>
                  <a:cubicBezTo>
                    <a:pt x="3093" y="530"/>
                    <a:pt x="3134" y="286"/>
                    <a:pt x="3052" y="164"/>
                  </a:cubicBezTo>
                  <a:cubicBezTo>
                    <a:pt x="2971" y="55"/>
                    <a:pt x="2853" y="1"/>
                    <a:pt x="2736"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19440" bIns="19440" anchor="ctr">
              <a:noAutofit/>
            </a:bodyPr>
            <a:lstStyle/>
            <a:p>
              <a:pPr>
                <a:tabLst>
                  <a:tab pos="0" algn="l"/>
                </a:tabLst>
              </a:pPr>
              <a:endParaRPr lang="en-US" spc="-1" dirty="0">
                <a:solidFill>
                  <a:srgbClr val="000000"/>
                </a:solidFill>
                <a:latin typeface="OpenSymbol"/>
              </a:endParaRPr>
            </a:p>
          </p:txBody>
        </p:sp>
        <p:sp>
          <p:nvSpPr>
            <p:cNvPr id="1824" name="Google Shape;1926;p36"/>
            <p:cNvSpPr/>
            <p:nvPr/>
          </p:nvSpPr>
          <p:spPr>
            <a:xfrm>
              <a:off x="1913040" y="4345920"/>
              <a:ext cx="390600" cy="248400"/>
            </a:xfrm>
            <a:custGeom>
              <a:avLst/>
              <a:gdLst>
                <a:gd name="textAreaLeft" fmla="*/ 0 w 390600"/>
                <a:gd name="textAreaRight" fmla="*/ 390960 w 390600"/>
                <a:gd name="textAreaTop" fmla="*/ 0 h 248400"/>
                <a:gd name="textAreaBottom" fmla="*/ 248760 h 248400"/>
              </a:gdLst>
              <a:ahLst/>
              <a:cxnLst/>
              <a:rect l="textAreaLeft" t="textAreaTop" r="textAreaRight" b="textAreaBottom"/>
              <a:pathLst>
                <a:path w="23625" h="14310">
                  <a:moveTo>
                    <a:pt x="14225" y="1"/>
                  </a:moveTo>
                  <a:cubicBezTo>
                    <a:pt x="14163" y="1"/>
                    <a:pt x="14101" y="8"/>
                    <a:pt x="14041" y="25"/>
                  </a:cubicBezTo>
                  <a:cubicBezTo>
                    <a:pt x="12983" y="269"/>
                    <a:pt x="12209" y="1042"/>
                    <a:pt x="12209" y="1042"/>
                  </a:cubicBezTo>
                  <a:cubicBezTo>
                    <a:pt x="12209" y="1042"/>
                    <a:pt x="11762" y="795"/>
                    <a:pt x="11144" y="795"/>
                  </a:cubicBezTo>
                  <a:cubicBezTo>
                    <a:pt x="10757" y="795"/>
                    <a:pt x="10303" y="892"/>
                    <a:pt x="9849" y="1205"/>
                  </a:cubicBezTo>
                  <a:cubicBezTo>
                    <a:pt x="8669" y="1978"/>
                    <a:pt x="7489" y="2222"/>
                    <a:pt x="6186" y="3280"/>
                  </a:cubicBezTo>
                  <a:cubicBezTo>
                    <a:pt x="4884" y="4339"/>
                    <a:pt x="1058" y="6821"/>
                    <a:pt x="529" y="7757"/>
                  </a:cubicBezTo>
                  <a:cubicBezTo>
                    <a:pt x="0" y="8652"/>
                    <a:pt x="7244" y="14309"/>
                    <a:pt x="7244" y="14309"/>
                  </a:cubicBezTo>
                  <a:cubicBezTo>
                    <a:pt x="7244" y="14309"/>
                    <a:pt x="15872" y="14187"/>
                    <a:pt x="17215" y="13373"/>
                  </a:cubicBezTo>
                  <a:cubicBezTo>
                    <a:pt x="18517" y="12600"/>
                    <a:pt x="21651" y="10362"/>
                    <a:pt x="21814" y="9466"/>
                  </a:cubicBezTo>
                  <a:cubicBezTo>
                    <a:pt x="21903" y="8786"/>
                    <a:pt x="21497" y="8320"/>
                    <a:pt x="20768" y="8320"/>
                  </a:cubicBezTo>
                  <a:cubicBezTo>
                    <a:pt x="20494" y="8320"/>
                    <a:pt x="20175" y="8386"/>
                    <a:pt x="19820" y="8530"/>
                  </a:cubicBezTo>
                  <a:cubicBezTo>
                    <a:pt x="18517" y="9059"/>
                    <a:pt x="15099" y="10362"/>
                    <a:pt x="14570" y="10362"/>
                  </a:cubicBezTo>
                  <a:cubicBezTo>
                    <a:pt x="14041" y="10362"/>
                    <a:pt x="11802" y="9589"/>
                    <a:pt x="11802" y="9589"/>
                  </a:cubicBezTo>
                  <a:cubicBezTo>
                    <a:pt x="11802" y="9589"/>
                    <a:pt x="15628" y="6170"/>
                    <a:pt x="17215" y="5275"/>
                  </a:cubicBezTo>
                  <a:cubicBezTo>
                    <a:pt x="17887" y="4868"/>
                    <a:pt x="18589" y="4715"/>
                    <a:pt x="19245" y="4715"/>
                  </a:cubicBezTo>
                  <a:cubicBezTo>
                    <a:pt x="20100" y="4715"/>
                    <a:pt x="20877" y="4975"/>
                    <a:pt x="21407" y="5275"/>
                  </a:cubicBezTo>
                  <a:cubicBezTo>
                    <a:pt x="21515" y="5334"/>
                    <a:pt x="21632" y="5361"/>
                    <a:pt x="21752" y="5361"/>
                  </a:cubicBezTo>
                  <a:cubicBezTo>
                    <a:pt x="22618" y="5361"/>
                    <a:pt x="23624" y="3945"/>
                    <a:pt x="22587" y="3158"/>
                  </a:cubicBezTo>
                  <a:cubicBezTo>
                    <a:pt x="21503" y="2298"/>
                    <a:pt x="19971" y="1679"/>
                    <a:pt x="18719" y="1679"/>
                  </a:cubicBezTo>
                  <a:cubicBezTo>
                    <a:pt x="18609" y="1679"/>
                    <a:pt x="18501" y="1683"/>
                    <a:pt x="18395" y="1693"/>
                  </a:cubicBezTo>
                  <a:cubicBezTo>
                    <a:pt x="17052" y="1856"/>
                    <a:pt x="16564" y="2100"/>
                    <a:pt x="16564" y="2100"/>
                  </a:cubicBezTo>
                  <a:cubicBezTo>
                    <a:pt x="16564" y="2100"/>
                    <a:pt x="15261" y="1"/>
                    <a:pt x="14225"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5" name="Google Shape;1927;p36"/>
            <p:cNvSpPr/>
            <p:nvPr/>
          </p:nvSpPr>
          <p:spPr>
            <a:xfrm>
              <a:off x="1915920" y="4340160"/>
              <a:ext cx="383400" cy="259920"/>
            </a:xfrm>
            <a:custGeom>
              <a:avLst/>
              <a:gdLst>
                <a:gd name="textAreaLeft" fmla="*/ 0 w 383400"/>
                <a:gd name="textAreaRight" fmla="*/ 383760 w 383400"/>
                <a:gd name="textAreaTop" fmla="*/ 0 h 259920"/>
                <a:gd name="textAreaBottom" fmla="*/ 260280 h 259920"/>
              </a:gdLst>
              <a:ahLst/>
              <a:cxnLst/>
              <a:rect l="textAreaLeft" t="textAreaTop" r="textAreaRight" b="textAreaBottom"/>
              <a:pathLst>
                <a:path w="23198" h="14977">
                  <a:moveTo>
                    <a:pt x="14041" y="652"/>
                  </a:moveTo>
                  <a:cubicBezTo>
                    <a:pt x="14203" y="652"/>
                    <a:pt x="14407" y="733"/>
                    <a:pt x="14651" y="936"/>
                  </a:cubicBezTo>
                  <a:cubicBezTo>
                    <a:pt x="15017" y="1181"/>
                    <a:pt x="15384" y="1628"/>
                    <a:pt x="15628" y="1995"/>
                  </a:cubicBezTo>
                  <a:cubicBezTo>
                    <a:pt x="15791" y="2157"/>
                    <a:pt x="15913" y="2320"/>
                    <a:pt x="15953" y="2442"/>
                  </a:cubicBezTo>
                  <a:lnTo>
                    <a:pt x="16075" y="2564"/>
                  </a:lnTo>
                  <a:lnTo>
                    <a:pt x="16075" y="2605"/>
                  </a:lnTo>
                  <a:cubicBezTo>
                    <a:pt x="16165" y="2724"/>
                    <a:pt x="16276" y="2800"/>
                    <a:pt x="16393" y="2800"/>
                  </a:cubicBezTo>
                  <a:cubicBezTo>
                    <a:pt x="16436" y="2800"/>
                    <a:pt x="16479" y="2790"/>
                    <a:pt x="16523" y="2768"/>
                  </a:cubicBezTo>
                  <a:cubicBezTo>
                    <a:pt x="16564" y="2727"/>
                    <a:pt x="17052" y="2524"/>
                    <a:pt x="18232" y="2402"/>
                  </a:cubicBezTo>
                  <a:cubicBezTo>
                    <a:pt x="18354" y="2361"/>
                    <a:pt x="18477" y="2361"/>
                    <a:pt x="18558" y="2361"/>
                  </a:cubicBezTo>
                  <a:cubicBezTo>
                    <a:pt x="19697" y="2361"/>
                    <a:pt x="21203" y="2971"/>
                    <a:pt x="22221" y="3785"/>
                  </a:cubicBezTo>
                  <a:cubicBezTo>
                    <a:pt x="22465" y="3948"/>
                    <a:pt x="22506" y="4152"/>
                    <a:pt x="22506" y="4355"/>
                  </a:cubicBezTo>
                  <a:cubicBezTo>
                    <a:pt x="22546" y="4558"/>
                    <a:pt x="22424" y="4843"/>
                    <a:pt x="22221" y="5047"/>
                  </a:cubicBezTo>
                  <a:cubicBezTo>
                    <a:pt x="22017" y="5250"/>
                    <a:pt x="21773" y="5372"/>
                    <a:pt x="21610" y="5372"/>
                  </a:cubicBezTo>
                  <a:cubicBezTo>
                    <a:pt x="21529" y="5372"/>
                    <a:pt x="21488" y="5332"/>
                    <a:pt x="21407" y="5291"/>
                  </a:cubicBezTo>
                  <a:cubicBezTo>
                    <a:pt x="20837" y="4965"/>
                    <a:pt x="20023" y="4721"/>
                    <a:pt x="19087" y="4721"/>
                  </a:cubicBezTo>
                  <a:cubicBezTo>
                    <a:pt x="18395" y="4721"/>
                    <a:pt x="17622" y="4884"/>
                    <a:pt x="16849" y="5291"/>
                  </a:cubicBezTo>
                  <a:cubicBezTo>
                    <a:pt x="16035" y="5779"/>
                    <a:pt x="14692" y="6878"/>
                    <a:pt x="13552" y="7855"/>
                  </a:cubicBezTo>
                  <a:cubicBezTo>
                    <a:pt x="12372" y="8832"/>
                    <a:pt x="11436" y="9686"/>
                    <a:pt x="11436" y="9686"/>
                  </a:cubicBezTo>
                  <a:cubicBezTo>
                    <a:pt x="11355" y="9768"/>
                    <a:pt x="11314" y="9890"/>
                    <a:pt x="11314" y="10012"/>
                  </a:cubicBezTo>
                  <a:cubicBezTo>
                    <a:pt x="11355" y="10093"/>
                    <a:pt x="11436" y="10215"/>
                    <a:pt x="11558" y="10256"/>
                  </a:cubicBezTo>
                  <a:cubicBezTo>
                    <a:pt x="11558" y="10256"/>
                    <a:pt x="12087" y="10460"/>
                    <a:pt x="12738" y="10663"/>
                  </a:cubicBezTo>
                  <a:cubicBezTo>
                    <a:pt x="13064" y="10744"/>
                    <a:pt x="13389" y="10826"/>
                    <a:pt x="13674" y="10907"/>
                  </a:cubicBezTo>
                  <a:cubicBezTo>
                    <a:pt x="13959" y="10989"/>
                    <a:pt x="14203" y="11070"/>
                    <a:pt x="14407" y="11070"/>
                  </a:cubicBezTo>
                  <a:cubicBezTo>
                    <a:pt x="14529" y="11070"/>
                    <a:pt x="14651" y="11029"/>
                    <a:pt x="14814" y="10989"/>
                  </a:cubicBezTo>
                  <a:cubicBezTo>
                    <a:pt x="15343" y="10867"/>
                    <a:pt x="16320" y="10500"/>
                    <a:pt x="17256" y="10175"/>
                  </a:cubicBezTo>
                  <a:cubicBezTo>
                    <a:pt x="18232" y="9808"/>
                    <a:pt x="19209" y="9442"/>
                    <a:pt x="19779" y="9198"/>
                  </a:cubicBezTo>
                  <a:cubicBezTo>
                    <a:pt x="20104" y="9076"/>
                    <a:pt x="20389" y="8994"/>
                    <a:pt x="20593" y="8994"/>
                  </a:cubicBezTo>
                  <a:cubicBezTo>
                    <a:pt x="20878" y="8994"/>
                    <a:pt x="21040" y="9076"/>
                    <a:pt x="21163" y="9157"/>
                  </a:cubicBezTo>
                  <a:cubicBezTo>
                    <a:pt x="21244" y="9279"/>
                    <a:pt x="21285" y="9401"/>
                    <a:pt x="21325" y="9605"/>
                  </a:cubicBezTo>
                  <a:lnTo>
                    <a:pt x="21285" y="9768"/>
                  </a:lnTo>
                  <a:cubicBezTo>
                    <a:pt x="21285" y="9768"/>
                    <a:pt x="21244" y="9890"/>
                    <a:pt x="21163" y="10012"/>
                  </a:cubicBezTo>
                  <a:cubicBezTo>
                    <a:pt x="20878" y="10460"/>
                    <a:pt x="20064" y="11192"/>
                    <a:pt x="19209" y="11843"/>
                  </a:cubicBezTo>
                  <a:cubicBezTo>
                    <a:pt x="18354" y="12494"/>
                    <a:pt x="17418" y="13105"/>
                    <a:pt x="16849" y="13430"/>
                  </a:cubicBezTo>
                  <a:cubicBezTo>
                    <a:pt x="16767" y="13512"/>
                    <a:pt x="16523" y="13593"/>
                    <a:pt x="16157" y="13675"/>
                  </a:cubicBezTo>
                  <a:cubicBezTo>
                    <a:pt x="14936" y="13919"/>
                    <a:pt x="12657" y="14082"/>
                    <a:pt x="10663" y="14204"/>
                  </a:cubicBezTo>
                  <a:cubicBezTo>
                    <a:pt x="9686" y="14244"/>
                    <a:pt x="8791" y="14285"/>
                    <a:pt x="8139" y="14285"/>
                  </a:cubicBezTo>
                  <a:cubicBezTo>
                    <a:pt x="7739" y="14310"/>
                    <a:pt x="7416" y="14320"/>
                    <a:pt x="7226" y="14323"/>
                  </a:cubicBezTo>
                  <a:lnTo>
                    <a:pt x="7226" y="14323"/>
                  </a:lnTo>
                  <a:cubicBezTo>
                    <a:pt x="7086" y="14220"/>
                    <a:pt x="6707" y="13937"/>
                    <a:pt x="6227" y="13553"/>
                  </a:cubicBezTo>
                  <a:cubicBezTo>
                    <a:pt x="5291" y="12779"/>
                    <a:pt x="3866" y="11599"/>
                    <a:pt x="2686" y="10541"/>
                  </a:cubicBezTo>
                  <a:cubicBezTo>
                    <a:pt x="2116" y="9971"/>
                    <a:pt x="1587" y="9442"/>
                    <a:pt x="1221" y="9035"/>
                  </a:cubicBezTo>
                  <a:cubicBezTo>
                    <a:pt x="1017" y="8791"/>
                    <a:pt x="895" y="8628"/>
                    <a:pt x="814" y="8465"/>
                  </a:cubicBezTo>
                  <a:cubicBezTo>
                    <a:pt x="733" y="8384"/>
                    <a:pt x="733" y="8343"/>
                    <a:pt x="692" y="8262"/>
                  </a:cubicBezTo>
                  <a:lnTo>
                    <a:pt x="692" y="8221"/>
                  </a:lnTo>
                  <a:lnTo>
                    <a:pt x="674" y="8221"/>
                  </a:lnTo>
                  <a:cubicBezTo>
                    <a:pt x="784" y="8048"/>
                    <a:pt x="1093" y="7745"/>
                    <a:pt x="1506" y="7407"/>
                  </a:cubicBezTo>
                  <a:cubicBezTo>
                    <a:pt x="2157" y="6838"/>
                    <a:pt x="3093" y="6186"/>
                    <a:pt x="3988" y="5535"/>
                  </a:cubicBezTo>
                  <a:cubicBezTo>
                    <a:pt x="4884" y="4884"/>
                    <a:pt x="5698" y="4314"/>
                    <a:pt x="6227" y="3907"/>
                  </a:cubicBezTo>
                  <a:cubicBezTo>
                    <a:pt x="7488" y="2890"/>
                    <a:pt x="8628" y="2646"/>
                    <a:pt x="9889" y="1791"/>
                  </a:cubicBezTo>
                  <a:cubicBezTo>
                    <a:pt x="10256" y="1547"/>
                    <a:pt x="10622" y="1465"/>
                    <a:pt x="10948" y="1465"/>
                  </a:cubicBezTo>
                  <a:cubicBezTo>
                    <a:pt x="11232" y="1465"/>
                    <a:pt x="11477" y="1547"/>
                    <a:pt x="11639" y="1588"/>
                  </a:cubicBezTo>
                  <a:cubicBezTo>
                    <a:pt x="11721" y="1628"/>
                    <a:pt x="11802" y="1628"/>
                    <a:pt x="11843" y="1669"/>
                  </a:cubicBezTo>
                  <a:lnTo>
                    <a:pt x="11884" y="1669"/>
                  </a:lnTo>
                  <a:lnTo>
                    <a:pt x="11884" y="1710"/>
                  </a:lnTo>
                  <a:cubicBezTo>
                    <a:pt x="11928" y="1725"/>
                    <a:pt x="11978" y="1734"/>
                    <a:pt x="12030" y="1734"/>
                  </a:cubicBezTo>
                  <a:cubicBezTo>
                    <a:pt x="12119" y="1734"/>
                    <a:pt x="12213" y="1706"/>
                    <a:pt x="12291" y="1628"/>
                  </a:cubicBezTo>
                  <a:cubicBezTo>
                    <a:pt x="12372" y="1547"/>
                    <a:pt x="13105" y="896"/>
                    <a:pt x="13959" y="692"/>
                  </a:cubicBezTo>
                  <a:lnTo>
                    <a:pt x="14041" y="652"/>
                  </a:lnTo>
                  <a:close/>
                  <a:moveTo>
                    <a:pt x="13796" y="0"/>
                  </a:moveTo>
                  <a:cubicBezTo>
                    <a:pt x="12945" y="244"/>
                    <a:pt x="12275" y="760"/>
                    <a:pt x="11974" y="1005"/>
                  </a:cubicBezTo>
                  <a:lnTo>
                    <a:pt x="11974" y="1005"/>
                  </a:lnTo>
                  <a:cubicBezTo>
                    <a:pt x="11756" y="922"/>
                    <a:pt x="11398" y="814"/>
                    <a:pt x="10948" y="814"/>
                  </a:cubicBezTo>
                  <a:cubicBezTo>
                    <a:pt x="10500" y="814"/>
                    <a:pt x="10012" y="896"/>
                    <a:pt x="9482" y="1262"/>
                  </a:cubicBezTo>
                  <a:cubicBezTo>
                    <a:pt x="8384" y="1995"/>
                    <a:pt x="7163" y="2279"/>
                    <a:pt x="5820" y="3378"/>
                  </a:cubicBezTo>
                  <a:cubicBezTo>
                    <a:pt x="5169" y="3867"/>
                    <a:pt x="3866" y="4762"/>
                    <a:pt x="2686" y="5617"/>
                  </a:cubicBezTo>
                  <a:cubicBezTo>
                    <a:pt x="2116" y="6064"/>
                    <a:pt x="1547" y="6512"/>
                    <a:pt x="1058" y="6878"/>
                  </a:cubicBezTo>
                  <a:cubicBezTo>
                    <a:pt x="610" y="7285"/>
                    <a:pt x="244" y="7611"/>
                    <a:pt x="81" y="7936"/>
                  </a:cubicBezTo>
                  <a:cubicBezTo>
                    <a:pt x="41" y="8018"/>
                    <a:pt x="0" y="8099"/>
                    <a:pt x="0" y="8221"/>
                  </a:cubicBezTo>
                  <a:cubicBezTo>
                    <a:pt x="0" y="8343"/>
                    <a:pt x="41" y="8506"/>
                    <a:pt x="122" y="8628"/>
                  </a:cubicBezTo>
                  <a:cubicBezTo>
                    <a:pt x="326" y="9076"/>
                    <a:pt x="855" y="9686"/>
                    <a:pt x="1547" y="10337"/>
                  </a:cubicBezTo>
                  <a:cubicBezTo>
                    <a:pt x="3541" y="12332"/>
                    <a:pt x="6837" y="14896"/>
                    <a:pt x="6837" y="14936"/>
                  </a:cubicBezTo>
                  <a:cubicBezTo>
                    <a:pt x="6919" y="14977"/>
                    <a:pt x="7000" y="14977"/>
                    <a:pt x="7081" y="14977"/>
                  </a:cubicBezTo>
                  <a:cubicBezTo>
                    <a:pt x="7081" y="14977"/>
                    <a:pt x="9238" y="14977"/>
                    <a:pt x="11558" y="14814"/>
                  </a:cubicBezTo>
                  <a:cubicBezTo>
                    <a:pt x="12738" y="14773"/>
                    <a:pt x="13959" y="14651"/>
                    <a:pt x="14977" y="14529"/>
                  </a:cubicBezTo>
                  <a:cubicBezTo>
                    <a:pt x="15465" y="14489"/>
                    <a:pt x="15913" y="14407"/>
                    <a:pt x="16320" y="14326"/>
                  </a:cubicBezTo>
                  <a:cubicBezTo>
                    <a:pt x="16686" y="14244"/>
                    <a:pt x="16971" y="14163"/>
                    <a:pt x="17215" y="14041"/>
                  </a:cubicBezTo>
                  <a:cubicBezTo>
                    <a:pt x="17866" y="13634"/>
                    <a:pt x="19006" y="12861"/>
                    <a:pt x="19982" y="12087"/>
                  </a:cubicBezTo>
                  <a:cubicBezTo>
                    <a:pt x="20471" y="11680"/>
                    <a:pt x="20918" y="11274"/>
                    <a:pt x="21285" y="10907"/>
                  </a:cubicBezTo>
                  <a:cubicBezTo>
                    <a:pt x="21447" y="10744"/>
                    <a:pt x="21610" y="10541"/>
                    <a:pt x="21732" y="10378"/>
                  </a:cubicBezTo>
                  <a:cubicBezTo>
                    <a:pt x="21854" y="10215"/>
                    <a:pt x="21936" y="10053"/>
                    <a:pt x="21976" y="9849"/>
                  </a:cubicBezTo>
                  <a:cubicBezTo>
                    <a:pt x="21976" y="9768"/>
                    <a:pt x="21976" y="9686"/>
                    <a:pt x="21976" y="9605"/>
                  </a:cubicBezTo>
                  <a:cubicBezTo>
                    <a:pt x="21976" y="9239"/>
                    <a:pt x="21854" y="8913"/>
                    <a:pt x="21610" y="8669"/>
                  </a:cubicBezTo>
                  <a:cubicBezTo>
                    <a:pt x="21366" y="8425"/>
                    <a:pt x="21000" y="8343"/>
                    <a:pt x="20593" y="8343"/>
                  </a:cubicBezTo>
                  <a:cubicBezTo>
                    <a:pt x="20267" y="8343"/>
                    <a:pt x="19942" y="8425"/>
                    <a:pt x="19535" y="8547"/>
                  </a:cubicBezTo>
                  <a:cubicBezTo>
                    <a:pt x="18883" y="8832"/>
                    <a:pt x="17703" y="9279"/>
                    <a:pt x="16645" y="9686"/>
                  </a:cubicBezTo>
                  <a:cubicBezTo>
                    <a:pt x="16075" y="9890"/>
                    <a:pt x="15587" y="10053"/>
                    <a:pt x="15180" y="10175"/>
                  </a:cubicBezTo>
                  <a:cubicBezTo>
                    <a:pt x="14977" y="10256"/>
                    <a:pt x="14773" y="10297"/>
                    <a:pt x="14651" y="10337"/>
                  </a:cubicBezTo>
                  <a:cubicBezTo>
                    <a:pt x="14529" y="10378"/>
                    <a:pt x="14407" y="10378"/>
                    <a:pt x="14407" y="10378"/>
                  </a:cubicBezTo>
                  <a:cubicBezTo>
                    <a:pt x="14366" y="10378"/>
                    <a:pt x="14122" y="10337"/>
                    <a:pt x="13837" y="10256"/>
                  </a:cubicBezTo>
                  <a:cubicBezTo>
                    <a:pt x="13430" y="10175"/>
                    <a:pt x="12901" y="10012"/>
                    <a:pt x="12494" y="9849"/>
                  </a:cubicBezTo>
                  <a:cubicBezTo>
                    <a:pt x="12435" y="9831"/>
                    <a:pt x="12378" y="9814"/>
                    <a:pt x="12323" y="9796"/>
                  </a:cubicBezTo>
                  <a:lnTo>
                    <a:pt x="12323" y="9796"/>
                  </a:lnTo>
                  <a:cubicBezTo>
                    <a:pt x="12376" y="9750"/>
                    <a:pt x="12434" y="9699"/>
                    <a:pt x="12494" y="9646"/>
                  </a:cubicBezTo>
                  <a:cubicBezTo>
                    <a:pt x="13064" y="9117"/>
                    <a:pt x="13959" y="8384"/>
                    <a:pt x="14854" y="7651"/>
                  </a:cubicBezTo>
                  <a:cubicBezTo>
                    <a:pt x="15750" y="6919"/>
                    <a:pt x="16645" y="6227"/>
                    <a:pt x="17215" y="5901"/>
                  </a:cubicBezTo>
                  <a:cubicBezTo>
                    <a:pt x="17825" y="5535"/>
                    <a:pt x="18477" y="5372"/>
                    <a:pt x="19087" y="5372"/>
                  </a:cubicBezTo>
                  <a:cubicBezTo>
                    <a:pt x="19860" y="5372"/>
                    <a:pt x="20593" y="5617"/>
                    <a:pt x="21081" y="5901"/>
                  </a:cubicBezTo>
                  <a:cubicBezTo>
                    <a:pt x="21244" y="5983"/>
                    <a:pt x="21447" y="6024"/>
                    <a:pt x="21610" y="6024"/>
                  </a:cubicBezTo>
                  <a:cubicBezTo>
                    <a:pt x="22058" y="6024"/>
                    <a:pt x="22424" y="5820"/>
                    <a:pt x="22709" y="5495"/>
                  </a:cubicBezTo>
                  <a:cubicBezTo>
                    <a:pt x="22994" y="5210"/>
                    <a:pt x="23197" y="4803"/>
                    <a:pt x="23197" y="4355"/>
                  </a:cubicBezTo>
                  <a:cubicBezTo>
                    <a:pt x="23197" y="3948"/>
                    <a:pt x="23035" y="3541"/>
                    <a:pt x="22628" y="3215"/>
                  </a:cubicBezTo>
                  <a:cubicBezTo>
                    <a:pt x="21488" y="2361"/>
                    <a:pt x="19942" y="1710"/>
                    <a:pt x="18558" y="1710"/>
                  </a:cubicBezTo>
                  <a:lnTo>
                    <a:pt x="18192" y="1710"/>
                  </a:lnTo>
                  <a:cubicBezTo>
                    <a:pt x="17337" y="1787"/>
                    <a:pt x="16796" y="1931"/>
                    <a:pt x="16504" y="2036"/>
                  </a:cubicBezTo>
                  <a:lnTo>
                    <a:pt x="16504" y="2036"/>
                  </a:lnTo>
                  <a:cubicBezTo>
                    <a:pt x="16359" y="1821"/>
                    <a:pt x="16137" y="1493"/>
                    <a:pt x="15872" y="1181"/>
                  </a:cubicBezTo>
                  <a:cubicBezTo>
                    <a:pt x="15628" y="896"/>
                    <a:pt x="15343" y="611"/>
                    <a:pt x="15058" y="367"/>
                  </a:cubicBezTo>
                  <a:cubicBezTo>
                    <a:pt x="14773" y="163"/>
                    <a:pt x="14448" y="0"/>
                    <a:pt x="14041"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6" name="Google Shape;1928;p36"/>
            <p:cNvSpPr/>
            <p:nvPr/>
          </p:nvSpPr>
          <p:spPr>
            <a:xfrm>
              <a:off x="2120040" y="4376880"/>
              <a:ext cx="73080" cy="47880"/>
            </a:xfrm>
            <a:custGeom>
              <a:avLst/>
              <a:gdLst>
                <a:gd name="textAreaLeft" fmla="*/ 0 w 73080"/>
                <a:gd name="textAreaRight" fmla="*/ 73440 w 73080"/>
                <a:gd name="textAreaTop" fmla="*/ 0 h 47880"/>
                <a:gd name="textAreaBottom" fmla="*/ 48240 h 47880"/>
              </a:gdLst>
              <a:ahLst/>
              <a:cxnLst/>
              <a:rect l="textAreaLeft" t="textAreaTop" r="textAreaRight" b="textAreaBottom"/>
              <a:pathLst>
                <a:path w="4437" h="2769">
                  <a:moveTo>
                    <a:pt x="4038" y="1"/>
                  </a:moveTo>
                  <a:cubicBezTo>
                    <a:pt x="3980" y="1"/>
                    <a:pt x="3921" y="14"/>
                    <a:pt x="3866" y="41"/>
                  </a:cubicBezTo>
                  <a:lnTo>
                    <a:pt x="204" y="2158"/>
                  </a:lnTo>
                  <a:cubicBezTo>
                    <a:pt x="41" y="2239"/>
                    <a:pt x="0" y="2442"/>
                    <a:pt x="82" y="2605"/>
                  </a:cubicBezTo>
                  <a:cubicBezTo>
                    <a:pt x="136" y="2714"/>
                    <a:pt x="244" y="2768"/>
                    <a:pt x="359" y="2768"/>
                  </a:cubicBezTo>
                  <a:cubicBezTo>
                    <a:pt x="416" y="2768"/>
                    <a:pt x="475" y="2754"/>
                    <a:pt x="529" y="2727"/>
                  </a:cubicBezTo>
                  <a:lnTo>
                    <a:pt x="4233" y="611"/>
                  </a:lnTo>
                  <a:cubicBezTo>
                    <a:pt x="4396" y="530"/>
                    <a:pt x="4436" y="326"/>
                    <a:pt x="4355" y="163"/>
                  </a:cubicBezTo>
                  <a:cubicBezTo>
                    <a:pt x="4273" y="55"/>
                    <a:pt x="4156" y="1"/>
                    <a:pt x="4038"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4120" bIns="24120" anchor="ctr">
              <a:noAutofit/>
            </a:bodyPr>
            <a:lstStyle/>
            <a:p>
              <a:pPr>
                <a:tabLst>
                  <a:tab pos="0" algn="l"/>
                </a:tabLst>
              </a:pPr>
              <a:endParaRPr lang="en-US" spc="-1" dirty="0">
                <a:solidFill>
                  <a:srgbClr val="000000"/>
                </a:solidFill>
                <a:latin typeface="OpenSymbol"/>
              </a:endParaRPr>
            </a:p>
          </p:txBody>
        </p:sp>
        <p:sp>
          <p:nvSpPr>
            <p:cNvPr id="1827" name="Google Shape;1929;p36"/>
            <p:cNvSpPr/>
            <p:nvPr/>
          </p:nvSpPr>
          <p:spPr>
            <a:xfrm>
              <a:off x="2065320" y="4358520"/>
              <a:ext cx="56160" cy="43200"/>
            </a:xfrm>
            <a:custGeom>
              <a:avLst/>
              <a:gdLst>
                <a:gd name="textAreaLeft" fmla="*/ 0 w 56160"/>
                <a:gd name="textAreaRight" fmla="*/ 56520 w 56160"/>
                <a:gd name="textAreaTop" fmla="*/ 0 h 43200"/>
                <a:gd name="textAreaBottom" fmla="*/ 43560 h 43200"/>
              </a:gdLst>
              <a:ahLst/>
              <a:cxnLst/>
              <a:rect l="textAreaLeft" t="textAreaTop" r="textAreaRight" b="textAreaBottom"/>
              <a:pathLst>
                <a:path w="3420" h="2504">
                  <a:moveTo>
                    <a:pt x="3013" y="1"/>
                  </a:moveTo>
                  <a:cubicBezTo>
                    <a:pt x="2944" y="1"/>
                    <a:pt x="2873" y="24"/>
                    <a:pt x="2809" y="72"/>
                  </a:cubicBezTo>
                  <a:lnTo>
                    <a:pt x="204" y="1903"/>
                  </a:lnTo>
                  <a:cubicBezTo>
                    <a:pt x="41" y="1985"/>
                    <a:pt x="1" y="2188"/>
                    <a:pt x="123" y="2351"/>
                  </a:cubicBezTo>
                  <a:cubicBezTo>
                    <a:pt x="172" y="2450"/>
                    <a:pt x="281" y="2503"/>
                    <a:pt x="387" y="2503"/>
                  </a:cubicBezTo>
                  <a:cubicBezTo>
                    <a:pt x="455" y="2503"/>
                    <a:pt x="522" y="2481"/>
                    <a:pt x="571" y="2432"/>
                  </a:cubicBezTo>
                  <a:lnTo>
                    <a:pt x="3216" y="601"/>
                  </a:lnTo>
                  <a:cubicBezTo>
                    <a:pt x="3379" y="520"/>
                    <a:pt x="3419" y="275"/>
                    <a:pt x="3297" y="153"/>
                  </a:cubicBezTo>
                  <a:cubicBezTo>
                    <a:pt x="3223" y="55"/>
                    <a:pt x="3120" y="1"/>
                    <a:pt x="3013"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21600" bIns="21600" anchor="ctr">
              <a:noAutofit/>
            </a:bodyPr>
            <a:lstStyle/>
            <a:p>
              <a:pPr>
                <a:tabLst>
                  <a:tab pos="0" algn="l"/>
                </a:tabLst>
              </a:pPr>
              <a:endParaRPr lang="en-US" spc="-1" dirty="0">
                <a:solidFill>
                  <a:srgbClr val="000000"/>
                </a:solidFill>
                <a:latin typeface="OpenSymbol"/>
              </a:endParaRPr>
            </a:p>
          </p:txBody>
        </p:sp>
        <p:sp>
          <p:nvSpPr>
            <p:cNvPr id="1828" name="Google Shape;1930;p36"/>
            <p:cNvSpPr/>
            <p:nvPr/>
          </p:nvSpPr>
          <p:spPr>
            <a:xfrm>
              <a:off x="1517760" y="3611520"/>
              <a:ext cx="1005120" cy="1428120"/>
            </a:xfrm>
            <a:custGeom>
              <a:avLst/>
              <a:gdLst>
                <a:gd name="textAreaLeft" fmla="*/ 0 w 1005120"/>
                <a:gd name="textAreaRight" fmla="*/ 1005480 w 1005120"/>
                <a:gd name="textAreaTop" fmla="*/ 0 h 1428120"/>
                <a:gd name="textAreaBottom" fmla="*/ 1428480 h 1428120"/>
              </a:gdLst>
              <a:ahLst/>
              <a:cxnLst/>
              <a:rect l="textAreaLeft" t="textAreaTop" r="textAreaRight" b="textAreaBottom"/>
              <a:pathLst>
                <a:path w="60761" h="82176">
                  <a:moveTo>
                    <a:pt x="12494" y="0"/>
                  </a:moveTo>
                  <a:lnTo>
                    <a:pt x="6064" y="11680"/>
                  </a:lnTo>
                  <a:cubicBezTo>
                    <a:pt x="6064" y="11680"/>
                    <a:pt x="2360" y="16686"/>
                    <a:pt x="1180" y="20593"/>
                  </a:cubicBezTo>
                  <a:cubicBezTo>
                    <a:pt x="0" y="24541"/>
                    <a:pt x="1465" y="30198"/>
                    <a:pt x="1831" y="31500"/>
                  </a:cubicBezTo>
                  <a:cubicBezTo>
                    <a:pt x="2238" y="32802"/>
                    <a:pt x="23238" y="74151"/>
                    <a:pt x="25476" y="78220"/>
                  </a:cubicBezTo>
                  <a:cubicBezTo>
                    <a:pt x="27137" y="81239"/>
                    <a:pt x="28931" y="82175"/>
                    <a:pt x="30495" y="82175"/>
                  </a:cubicBezTo>
                  <a:cubicBezTo>
                    <a:pt x="31039" y="82175"/>
                    <a:pt x="31556" y="82062"/>
                    <a:pt x="32029" y="81883"/>
                  </a:cubicBezTo>
                  <a:cubicBezTo>
                    <a:pt x="33860" y="81232"/>
                    <a:pt x="54982" y="66133"/>
                    <a:pt x="55796" y="65360"/>
                  </a:cubicBezTo>
                  <a:cubicBezTo>
                    <a:pt x="56569" y="64587"/>
                    <a:pt x="60110" y="61575"/>
                    <a:pt x="60110" y="61575"/>
                  </a:cubicBezTo>
                  <a:cubicBezTo>
                    <a:pt x="60110" y="61575"/>
                    <a:pt x="60761" y="57343"/>
                    <a:pt x="57871" y="55145"/>
                  </a:cubicBezTo>
                  <a:cubicBezTo>
                    <a:pt x="56465" y="54056"/>
                    <a:pt x="55406" y="53776"/>
                    <a:pt x="54689" y="53776"/>
                  </a:cubicBezTo>
                  <a:cubicBezTo>
                    <a:pt x="53933" y="53776"/>
                    <a:pt x="53557" y="54087"/>
                    <a:pt x="53557" y="54087"/>
                  </a:cubicBezTo>
                  <a:lnTo>
                    <a:pt x="35203" y="59052"/>
                  </a:lnTo>
                  <a:cubicBezTo>
                    <a:pt x="35203" y="59052"/>
                    <a:pt x="24825" y="23360"/>
                    <a:pt x="23645" y="16523"/>
                  </a:cubicBezTo>
                  <a:cubicBezTo>
                    <a:pt x="22465" y="9727"/>
                    <a:pt x="24296" y="10093"/>
                    <a:pt x="20633" y="6430"/>
                  </a:cubicBezTo>
                  <a:cubicBezTo>
                    <a:pt x="16930" y="2768"/>
                    <a:pt x="12494" y="0"/>
                    <a:pt x="12494"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29" name="Google Shape;1931;p36"/>
            <p:cNvSpPr/>
            <p:nvPr/>
          </p:nvSpPr>
          <p:spPr>
            <a:xfrm>
              <a:off x="1530000" y="3647520"/>
              <a:ext cx="986400" cy="1392120"/>
            </a:xfrm>
            <a:custGeom>
              <a:avLst/>
              <a:gdLst>
                <a:gd name="textAreaLeft" fmla="*/ 0 w 986400"/>
                <a:gd name="textAreaRight" fmla="*/ 986760 w 986400"/>
                <a:gd name="textAreaTop" fmla="*/ 0 h 1392120"/>
                <a:gd name="textAreaBottom" fmla="*/ 1392480 h 1392120"/>
              </a:gdLst>
              <a:ahLst/>
              <a:cxnLst/>
              <a:rect l="textAreaLeft" t="textAreaTop" r="textAreaRight" b="textAreaBottom"/>
              <a:pathLst>
                <a:path w="59622" h="80093">
                  <a:moveTo>
                    <a:pt x="10623" y="1"/>
                  </a:moveTo>
                  <a:lnTo>
                    <a:pt x="5332" y="9605"/>
                  </a:lnTo>
                  <a:cubicBezTo>
                    <a:pt x="5332" y="9605"/>
                    <a:pt x="1628" y="14611"/>
                    <a:pt x="448" y="18518"/>
                  </a:cubicBezTo>
                  <a:cubicBezTo>
                    <a:pt x="123" y="19658"/>
                    <a:pt x="1" y="20878"/>
                    <a:pt x="1" y="22099"/>
                  </a:cubicBezTo>
                  <a:cubicBezTo>
                    <a:pt x="1" y="25314"/>
                    <a:pt x="815" y="28489"/>
                    <a:pt x="1099" y="29425"/>
                  </a:cubicBezTo>
                  <a:cubicBezTo>
                    <a:pt x="1222" y="29750"/>
                    <a:pt x="2442" y="32233"/>
                    <a:pt x="4274" y="35936"/>
                  </a:cubicBezTo>
                  <a:cubicBezTo>
                    <a:pt x="4477" y="36303"/>
                    <a:pt x="4640" y="36710"/>
                    <a:pt x="4844" y="37076"/>
                  </a:cubicBezTo>
                  <a:cubicBezTo>
                    <a:pt x="5088" y="37524"/>
                    <a:pt x="5291" y="38012"/>
                    <a:pt x="5535" y="38460"/>
                  </a:cubicBezTo>
                  <a:cubicBezTo>
                    <a:pt x="5576" y="38582"/>
                    <a:pt x="5658" y="38663"/>
                    <a:pt x="5698" y="38785"/>
                  </a:cubicBezTo>
                  <a:cubicBezTo>
                    <a:pt x="7977" y="43384"/>
                    <a:pt x="10907" y="49082"/>
                    <a:pt x="13716" y="54698"/>
                  </a:cubicBezTo>
                  <a:lnTo>
                    <a:pt x="13878" y="54576"/>
                  </a:lnTo>
                  <a:cubicBezTo>
                    <a:pt x="13878" y="54576"/>
                    <a:pt x="14163" y="55308"/>
                    <a:pt x="14652" y="56489"/>
                  </a:cubicBezTo>
                  <a:cubicBezTo>
                    <a:pt x="19291" y="65645"/>
                    <a:pt x="23605" y="74029"/>
                    <a:pt x="24663" y="76023"/>
                  </a:cubicBezTo>
                  <a:cubicBezTo>
                    <a:pt x="26006" y="77855"/>
                    <a:pt x="27308" y="79279"/>
                    <a:pt x="28448" y="79889"/>
                  </a:cubicBezTo>
                  <a:cubicBezTo>
                    <a:pt x="28936" y="80052"/>
                    <a:pt x="29343" y="80093"/>
                    <a:pt x="29791" y="80093"/>
                  </a:cubicBezTo>
                  <a:cubicBezTo>
                    <a:pt x="29994" y="80093"/>
                    <a:pt x="30198" y="80093"/>
                    <a:pt x="30361" y="80052"/>
                  </a:cubicBezTo>
                  <a:cubicBezTo>
                    <a:pt x="30401" y="80052"/>
                    <a:pt x="30442" y="80052"/>
                    <a:pt x="30442" y="80012"/>
                  </a:cubicBezTo>
                  <a:cubicBezTo>
                    <a:pt x="35814" y="76634"/>
                    <a:pt x="54372" y="63977"/>
                    <a:pt x="55064" y="63285"/>
                  </a:cubicBezTo>
                  <a:cubicBezTo>
                    <a:pt x="55308" y="63041"/>
                    <a:pt x="55878" y="62512"/>
                    <a:pt x="56529" y="61942"/>
                  </a:cubicBezTo>
                  <a:cubicBezTo>
                    <a:pt x="56773" y="61738"/>
                    <a:pt x="57058" y="61494"/>
                    <a:pt x="57302" y="61250"/>
                  </a:cubicBezTo>
                  <a:cubicBezTo>
                    <a:pt x="57750" y="60884"/>
                    <a:pt x="58157" y="60558"/>
                    <a:pt x="58482" y="60273"/>
                  </a:cubicBezTo>
                  <a:cubicBezTo>
                    <a:pt x="58849" y="59948"/>
                    <a:pt x="59133" y="59704"/>
                    <a:pt x="59296" y="59582"/>
                  </a:cubicBezTo>
                  <a:cubicBezTo>
                    <a:pt x="59337" y="59500"/>
                    <a:pt x="59378" y="59500"/>
                    <a:pt x="59378" y="59500"/>
                  </a:cubicBezTo>
                  <a:cubicBezTo>
                    <a:pt x="59378" y="59459"/>
                    <a:pt x="59622" y="58035"/>
                    <a:pt x="59215" y="56407"/>
                  </a:cubicBezTo>
                  <a:cubicBezTo>
                    <a:pt x="51849" y="59337"/>
                    <a:pt x="36709" y="65401"/>
                    <a:pt x="35814" y="66297"/>
                  </a:cubicBezTo>
                  <a:cubicBezTo>
                    <a:pt x="35570" y="66541"/>
                    <a:pt x="35407" y="66622"/>
                    <a:pt x="35285" y="66622"/>
                  </a:cubicBezTo>
                  <a:cubicBezTo>
                    <a:pt x="34837" y="66622"/>
                    <a:pt x="35244" y="64954"/>
                    <a:pt x="35244" y="63081"/>
                  </a:cubicBezTo>
                  <a:cubicBezTo>
                    <a:pt x="35244" y="62715"/>
                    <a:pt x="35163" y="62552"/>
                    <a:pt x="35000" y="62552"/>
                  </a:cubicBezTo>
                  <a:cubicBezTo>
                    <a:pt x="34227" y="62552"/>
                    <a:pt x="31622" y="67395"/>
                    <a:pt x="31134" y="68616"/>
                  </a:cubicBezTo>
                  <a:cubicBezTo>
                    <a:pt x="31052" y="68779"/>
                    <a:pt x="30971" y="68861"/>
                    <a:pt x="30890" y="68861"/>
                  </a:cubicBezTo>
                  <a:cubicBezTo>
                    <a:pt x="30239" y="68861"/>
                    <a:pt x="29180" y="64221"/>
                    <a:pt x="28773" y="62186"/>
                  </a:cubicBezTo>
                  <a:cubicBezTo>
                    <a:pt x="28366" y="59907"/>
                    <a:pt x="21489" y="42285"/>
                    <a:pt x="19413" y="34105"/>
                  </a:cubicBezTo>
                  <a:cubicBezTo>
                    <a:pt x="17378" y="25884"/>
                    <a:pt x="13756" y="6105"/>
                    <a:pt x="11518" y="1629"/>
                  </a:cubicBezTo>
                  <a:cubicBezTo>
                    <a:pt x="11274" y="1100"/>
                    <a:pt x="10948" y="571"/>
                    <a:pt x="10623" y="1"/>
                  </a:cubicBezTo>
                  <a:close/>
                </a:path>
              </a:pathLst>
            </a:custGeom>
            <a:solidFill>
              <a:schemeClr val="accent5"/>
            </a:solidFill>
            <a:ln w="9525">
              <a:solidFill>
                <a:srgbClr val="477797"/>
              </a:solidFill>
              <a:round/>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0" name="Google Shape;1932;p36"/>
            <p:cNvSpPr/>
            <p:nvPr/>
          </p:nvSpPr>
          <p:spPr>
            <a:xfrm>
              <a:off x="1524600" y="3605400"/>
              <a:ext cx="994320" cy="1440360"/>
            </a:xfrm>
            <a:custGeom>
              <a:avLst/>
              <a:gdLst>
                <a:gd name="textAreaLeft" fmla="*/ 0 w 994320"/>
                <a:gd name="textAreaRight" fmla="*/ 994680 w 994320"/>
                <a:gd name="textAreaTop" fmla="*/ 0 h 1440360"/>
                <a:gd name="textAreaBottom" fmla="*/ 1440720 h 1440360"/>
              </a:gdLst>
              <a:ahLst/>
              <a:cxnLst/>
              <a:rect l="textAreaLeft" t="textAreaTop" r="textAreaRight" b="textAreaBottom"/>
              <a:pathLst>
                <a:path w="60110" h="82881">
                  <a:moveTo>
                    <a:pt x="12072" y="1"/>
                  </a:moveTo>
                  <a:cubicBezTo>
                    <a:pt x="11960" y="1"/>
                    <a:pt x="11855" y="63"/>
                    <a:pt x="11802" y="143"/>
                  </a:cubicBezTo>
                  <a:cubicBezTo>
                    <a:pt x="11680" y="306"/>
                    <a:pt x="11721" y="509"/>
                    <a:pt x="11884" y="631"/>
                  </a:cubicBezTo>
                  <a:cubicBezTo>
                    <a:pt x="11884" y="631"/>
                    <a:pt x="11965" y="672"/>
                    <a:pt x="12087" y="753"/>
                  </a:cubicBezTo>
                  <a:cubicBezTo>
                    <a:pt x="12982" y="1323"/>
                    <a:pt x="16767" y="3846"/>
                    <a:pt x="19982" y="7021"/>
                  </a:cubicBezTo>
                  <a:cubicBezTo>
                    <a:pt x="20878" y="7916"/>
                    <a:pt x="21447" y="8567"/>
                    <a:pt x="21773" y="9137"/>
                  </a:cubicBezTo>
                  <a:cubicBezTo>
                    <a:pt x="22017" y="9544"/>
                    <a:pt x="22180" y="9910"/>
                    <a:pt x="22261" y="10276"/>
                  </a:cubicBezTo>
                  <a:cubicBezTo>
                    <a:pt x="22506" y="11457"/>
                    <a:pt x="22221" y="13084"/>
                    <a:pt x="22912" y="16951"/>
                  </a:cubicBezTo>
                  <a:cubicBezTo>
                    <a:pt x="23197" y="18660"/>
                    <a:pt x="24052" y="22201"/>
                    <a:pt x="25192" y="26515"/>
                  </a:cubicBezTo>
                  <a:cubicBezTo>
                    <a:pt x="28610" y="39416"/>
                    <a:pt x="34470" y="59520"/>
                    <a:pt x="34470" y="59520"/>
                  </a:cubicBezTo>
                  <a:cubicBezTo>
                    <a:pt x="34502" y="59647"/>
                    <a:pt x="34608" y="59749"/>
                    <a:pt x="34750" y="59749"/>
                  </a:cubicBezTo>
                  <a:cubicBezTo>
                    <a:pt x="34790" y="59749"/>
                    <a:pt x="34833" y="59741"/>
                    <a:pt x="34877" y="59723"/>
                  </a:cubicBezTo>
                  <a:lnTo>
                    <a:pt x="53232" y="54758"/>
                  </a:lnTo>
                  <a:lnTo>
                    <a:pt x="53354" y="54677"/>
                  </a:lnTo>
                  <a:cubicBezTo>
                    <a:pt x="53395" y="54677"/>
                    <a:pt x="53720" y="54433"/>
                    <a:pt x="54290" y="54433"/>
                  </a:cubicBezTo>
                  <a:cubicBezTo>
                    <a:pt x="54941" y="54433"/>
                    <a:pt x="55918" y="54677"/>
                    <a:pt x="57261" y="55735"/>
                  </a:cubicBezTo>
                  <a:cubicBezTo>
                    <a:pt x="58197" y="56468"/>
                    <a:pt x="58726" y="57404"/>
                    <a:pt x="59051" y="58340"/>
                  </a:cubicBezTo>
                  <a:cubicBezTo>
                    <a:pt x="59377" y="59276"/>
                    <a:pt x="59418" y="60212"/>
                    <a:pt x="59418" y="60863"/>
                  </a:cubicBezTo>
                  <a:cubicBezTo>
                    <a:pt x="59418" y="61148"/>
                    <a:pt x="59418" y="61433"/>
                    <a:pt x="59418" y="61596"/>
                  </a:cubicBezTo>
                  <a:cubicBezTo>
                    <a:pt x="59418" y="61642"/>
                    <a:pt x="59404" y="61689"/>
                    <a:pt x="59393" y="61728"/>
                  </a:cubicBezTo>
                  <a:lnTo>
                    <a:pt x="59393" y="61728"/>
                  </a:lnTo>
                  <a:cubicBezTo>
                    <a:pt x="59128" y="61957"/>
                    <a:pt x="58403" y="62585"/>
                    <a:pt x="57627" y="63264"/>
                  </a:cubicBezTo>
                  <a:cubicBezTo>
                    <a:pt x="56650" y="64119"/>
                    <a:pt x="55552" y="65055"/>
                    <a:pt x="55145" y="65462"/>
                  </a:cubicBezTo>
                  <a:cubicBezTo>
                    <a:pt x="55104" y="65502"/>
                    <a:pt x="54982" y="65584"/>
                    <a:pt x="54778" y="65747"/>
                  </a:cubicBezTo>
                  <a:cubicBezTo>
                    <a:pt x="53313" y="66886"/>
                    <a:pt x="47901" y="70793"/>
                    <a:pt x="42651" y="74497"/>
                  </a:cubicBezTo>
                  <a:cubicBezTo>
                    <a:pt x="40005" y="76328"/>
                    <a:pt x="37441" y="78119"/>
                    <a:pt x="35406" y="79502"/>
                  </a:cubicBezTo>
                  <a:cubicBezTo>
                    <a:pt x="34389" y="80194"/>
                    <a:pt x="33494" y="80764"/>
                    <a:pt x="32843" y="81171"/>
                  </a:cubicBezTo>
                  <a:cubicBezTo>
                    <a:pt x="32476" y="81374"/>
                    <a:pt x="32191" y="81578"/>
                    <a:pt x="31988" y="81700"/>
                  </a:cubicBezTo>
                  <a:cubicBezTo>
                    <a:pt x="31744" y="81822"/>
                    <a:pt x="31581" y="81903"/>
                    <a:pt x="31500" y="81944"/>
                  </a:cubicBezTo>
                  <a:cubicBezTo>
                    <a:pt x="31093" y="82066"/>
                    <a:pt x="30604" y="82188"/>
                    <a:pt x="30116" y="82188"/>
                  </a:cubicBezTo>
                  <a:cubicBezTo>
                    <a:pt x="29383" y="82188"/>
                    <a:pt x="28610" y="81985"/>
                    <a:pt x="27796" y="81415"/>
                  </a:cubicBezTo>
                  <a:cubicBezTo>
                    <a:pt x="27023" y="80845"/>
                    <a:pt x="26168" y="79909"/>
                    <a:pt x="25354" y="78404"/>
                  </a:cubicBezTo>
                  <a:cubicBezTo>
                    <a:pt x="24255" y="76369"/>
                    <a:pt x="18436" y="65014"/>
                    <a:pt x="12860" y="54026"/>
                  </a:cubicBezTo>
                  <a:cubicBezTo>
                    <a:pt x="10093" y="48532"/>
                    <a:pt x="7366" y="43119"/>
                    <a:pt x="5291" y="38968"/>
                  </a:cubicBezTo>
                  <a:cubicBezTo>
                    <a:pt x="4273" y="36933"/>
                    <a:pt x="3378" y="35183"/>
                    <a:pt x="2767" y="33921"/>
                  </a:cubicBezTo>
                  <a:cubicBezTo>
                    <a:pt x="2483" y="33270"/>
                    <a:pt x="2238" y="32782"/>
                    <a:pt x="2035" y="32416"/>
                  </a:cubicBezTo>
                  <a:cubicBezTo>
                    <a:pt x="1953" y="32212"/>
                    <a:pt x="1913" y="32049"/>
                    <a:pt x="1831" y="31968"/>
                  </a:cubicBezTo>
                  <a:cubicBezTo>
                    <a:pt x="1791" y="31846"/>
                    <a:pt x="1750" y="31765"/>
                    <a:pt x="1750" y="31765"/>
                  </a:cubicBezTo>
                  <a:cubicBezTo>
                    <a:pt x="1506" y="30828"/>
                    <a:pt x="651" y="27654"/>
                    <a:pt x="651" y="24520"/>
                  </a:cubicBezTo>
                  <a:cubicBezTo>
                    <a:pt x="651" y="23299"/>
                    <a:pt x="773" y="22119"/>
                    <a:pt x="1099" y="21061"/>
                  </a:cubicBezTo>
                  <a:cubicBezTo>
                    <a:pt x="1669" y="19148"/>
                    <a:pt x="2890" y="16910"/>
                    <a:pt x="3948" y="15201"/>
                  </a:cubicBezTo>
                  <a:cubicBezTo>
                    <a:pt x="4477" y="14346"/>
                    <a:pt x="4965" y="13573"/>
                    <a:pt x="5331" y="13044"/>
                  </a:cubicBezTo>
                  <a:cubicBezTo>
                    <a:pt x="5494" y="12800"/>
                    <a:pt x="5657" y="12596"/>
                    <a:pt x="5779" y="12433"/>
                  </a:cubicBezTo>
                  <a:cubicBezTo>
                    <a:pt x="5860" y="12311"/>
                    <a:pt x="5901" y="12230"/>
                    <a:pt x="5901" y="12230"/>
                  </a:cubicBezTo>
                  <a:cubicBezTo>
                    <a:pt x="6023" y="12067"/>
                    <a:pt x="5983" y="11864"/>
                    <a:pt x="5860" y="11741"/>
                  </a:cubicBezTo>
                  <a:cubicBezTo>
                    <a:pt x="5793" y="11708"/>
                    <a:pt x="5719" y="11688"/>
                    <a:pt x="5646" y="11688"/>
                  </a:cubicBezTo>
                  <a:cubicBezTo>
                    <a:pt x="5543" y="11688"/>
                    <a:pt x="5444" y="11728"/>
                    <a:pt x="5372" y="11823"/>
                  </a:cubicBezTo>
                  <a:cubicBezTo>
                    <a:pt x="5372" y="11823"/>
                    <a:pt x="1669" y="16829"/>
                    <a:pt x="448" y="20858"/>
                  </a:cubicBezTo>
                  <a:cubicBezTo>
                    <a:pt x="122" y="21997"/>
                    <a:pt x="0" y="23259"/>
                    <a:pt x="0" y="24520"/>
                  </a:cubicBezTo>
                  <a:cubicBezTo>
                    <a:pt x="0" y="27776"/>
                    <a:pt x="814" y="30991"/>
                    <a:pt x="1099" y="31927"/>
                  </a:cubicBezTo>
                  <a:cubicBezTo>
                    <a:pt x="1140" y="32009"/>
                    <a:pt x="1180" y="32090"/>
                    <a:pt x="1221" y="32212"/>
                  </a:cubicBezTo>
                  <a:cubicBezTo>
                    <a:pt x="1628" y="33148"/>
                    <a:pt x="3174" y="36241"/>
                    <a:pt x="5291" y="40474"/>
                  </a:cubicBezTo>
                  <a:cubicBezTo>
                    <a:pt x="11599" y="53131"/>
                    <a:pt x="23157" y="75758"/>
                    <a:pt x="24785" y="78729"/>
                  </a:cubicBezTo>
                  <a:cubicBezTo>
                    <a:pt x="25598" y="80276"/>
                    <a:pt x="26494" y="81293"/>
                    <a:pt x="27430" y="81944"/>
                  </a:cubicBezTo>
                  <a:cubicBezTo>
                    <a:pt x="28325" y="82595"/>
                    <a:pt x="29261" y="82880"/>
                    <a:pt x="30116" y="82880"/>
                  </a:cubicBezTo>
                  <a:cubicBezTo>
                    <a:pt x="30686" y="82880"/>
                    <a:pt x="31255" y="82758"/>
                    <a:pt x="31744" y="82555"/>
                  </a:cubicBezTo>
                  <a:cubicBezTo>
                    <a:pt x="31907" y="82514"/>
                    <a:pt x="32110" y="82392"/>
                    <a:pt x="32354" y="82270"/>
                  </a:cubicBezTo>
                  <a:cubicBezTo>
                    <a:pt x="33331" y="81700"/>
                    <a:pt x="35203" y="80438"/>
                    <a:pt x="37523" y="78892"/>
                  </a:cubicBezTo>
                  <a:cubicBezTo>
                    <a:pt x="40982" y="76531"/>
                    <a:pt x="45337" y="73438"/>
                    <a:pt x="48918" y="70875"/>
                  </a:cubicBezTo>
                  <a:cubicBezTo>
                    <a:pt x="50709" y="69572"/>
                    <a:pt x="52296" y="68433"/>
                    <a:pt x="53517" y="67578"/>
                  </a:cubicBezTo>
                  <a:cubicBezTo>
                    <a:pt x="54086" y="67130"/>
                    <a:pt x="54575" y="66764"/>
                    <a:pt x="54941" y="66520"/>
                  </a:cubicBezTo>
                  <a:cubicBezTo>
                    <a:pt x="55104" y="66357"/>
                    <a:pt x="55267" y="66235"/>
                    <a:pt x="55389" y="66154"/>
                  </a:cubicBezTo>
                  <a:cubicBezTo>
                    <a:pt x="55470" y="66072"/>
                    <a:pt x="55552" y="65991"/>
                    <a:pt x="55633" y="65950"/>
                  </a:cubicBezTo>
                  <a:cubicBezTo>
                    <a:pt x="55999" y="65584"/>
                    <a:pt x="57098" y="64607"/>
                    <a:pt x="58075" y="63753"/>
                  </a:cubicBezTo>
                  <a:cubicBezTo>
                    <a:pt x="59051" y="62898"/>
                    <a:pt x="59947" y="62165"/>
                    <a:pt x="59947" y="62165"/>
                  </a:cubicBezTo>
                  <a:cubicBezTo>
                    <a:pt x="59988" y="62125"/>
                    <a:pt x="60028" y="62043"/>
                    <a:pt x="60028" y="61962"/>
                  </a:cubicBezTo>
                  <a:cubicBezTo>
                    <a:pt x="60069" y="61962"/>
                    <a:pt x="60110" y="61514"/>
                    <a:pt x="60110" y="60863"/>
                  </a:cubicBezTo>
                  <a:cubicBezTo>
                    <a:pt x="60110" y="60130"/>
                    <a:pt x="60028" y="59154"/>
                    <a:pt x="59703" y="58096"/>
                  </a:cubicBezTo>
                  <a:cubicBezTo>
                    <a:pt x="59336" y="57078"/>
                    <a:pt x="58726" y="56020"/>
                    <a:pt x="57708" y="55206"/>
                  </a:cubicBezTo>
                  <a:cubicBezTo>
                    <a:pt x="56243" y="54107"/>
                    <a:pt x="55104" y="53782"/>
                    <a:pt x="54290" y="53782"/>
                  </a:cubicBezTo>
                  <a:cubicBezTo>
                    <a:pt x="53490" y="53782"/>
                    <a:pt x="53047" y="54067"/>
                    <a:pt x="52960" y="54137"/>
                  </a:cubicBezTo>
                  <a:lnTo>
                    <a:pt x="52960" y="54137"/>
                  </a:lnTo>
                  <a:lnTo>
                    <a:pt x="35024" y="58978"/>
                  </a:lnTo>
                  <a:lnTo>
                    <a:pt x="35024" y="58978"/>
                  </a:lnTo>
                  <a:cubicBezTo>
                    <a:pt x="34948" y="58714"/>
                    <a:pt x="34829" y="58302"/>
                    <a:pt x="34674" y="57770"/>
                  </a:cubicBezTo>
                  <a:cubicBezTo>
                    <a:pt x="33657" y="54311"/>
                    <a:pt x="31133" y="45561"/>
                    <a:pt x="28732" y="36933"/>
                  </a:cubicBezTo>
                  <a:cubicBezTo>
                    <a:pt x="26331" y="28305"/>
                    <a:pt x="24052" y="19759"/>
                    <a:pt x="23564" y="16829"/>
                  </a:cubicBezTo>
                  <a:cubicBezTo>
                    <a:pt x="22994" y="13451"/>
                    <a:pt x="23157" y="11904"/>
                    <a:pt x="22994" y="10602"/>
                  </a:cubicBezTo>
                  <a:cubicBezTo>
                    <a:pt x="22912" y="9991"/>
                    <a:pt x="22750" y="9381"/>
                    <a:pt x="22343" y="8771"/>
                  </a:cubicBezTo>
                  <a:cubicBezTo>
                    <a:pt x="21976" y="8160"/>
                    <a:pt x="21366" y="7468"/>
                    <a:pt x="20430" y="6532"/>
                  </a:cubicBezTo>
                  <a:cubicBezTo>
                    <a:pt x="16727" y="2829"/>
                    <a:pt x="12250" y="61"/>
                    <a:pt x="12250" y="61"/>
                  </a:cubicBezTo>
                  <a:cubicBezTo>
                    <a:pt x="12193" y="19"/>
                    <a:pt x="12131" y="1"/>
                    <a:pt x="12072"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1" name="Google Shape;1933;p36"/>
            <p:cNvSpPr/>
            <p:nvPr/>
          </p:nvSpPr>
          <p:spPr>
            <a:xfrm>
              <a:off x="2356920" y="4566240"/>
              <a:ext cx="115560" cy="162000"/>
            </a:xfrm>
            <a:custGeom>
              <a:avLst/>
              <a:gdLst>
                <a:gd name="textAreaLeft" fmla="*/ 0 w 115560"/>
                <a:gd name="textAreaRight" fmla="*/ 115920 w 115560"/>
                <a:gd name="textAreaTop" fmla="*/ 0 h 162000"/>
                <a:gd name="textAreaBottom" fmla="*/ 162360 h 162000"/>
              </a:gdLst>
              <a:ahLst/>
              <a:cxnLst/>
              <a:rect l="textAreaLeft" t="textAreaTop" r="textAreaRight" b="textAreaBottom"/>
              <a:pathLst>
                <a:path w="7001" h="9329">
                  <a:moveTo>
                    <a:pt x="331" y="1"/>
                  </a:moveTo>
                  <a:cubicBezTo>
                    <a:pt x="164" y="1"/>
                    <a:pt x="36" y="116"/>
                    <a:pt x="1" y="293"/>
                  </a:cubicBezTo>
                  <a:cubicBezTo>
                    <a:pt x="1" y="456"/>
                    <a:pt x="123" y="619"/>
                    <a:pt x="326" y="660"/>
                  </a:cubicBezTo>
                  <a:cubicBezTo>
                    <a:pt x="448" y="700"/>
                    <a:pt x="1913" y="904"/>
                    <a:pt x="3297" y="2084"/>
                  </a:cubicBezTo>
                  <a:cubicBezTo>
                    <a:pt x="4721" y="3224"/>
                    <a:pt x="6146" y="5258"/>
                    <a:pt x="6309" y="9003"/>
                  </a:cubicBezTo>
                  <a:cubicBezTo>
                    <a:pt x="6309" y="9206"/>
                    <a:pt x="6471" y="9328"/>
                    <a:pt x="6675" y="9328"/>
                  </a:cubicBezTo>
                  <a:cubicBezTo>
                    <a:pt x="6838" y="9328"/>
                    <a:pt x="7001" y="9165"/>
                    <a:pt x="7001" y="8962"/>
                  </a:cubicBezTo>
                  <a:cubicBezTo>
                    <a:pt x="6838" y="4933"/>
                    <a:pt x="5210" y="2654"/>
                    <a:pt x="3582" y="1433"/>
                  </a:cubicBezTo>
                  <a:cubicBezTo>
                    <a:pt x="1995" y="212"/>
                    <a:pt x="448" y="8"/>
                    <a:pt x="408" y="8"/>
                  </a:cubicBezTo>
                  <a:cubicBezTo>
                    <a:pt x="381" y="3"/>
                    <a:pt x="356" y="1"/>
                    <a:pt x="331"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81000" bIns="81000" anchor="ctr">
              <a:noAutofit/>
            </a:bodyPr>
            <a:lstStyle/>
            <a:p>
              <a:pPr>
                <a:tabLst>
                  <a:tab pos="0" algn="l"/>
                </a:tabLst>
              </a:pPr>
              <a:endParaRPr lang="en-US" spc="-1" dirty="0">
                <a:solidFill>
                  <a:srgbClr val="000000"/>
                </a:solidFill>
                <a:latin typeface="OpenSymbol"/>
              </a:endParaRPr>
            </a:p>
          </p:txBody>
        </p:sp>
        <p:sp>
          <p:nvSpPr>
            <p:cNvPr id="1832" name="Google Shape;1934;p36"/>
            <p:cNvSpPr/>
            <p:nvPr/>
          </p:nvSpPr>
          <p:spPr>
            <a:xfrm>
              <a:off x="485640" y="3294000"/>
              <a:ext cx="868320" cy="1842120"/>
            </a:xfrm>
            <a:custGeom>
              <a:avLst/>
              <a:gdLst>
                <a:gd name="textAreaLeft" fmla="*/ 0 w 868320"/>
                <a:gd name="textAreaRight" fmla="*/ 868680 w 868320"/>
                <a:gd name="textAreaTop" fmla="*/ 0 h 1842120"/>
                <a:gd name="textAreaBottom" fmla="*/ 1842480 h 1842120"/>
              </a:gdLst>
              <a:ahLst/>
              <a:cxnLst/>
              <a:rect l="textAreaLeft" t="textAreaTop" r="textAreaRight" b="textAreaBottom"/>
              <a:pathLst>
                <a:path w="52500" h="105991">
                  <a:moveTo>
                    <a:pt x="1258" y="1"/>
                  </a:moveTo>
                  <a:cubicBezTo>
                    <a:pt x="1053" y="1"/>
                    <a:pt x="936" y="15"/>
                    <a:pt x="936" y="15"/>
                  </a:cubicBezTo>
                  <a:lnTo>
                    <a:pt x="0" y="2579"/>
                  </a:lnTo>
                  <a:lnTo>
                    <a:pt x="15180" y="44009"/>
                  </a:lnTo>
                  <a:lnTo>
                    <a:pt x="49488" y="105990"/>
                  </a:lnTo>
                  <a:lnTo>
                    <a:pt x="52500" y="105990"/>
                  </a:lnTo>
                  <a:cubicBezTo>
                    <a:pt x="47860" y="97281"/>
                    <a:pt x="22140" y="49218"/>
                    <a:pt x="21244" y="47061"/>
                  </a:cubicBezTo>
                  <a:cubicBezTo>
                    <a:pt x="20308" y="44660"/>
                    <a:pt x="18843" y="44660"/>
                    <a:pt x="18355" y="43683"/>
                  </a:cubicBezTo>
                  <a:cubicBezTo>
                    <a:pt x="17907" y="42747"/>
                    <a:pt x="18518" y="38555"/>
                    <a:pt x="18355" y="35869"/>
                  </a:cubicBezTo>
                  <a:cubicBezTo>
                    <a:pt x="18233" y="33142"/>
                    <a:pt x="9401" y="7869"/>
                    <a:pt x="7000" y="3718"/>
                  </a:cubicBezTo>
                  <a:cubicBezTo>
                    <a:pt x="5059" y="304"/>
                    <a:pt x="2208" y="1"/>
                    <a:pt x="1258"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3" name="Google Shape;1935;p36"/>
            <p:cNvSpPr/>
            <p:nvPr/>
          </p:nvSpPr>
          <p:spPr>
            <a:xfrm>
              <a:off x="479520" y="3288600"/>
              <a:ext cx="880560" cy="1854000"/>
            </a:xfrm>
            <a:custGeom>
              <a:avLst/>
              <a:gdLst>
                <a:gd name="textAreaLeft" fmla="*/ 0 w 880560"/>
                <a:gd name="textAreaRight" fmla="*/ 880920 w 880560"/>
                <a:gd name="textAreaTop" fmla="*/ 0 h 1854000"/>
                <a:gd name="textAreaBottom" fmla="*/ 1854360 h 1854000"/>
              </a:gdLst>
              <a:ahLst/>
              <a:cxnLst/>
              <a:rect l="textAreaLeft" t="textAreaTop" r="textAreaRight" b="textAreaBottom"/>
              <a:pathLst>
                <a:path w="53232" h="106668">
                  <a:moveTo>
                    <a:pt x="1669" y="651"/>
                  </a:moveTo>
                  <a:cubicBezTo>
                    <a:pt x="2116" y="651"/>
                    <a:pt x="3012" y="733"/>
                    <a:pt x="4029" y="1221"/>
                  </a:cubicBezTo>
                  <a:cubicBezTo>
                    <a:pt x="5006" y="1669"/>
                    <a:pt x="6145" y="2564"/>
                    <a:pt x="7081" y="4192"/>
                  </a:cubicBezTo>
                  <a:cubicBezTo>
                    <a:pt x="7651" y="5169"/>
                    <a:pt x="8669" y="7570"/>
                    <a:pt x="9849" y="10541"/>
                  </a:cubicBezTo>
                  <a:cubicBezTo>
                    <a:pt x="11558" y="15018"/>
                    <a:pt x="13674" y="20959"/>
                    <a:pt x="15384" y="26006"/>
                  </a:cubicBezTo>
                  <a:cubicBezTo>
                    <a:pt x="16238" y="28529"/>
                    <a:pt x="16971" y="30849"/>
                    <a:pt x="17500" y="32639"/>
                  </a:cubicBezTo>
                  <a:cubicBezTo>
                    <a:pt x="17785" y="33535"/>
                    <a:pt x="17988" y="34308"/>
                    <a:pt x="18151" y="34919"/>
                  </a:cubicBezTo>
                  <a:cubicBezTo>
                    <a:pt x="18314" y="35529"/>
                    <a:pt x="18395" y="35977"/>
                    <a:pt x="18395" y="36180"/>
                  </a:cubicBezTo>
                  <a:cubicBezTo>
                    <a:pt x="18436" y="36506"/>
                    <a:pt x="18436" y="36831"/>
                    <a:pt x="18436" y="37157"/>
                  </a:cubicBezTo>
                  <a:cubicBezTo>
                    <a:pt x="18436" y="38948"/>
                    <a:pt x="18232" y="41064"/>
                    <a:pt x="18232" y="42529"/>
                  </a:cubicBezTo>
                  <a:cubicBezTo>
                    <a:pt x="18232" y="42854"/>
                    <a:pt x="18232" y="43180"/>
                    <a:pt x="18273" y="43465"/>
                  </a:cubicBezTo>
                  <a:cubicBezTo>
                    <a:pt x="18314" y="43709"/>
                    <a:pt x="18355" y="43953"/>
                    <a:pt x="18436" y="44157"/>
                  </a:cubicBezTo>
                  <a:cubicBezTo>
                    <a:pt x="18599" y="44442"/>
                    <a:pt x="18802" y="44686"/>
                    <a:pt x="19046" y="44849"/>
                  </a:cubicBezTo>
                  <a:cubicBezTo>
                    <a:pt x="19413" y="45134"/>
                    <a:pt x="19779" y="45378"/>
                    <a:pt x="20186" y="45744"/>
                  </a:cubicBezTo>
                  <a:cubicBezTo>
                    <a:pt x="20552" y="46110"/>
                    <a:pt x="20959" y="46639"/>
                    <a:pt x="21285" y="47494"/>
                  </a:cubicBezTo>
                  <a:cubicBezTo>
                    <a:pt x="21366" y="47657"/>
                    <a:pt x="21529" y="47942"/>
                    <a:pt x="21773" y="48430"/>
                  </a:cubicBezTo>
                  <a:cubicBezTo>
                    <a:pt x="25248" y="55420"/>
                    <a:pt x="47383" y="96750"/>
                    <a:pt x="52319" y="105976"/>
                  </a:cubicBezTo>
                  <a:lnTo>
                    <a:pt x="50049" y="105976"/>
                  </a:lnTo>
                  <a:lnTo>
                    <a:pt x="15872" y="44197"/>
                  </a:lnTo>
                  <a:lnTo>
                    <a:pt x="692" y="2890"/>
                  </a:lnTo>
                  <a:lnTo>
                    <a:pt x="1547" y="659"/>
                  </a:lnTo>
                  <a:lnTo>
                    <a:pt x="1547" y="659"/>
                  </a:lnTo>
                  <a:cubicBezTo>
                    <a:pt x="1584" y="654"/>
                    <a:pt x="1625" y="651"/>
                    <a:pt x="1669" y="651"/>
                  </a:cubicBezTo>
                  <a:close/>
                  <a:moveTo>
                    <a:pt x="1262" y="0"/>
                  </a:moveTo>
                  <a:cubicBezTo>
                    <a:pt x="1140" y="41"/>
                    <a:pt x="1018" y="122"/>
                    <a:pt x="977" y="204"/>
                  </a:cubicBezTo>
                  <a:lnTo>
                    <a:pt x="41" y="2768"/>
                  </a:lnTo>
                  <a:cubicBezTo>
                    <a:pt x="0" y="2849"/>
                    <a:pt x="0" y="2931"/>
                    <a:pt x="41" y="3012"/>
                  </a:cubicBezTo>
                  <a:lnTo>
                    <a:pt x="15221" y="44442"/>
                  </a:lnTo>
                  <a:lnTo>
                    <a:pt x="15262" y="44482"/>
                  </a:lnTo>
                  <a:lnTo>
                    <a:pt x="49529" y="106464"/>
                  </a:lnTo>
                  <a:cubicBezTo>
                    <a:pt x="49610" y="106586"/>
                    <a:pt x="49732" y="106668"/>
                    <a:pt x="49854" y="106668"/>
                  </a:cubicBezTo>
                  <a:lnTo>
                    <a:pt x="52866" y="106668"/>
                  </a:lnTo>
                  <a:cubicBezTo>
                    <a:pt x="52988" y="106668"/>
                    <a:pt x="53110" y="106586"/>
                    <a:pt x="53191" y="106464"/>
                  </a:cubicBezTo>
                  <a:cubicBezTo>
                    <a:pt x="53232" y="106383"/>
                    <a:pt x="53232" y="106261"/>
                    <a:pt x="53191" y="106139"/>
                  </a:cubicBezTo>
                  <a:cubicBezTo>
                    <a:pt x="50872" y="101784"/>
                    <a:pt x="43261" y="87621"/>
                    <a:pt x="36139" y="74232"/>
                  </a:cubicBezTo>
                  <a:cubicBezTo>
                    <a:pt x="32558" y="67558"/>
                    <a:pt x="29139" y="61046"/>
                    <a:pt x="26535" y="56122"/>
                  </a:cubicBezTo>
                  <a:cubicBezTo>
                    <a:pt x="25232" y="53639"/>
                    <a:pt x="24134" y="51564"/>
                    <a:pt x="23320" y="50017"/>
                  </a:cubicBezTo>
                  <a:cubicBezTo>
                    <a:pt x="22913" y="49244"/>
                    <a:pt x="22587" y="48593"/>
                    <a:pt x="22384" y="48145"/>
                  </a:cubicBezTo>
                  <a:cubicBezTo>
                    <a:pt x="22139" y="47657"/>
                    <a:pt x="21977" y="47331"/>
                    <a:pt x="21936" y="47250"/>
                  </a:cubicBezTo>
                  <a:cubicBezTo>
                    <a:pt x="21448" y="45988"/>
                    <a:pt x="20796" y="45296"/>
                    <a:pt x="20227" y="44889"/>
                  </a:cubicBezTo>
                  <a:cubicBezTo>
                    <a:pt x="19942" y="44645"/>
                    <a:pt x="19657" y="44482"/>
                    <a:pt x="19453" y="44320"/>
                  </a:cubicBezTo>
                  <a:cubicBezTo>
                    <a:pt x="19250" y="44157"/>
                    <a:pt x="19128" y="44035"/>
                    <a:pt x="19046" y="43831"/>
                  </a:cubicBezTo>
                  <a:cubicBezTo>
                    <a:pt x="19006" y="43791"/>
                    <a:pt x="18965" y="43628"/>
                    <a:pt x="18924" y="43384"/>
                  </a:cubicBezTo>
                  <a:cubicBezTo>
                    <a:pt x="18924" y="43139"/>
                    <a:pt x="18884" y="42854"/>
                    <a:pt x="18884" y="42529"/>
                  </a:cubicBezTo>
                  <a:cubicBezTo>
                    <a:pt x="18884" y="41105"/>
                    <a:pt x="19087" y="38988"/>
                    <a:pt x="19087" y="37157"/>
                  </a:cubicBezTo>
                  <a:cubicBezTo>
                    <a:pt x="19087" y="36831"/>
                    <a:pt x="19087" y="36465"/>
                    <a:pt x="19087" y="36139"/>
                  </a:cubicBezTo>
                  <a:cubicBezTo>
                    <a:pt x="19046" y="35732"/>
                    <a:pt x="18884" y="35041"/>
                    <a:pt x="18639" y="34105"/>
                  </a:cubicBezTo>
                  <a:cubicBezTo>
                    <a:pt x="17703" y="30727"/>
                    <a:pt x="15506" y="24093"/>
                    <a:pt x="13267" y="17826"/>
                  </a:cubicBezTo>
                  <a:cubicBezTo>
                    <a:pt x="12128" y="14692"/>
                    <a:pt x="11029" y="11680"/>
                    <a:pt x="10052" y="9198"/>
                  </a:cubicBezTo>
                  <a:cubicBezTo>
                    <a:pt x="9035" y="6715"/>
                    <a:pt x="8221" y="4803"/>
                    <a:pt x="7692" y="3867"/>
                  </a:cubicBezTo>
                  <a:cubicBezTo>
                    <a:pt x="6674" y="2117"/>
                    <a:pt x="5413" y="1140"/>
                    <a:pt x="4314" y="611"/>
                  </a:cubicBezTo>
                  <a:cubicBezTo>
                    <a:pt x="3175" y="82"/>
                    <a:pt x="2198" y="0"/>
                    <a:pt x="1669"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4" name="Google Shape;1936;p36"/>
            <p:cNvSpPr/>
            <p:nvPr/>
          </p:nvSpPr>
          <p:spPr>
            <a:xfrm>
              <a:off x="154080" y="3270600"/>
              <a:ext cx="1149840" cy="1865880"/>
            </a:xfrm>
            <a:custGeom>
              <a:avLst/>
              <a:gdLst>
                <a:gd name="textAreaLeft" fmla="*/ 0 w 1149840"/>
                <a:gd name="textAreaRight" fmla="*/ 1150200 w 1149840"/>
                <a:gd name="textAreaTop" fmla="*/ 0 h 1865880"/>
                <a:gd name="textAreaBottom" fmla="*/ 1866240 h 1865880"/>
              </a:gdLst>
              <a:ahLst/>
              <a:cxnLst/>
              <a:rect l="textAreaLeft" t="textAreaTop" r="textAreaRight" b="textAreaBottom"/>
              <a:pathLst>
                <a:path w="69512" h="107351">
                  <a:moveTo>
                    <a:pt x="12680" y="0"/>
                  </a:moveTo>
                  <a:cubicBezTo>
                    <a:pt x="9524" y="0"/>
                    <a:pt x="6256" y="324"/>
                    <a:pt x="4314" y="927"/>
                  </a:cubicBezTo>
                  <a:cubicBezTo>
                    <a:pt x="163" y="2189"/>
                    <a:pt x="0" y="2677"/>
                    <a:pt x="163" y="5404"/>
                  </a:cubicBezTo>
                  <a:cubicBezTo>
                    <a:pt x="326" y="8090"/>
                    <a:pt x="3663" y="33404"/>
                    <a:pt x="9931" y="47933"/>
                  </a:cubicBezTo>
                  <a:cubicBezTo>
                    <a:pt x="16239" y="62502"/>
                    <a:pt x="34186" y="103362"/>
                    <a:pt x="35692" y="107350"/>
                  </a:cubicBezTo>
                  <a:lnTo>
                    <a:pt x="69511" y="107350"/>
                  </a:lnTo>
                  <a:cubicBezTo>
                    <a:pt x="65523" y="100228"/>
                    <a:pt x="41918" y="57578"/>
                    <a:pt x="36953" y="44107"/>
                  </a:cubicBezTo>
                  <a:cubicBezTo>
                    <a:pt x="31541" y="29375"/>
                    <a:pt x="23035" y="3166"/>
                    <a:pt x="20959" y="1375"/>
                  </a:cubicBezTo>
                  <a:cubicBezTo>
                    <a:pt x="19845" y="435"/>
                    <a:pt x="16338" y="0"/>
                    <a:pt x="12680"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5" name="Google Shape;1937;p36"/>
            <p:cNvSpPr/>
            <p:nvPr/>
          </p:nvSpPr>
          <p:spPr>
            <a:xfrm>
              <a:off x="150840" y="3264840"/>
              <a:ext cx="1158480" cy="1878120"/>
            </a:xfrm>
            <a:custGeom>
              <a:avLst/>
              <a:gdLst>
                <a:gd name="textAreaLeft" fmla="*/ 0 w 1158480"/>
                <a:gd name="textAreaRight" fmla="*/ 1158840 w 1158480"/>
                <a:gd name="textAreaTop" fmla="*/ 0 h 1878120"/>
                <a:gd name="textAreaBottom" fmla="*/ 1878480 h 1878120"/>
              </a:gdLst>
              <a:ahLst/>
              <a:cxnLst/>
              <a:rect l="textAreaLeft" t="textAreaTop" r="textAreaRight" b="textAreaBottom"/>
              <a:pathLst>
                <a:path w="70040" h="108052">
                  <a:moveTo>
                    <a:pt x="12820" y="692"/>
                  </a:moveTo>
                  <a:cubicBezTo>
                    <a:pt x="14651" y="692"/>
                    <a:pt x="16442" y="774"/>
                    <a:pt x="17907" y="1018"/>
                  </a:cubicBezTo>
                  <a:cubicBezTo>
                    <a:pt x="18639" y="1140"/>
                    <a:pt x="19290" y="1262"/>
                    <a:pt x="19819" y="1425"/>
                  </a:cubicBezTo>
                  <a:cubicBezTo>
                    <a:pt x="20349" y="1588"/>
                    <a:pt x="20715" y="1791"/>
                    <a:pt x="20959" y="1995"/>
                  </a:cubicBezTo>
                  <a:cubicBezTo>
                    <a:pt x="21040" y="2035"/>
                    <a:pt x="21162" y="2239"/>
                    <a:pt x="21325" y="2524"/>
                  </a:cubicBezTo>
                  <a:cubicBezTo>
                    <a:pt x="21976" y="3541"/>
                    <a:pt x="22953" y="5861"/>
                    <a:pt x="24133" y="8954"/>
                  </a:cubicBezTo>
                  <a:cubicBezTo>
                    <a:pt x="27674" y="18152"/>
                    <a:pt x="33005" y="34186"/>
                    <a:pt x="36831" y="44564"/>
                  </a:cubicBezTo>
                  <a:cubicBezTo>
                    <a:pt x="39354" y="51320"/>
                    <a:pt x="46476" y="65360"/>
                    <a:pt x="53517" y="78587"/>
                  </a:cubicBezTo>
                  <a:cubicBezTo>
                    <a:pt x="60228" y="91267"/>
                    <a:pt x="66826" y="103237"/>
                    <a:pt x="69117" y="107360"/>
                  </a:cubicBezTo>
                  <a:lnTo>
                    <a:pt x="36104" y="107360"/>
                  </a:lnTo>
                  <a:cubicBezTo>
                    <a:pt x="35648" y="106153"/>
                    <a:pt x="34312" y="102978"/>
                    <a:pt x="32436" y="98651"/>
                  </a:cubicBezTo>
                  <a:cubicBezTo>
                    <a:pt x="26453" y="84773"/>
                    <a:pt x="15180" y="59093"/>
                    <a:pt x="10459" y="48145"/>
                  </a:cubicBezTo>
                  <a:cubicBezTo>
                    <a:pt x="7325" y="40901"/>
                    <a:pt x="4924" y="30971"/>
                    <a:pt x="3296" y="22506"/>
                  </a:cubicBezTo>
                  <a:cubicBezTo>
                    <a:pt x="2483" y="18274"/>
                    <a:pt x="1872" y="14407"/>
                    <a:pt x="1424" y="11437"/>
                  </a:cubicBezTo>
                  <a:cubicBezTo>
                    <a:pt x="977" y="8466"/>
                    <a:pt x="773" y="6349"/>
                    <a:pt x="733" y="5698"/>
                  </a:cubicBezTo>
                  <a:cubicBezTo>
                    <a:pt x="692" y="5332"/>
                    <a:pt x="692" y="5006"/>
                    <a:pt x="692" y="4721"/>
                  </a:cubicBezTo>
                  <a:cubicBezTo>
                    <a:pt x="692" y="4274"/>
                    <a:pt x="733" y="3908"/>
                    <a:pt x="814" y="3663"/>
                  </a:cubicBezTo>
                  <a:cubicBezTo>
                    <a:pt x="936" y="3256"/>
                    <a:pt x="1221" y="2971"/>
                    <a:pt x="1791" y="2646"/>
                  </a:cubicBezTo>
                  <a:cubicBezTo>
                    <a:pt x="2401" y="2320"/>
                    <a:pt x="3296" y="1995"/>
                    <a:pt x="4639" y="1588"/>
                  </a:cubicBezTo>
                  <a:cubicBezTo>
                    <a:pt x="6471" y="1018"/>
                    <a:pt x="9727" y="692"/>
                    <a:pt x="12820" y="692"/>
                  </a:cubicBezTo>
                  <a:close/>
                  <a:moveTo>
                    <a:pt x="12820" y="1"/>
                  </a:moveTo>
                  <a:cubicBezTo>
                    <a:pt x="9645" y="1"/>
                    <a:pt x="6430" y="326"/>
                    <a:pt x="4436" y="937"/>
                  </a:cubicBezTo>
                  <a:cubicBezTo>
                    <a:pt x="2645" y="1466"/>
                    <a:pt x="1546" y="1873"/>
                    <a:pt x="895" y="2442"/>
                  </a:cubicBezTo>
                  <a:cubicBezTo>
                    <a:pt x="529" y="2727"/>
                    <a:pt x="285" y="3053"/>
                    <a:pt x="163" y="3419"/>
                  </a:cubicBezTo>
                  <a:cubicBezTo>
                    <a:pt x="41" y="3826"/>
                    <a:pt x="0" y="4233"/>
                    <a:pt x="0" y="4721"/>
                  </a:cubicBezTo>
                  <a:cubicBezTo>
                    <a:pt x="0" y="5006"/>
                    <a:pt x="0" y="5373"/>
                    <a:pt x="41" y="5739"/>
                  </a:cubicBezTo>
                  <a:cubicBezTo>
                    <a:pt x="81" y="6431"/>
                    <a:pt x="326" y="8547"/>
                    <a:pt x="733" y="11518"/>
                  </a:cubicBezTo>
                  <a:cubicBezTo>
                    <a:pt x="2035" y="20471"/>
                    <a:pt x="5087" y="37442"/>
                    <a:pt x="9849" y="48390"/>
                  </a:cubicBezTo>
                  <a:cubicBezTo>
                    <a:pt x="12982" y="55715"/>
                    <a:pt x="19046" y="69552"/>
                    <a:pt x="24500" y="82087"/>
                  </a:cubicBezTo>
                  <a:cubicBezTo>
                    <a:pt x="27226" y="88354"/>
                    <a:pt x="29831" y="94296"/>
                    <a:pt x="31825" y="98895"/>
                  </a:cubicBezTo>
                  <a:cubicBezTo>
                    <a:pt x="33779" y="103534"/>
                    <a:pt x="35203" y="106831"/>
                    <a:pt x="35569" y="107808"/>
                  </a:cubicBezTo>
                  <a:cubicBezTo>
                    <a:pt x="35610" y="107930"/>
                    <a:pt x="35732" y="108052"/>
                    <a:pt x="35895" y="108052"/>
                  </a:cubicBezTo>
                  <a:lnTo>
                    <a:pt x="69714" y="108052"/>
                  </a:lnTo>
                  <a:cubicBezTo>
                    <a:pt x="69795" y="108052"/>
                    <a:pt x="69918" y="107970"/>
                    <a:pt x="69999" y="107848"/>
                  </a:cubicBezTo>
                  <a:cubicBezTo>
                    <a:pt x="70040" y="107767"/>
                    <a:pt x="70040" y="107645"/>
                    <a:pt x="69999" y="107523"/>
                  </a:cubicBezTo>
                  <a:cubicBezTo>
                    <a:pt x="68005" y="103941"/>
                    <a:pt x="61127" y="91488"/>
                    <a:pt x="54086" y="78261"/>
                  </a:cubicBezTo>
                  <a:cubicBezTo>
                    <a:pt x="47087" y="65035"/>
                    <a:pt x="39965" y="50994"/>
                    <a:pt x="37482" y="44320"/>
                  </a:cubicBezTo>
                  <a:cubicBezTo>
                    <a:pt x="34755" y="36954"/>
                    <a:pt x="31296" y="26739"/>
                    <a:pt x="28244" y="18111"/>
                  </a:cubicBezTo>
                  <a:cubicBezTo>
                    <a:pt x="26697" y="13797"/>
                    <a:pt x="25273" y="9890"/>
                    <a:pt x="24093" y="6960"/>
                  </a:cubicBezTo>
                  <a:cubicBezTo>
                    <a:pt x="23523" y="5454"/>
                    <a:pt x="22994" y="4233"/>
                    <a:pt x="22546" y="3297"/>
                  </a:cubicBezTo>
                  <a:cubicBezTo>
                    <a:pt x="22302" y="2849"/>
                    <a:pt x="22099" y="2483"/>
                    <a:pt x="21936" y="2158"/>
                  </a:cubicBezTo>
                  <a:cubicBezTo>
                    <a:pt x="21732" y="1832"/>
                    <a:pt x="21569" y="1628"/>
                    <a:pt x="21407" y="1466"/>
                  </a:cubicBezTo>
                  <a:cubicBezTo>
                    <a:pt x="21040" y="1181"/>
                    <a:pt x="20593" y="977"/>
                    <a:pt x="20023" y="774"/>
                  </a:cubicBezTo>
                  <a:cubicBezTo>
                    <a:pt x="18314" y="245"/>
                    <a:pt x="15587" y="1"/>
                    <a:pt x="12820" y="1"/>
                  </a:cubicBezTo>
                  <a:close/>
                </a:path>
              </a:pathLst>
            </a:custGeom>
            <a:solidFill>
              <a:srgbClr val="494949"/>
            </a:solidFill>
            <a:ln w="0">
              <a:noFill/>
            </a:ln>
          </p:spPr>
          <p:style>
            <a:lnRef idx="0">
              <a:scrgbClr r="0" g="0" b="0"/>
            </a:lnRef>
            <a:fillRef idx="0">
              <a:scrgbClr r="0" g="0" b="0"/>
            </a:fillRef>
            <a:effectRef idx="0">
              <a:scrgbClr r="0" g="0" b="0"/>
            </a:effectRef>
            <a:fontRef idx="minor"/>
          </p:style>
          <p:txBody>
            <a:bodyPr tIns="91440" bIns="91440" anchor="ctr">
              <a:noAutofit/>
            </a:bodyPr>
            <a:lstStyle/>
            <a:p>
              <a:pPr>
                <a:tabLst>
                  <a:tab pos="0" algn="l"/>
                </a:tabLst>
              </a:pPr>
              <a:endParaRPr lang="en-US" spc="-1" dirty="0">
                <a:solidFill>
                  <a:srgbClr val="000000"/>
                </a:solidFill>
                <a:latin typeface="OpenSymbol"/>
              </a:endParaRPr>
            </a:p>
          </p:txBody>
        </p:sp>
        <p:sp>
          <p:nvSpPr>
            <p:cNvPr id="1836" name="Google Shape;1938;p36"/>
            <p:cNvSpPr/>
            <p:nvPr/>
          </p:nvSpPr>
          <p:spPr>
            <a:xfrm>
              <a:off x="519120" y="5136840"/>
              <a:ext cx="4047120" cy="360"/>
            </a:xfrm>
            <a:custGeom>
              <a:avLst/>
              <a:gdLst>
                <a:gd name="textAreaLeft" fmla="*/ 0 w 4047120"/>
                <a:gd name="textAreaRight" fmla="*/ 4047480 w 4047120"/>
                <a:gd name="textAreaTop" fmla="*/ 0 h 360"/>
                <a:gd name="textAreaBottom" fmla="*/ 720 h 360"/>
              </a:gdLst>
              <a:ahLst/>
              <a:cxnLst/>
              <a:rect l="textAreaLeft" t="textAreaTop" r="textAreaRight" b="textAreaBottom"/>
              <a:pathLst>
                <a:path w="244590" h="1">
                  <a:moveTo>
                    <a:pt x="0" y="0"/>
                  </a:moveTo>
                  <a:lnTo>
                    <a:pt x="244590" y="0"/>
                  </a:lnTo>
                </a:path>
              </a:pathLst>
            </a:custGeom>
            <a:solidFill>
              <a:srgbClr val="FFFFFF"/>
            </a:solidFill>
            <a:ln w="0">
              <a:noFill/>
            </a:ln>
          </p:spPr>
          <p:style>
            <a:lnRef idx="0">
              <a:scrgbClr r="0" g="0" b="0"/>
            </a:lnRef>
            <a:fillRef idx="0">
              <a:scrgbClr r="0" g="0" b="0"/>
            </a:fillRef>
            <a:effectRef idx="0">
              <a:scrgbClr r="0" g="0" b="0"/>
            </a:effectRef>
            <a:fontRef idx="minor"/>
          </p:style>
          <p:txBody>
            <a:bodyPr tIns="360" bIns="360" anchor="ctr">
              <a:noAutofit/>
            </a:bodyPr>
            <a:lstStyle/>
            <a:p>
              <a:pPr>
                <a:tabLst>
                  <a:tab pos="0" algn="l"/>
                </a:tabLst>
              </a:pPr>
              <a:endParaRPr lang="en-US" spc="-1" dirty="0">
                <a:solidFill>
                  <a:srgbClr val="000000"/>
                </a:solidFill>
                <a:latin typeface="OpenSymbol"/>
              </a:endParaRPr>
            </a:p>
          </p:txBody>
        </p:sp>
        <p:sp>
          <p:nvSpPr>
            <p:cNvPr id="1837" name="Google Shape;1939;p36"/>
            <p:cNvSpPr/>
            <p:nvPr/>
          </p:nvSpPr>
          <p:spPr>
            <a:xfrm>
              <a:off x="513000" y="5131080"/>
              <a:ext cx="4058280" cy="11520"/>
            </a:xfrm>
            <a:custGeom>
              <a:avLst/>
              <a:gdLst>
                <a:gd name="textAreaLeft" fmla="*/ 0 w 4058280"/>
                <a:gd name="textAreaRight" fmla="*/ 4058640 w 4058280"/>
                <a:gd name="textAreaTop" fmla="*/ 0 h 11520"/>
                <a:gd name="textAreaBottom" fmla="*/ 11880 h 11520"/>
              </a:gdLst>
              <a:ahLst/>
              <a:cxnLst/>
              <a:rect l="textAreaLeft" t="textAreaTop" r="textAreaRight" b="textAreaBottom"/>
              <a:pathLst>
                <a:path w="245282" h="693">
                  <a:moveTo>
                    <a:pt x="366" y="1"/>
                  </a:moveTo>
                  <a:cubicBezTo>
                    <a:pt x="163" y="1"/>
                    <a:pt x="0" y="164"/>
                    <a:pt x="0" y="326"/>
                  </a:cubicBezTo>
                  <a:cubicBezTo>
                    <a:pt x="0" y="530"/>
                    <a:pt x="163" y="693"/>
                    <a:pt x="366" y="693"/>
                  </a:cubicBezTo>
                  <a:lnTo>
                    <a:pt x="244956" y="693"/>
                  </a:lnTo>
                  <a:cubicBezTo>
                    <a:pt x="245159" y="693"/>
                    <a:pt x="245281" y="530"/>
                    <a:pt x="245281" y="326"/>
                  </a:cubicBezTo>
                  <a:cubicBezTo>
                    <a:pt x="245281" y="164"/>
                    <a:pt x="245159" y="1"/>
                    <a:pt x="244956" y="1"/>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5760" bIns="5760" anchor="ctr">
              <a:noAutofit/>
            </a:bodyPr>
            <a:lstStyle/>
            <a:p>
              <a:pPr>
                <a:tabLst>
                  <a:tab pos="0" algn="l"/>
                </a:tabLst>
              </a:pPr>
              <a:endParaRPr lang="en-US" spc="-1" dirty="0">
                <a:solidFill>
                  <a:srgbClr val="000000"/>
                </a:solidFill>
                <a:latin typeface="OpenSymbol"/>
              </a:endParaRPr>
            </a:p>
          </p:txBody>
        </p:sp>
      </p:grpSp>
      <p:sp>
        <p:nvSpPr>
          <p:cNvPr id="1838" name="PlaceHolder 1"/>
          <p:cNvSpPr>
            <a:spLocks noGrp="1"/>
          </p:cNvSpPr>
          <p:nvPr>
            <p:ph type="title"/>
          </p:nvPr>
        </p:nvSpPr>
        <p:spPr>
          <a:xfrm>
            <a:off x="4572000" y="1847880"/>
            <a:ext cx="4086000" cy="1790280"/>
          </a:xfrm>
          <a:prstGeom prst="rect">
            <a:avLst/>
          </a:prstGeom>
          <a:noFill/>
          <a:ln w="0">
            <a:noFill/>
          </a:ln>
        </p:spPr>
        <p:txBody>
          <a:bodyPr lIns="91440" tIns="91440" rIns="91440" bIns="91440" anchor="b">
            <a:normAutofit/>
          </a:bodyPr>
          <a:lstStyle/>
          <a:p>
            <a:pPr algn="r">
              <a:lnSpc>
                <a:spcPct val="100000"/>
              </a:lnSpc>
              <a:tabLst>
                <a:tab pos="0" algn="l"/>
              </a:tabLst>
            </a:pPr>
            <a:r>
              <a:rPr lang="en" spc="-1" dirty="0">
                <a:solidFill>
                  <a:schemeClr val="dk2"/>
                </a:solidFill>
                <a:latin typeface="Fjalla One"/>
                <a:ea typeface="Fjalla One"/>
              </a:rPr>
              <a:t>Data as a Strategic Asset</a:t>
            </a:r>
            <a:endParaRPr lang="fr-FR" spc="-1" dirty="0">
              <a:solidFill>
                <a:schemeClr val="dk1"/>
              </a:solidFill>
              <a:latin typeface="Arial"/>
            </a:endParaRPr>
          </a:p>
        </p:txBody>
      </p:sp>
      <p:sp>
        <p:nvSpPr>
          <p:cNvPr id="1839" name="PlaceHolder 2"/>
          <p:cNvSpPr>
            <a:spLocks noGrp="1"/>
          </p:cNvSpPr>
          <p:nvPr>
            <p:ph type="subTitle"/>
          </p:nvPr>
        </p:nvSpPr>
        <p:spPr>
          <a:xfrm>
            <a:off x="4572000" y="3571920"/>
            <a:ext cx="4086000" cy="799920"/>
          </a:xfrm>
          <a:prstGeom prst="rect">
            <a:avLst/>
          </a:prstGeom>
          <a:noFill/>
          <a:ln w="0">
            <a:noFill/>
          </a:ln>
        </p:spPr>
        <p:txBody>
          <a:bodyPr lIns="91440" tIns="91440" rIns="91440" bIns="91440" anchor="t">
            <a:normAutofit/>
          </a:bodyPr>
          <a:lstStyle/>
          <a:p>
            <a:pPr algn="r">
              <a:lnSpc>
                <a:spcPct val="100000"/>
              </a:lnSpc>
              <a:tabLst>
                <a:tab pos="0" algn="l"/>
              </a:tabLst>
            </a:pPr>
            <a:r>
              <a:rPr lang="en" sz="1800" spc="-1" dirty="0">
                <a:solidFill>
                  <a:schemeClr val="accent2">
                    <a:lumMod val="75000"/>
                  </a:schemeClr>
                </a:solidFill>
                <a:latin typeface="Barlow Semi Condensed Medium"/>
                <a:ea typeface="Barlow Semi Condensed Medium"/>
              </a:rPr>
              <a:t>Transforming Architecture </a:t>
            </a:r>
          </a:p>
          <a:p>
            <a:pPr algn="r">
              <a:lnSpc>
                <a:spcPct val="100000"/>
              </a:lnSpc>
              <a:tabLst>
                <a:tab pos="0" algn="l"/>
              </a:tabLst>
            </a:pPr>
            <a:r>
              <a:rPr lang="en" sz="1800" spc="-1" dirty="0">
                <a:solidFill>
                  <a:schemeClr val="accent2">
                    <a:lumMod val="75000"/>
                  </a:schemeClr>
                </a:solidFill>
                <a:latin typeface="Barlow Semi Condensed Medium"/>
                <a:ea typeface="Barlow Semi Condensed Medium"/>
              </a:rPr>
              <a:t>Simplifying Decisions</a:t>
            </a:r>
            <a:endParaRPr lang="en-US" sz="1800" spc="-1" dirty="0">
              <a:solidFill>
                <a:schemeClr val="accent2">
                  <a:lumMod val="75000"/>
                </a:schemeClr>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p14:dur="0" advTm="60000"/>
    </mc:Choice>
    <mc:Fallback xmlns="">
      <p:transition advTm="60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28FAC-A9D8-41E6-D36C-C9AFFE55C7B2}"/>
            </a:ext>
          </a:extLst>
        </p:cNvPr>
        <p:cNvGrpSpPr/>
        <p:nvPr/>
      </p:nvGrpSpPr>
      <p:grpSpPr>
        <a:xfrm>
          <a:off x="0" y="0"/>
          <a:ext cx="0" cy="0"/>
          <a:chOff x="0" y="0"/>
          <a:chExt cx="0" cy="0"/>
        </a:xfrm>
      </p:grpSpPr>
      <p:sp>
        <p:nvSpPr>
          <p:cNvPr id="16" name="TextBox 15">
            <a:extLst>
              <a:ext uri="{FF2B5EF4-FFF2-40B4-BE49-F238E27FC236}">
                <a16:creationId xmlns:a16="http://schemas.microsoft.com/office/drawing/2014/main" id="{7D0822D2-AD5C-930B-A4E0-2DB89DB5D0EB}"/>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10/12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20BEFE55-4211-9579-EDC0-B27F341895F0}"/>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62" name="PlaceHolder 1">
            <a:extLst>
              <a:ext uri="{FF2B5EF4-FFF2-40B4-BE49-F238E27FC236}">
                <a16:creationId xmlns:a16="http://schemas.microsoft.com/office/drawing/2014/main" id="{E5519E51-C55B-849B-27B5-40F06A3A23FB}"/>
              </a:ext>
            </a:extLst>
          </p:cNvPr>
          <p:cNvSpPr txBox="1">
            <a:spLocks/>
          </p:cNvSpPr>
          <p:nvPr/>
        </p:nvSpPr>
        <p:spPr>
          <a:xfrm>
            <a:off x="191120" y="291300"/>
            <a:ext cx="5339730" cy="559600"/>
          </a:xfrm>
          <a:prstGeom prst="rect">
            <a:avLst/>
          </a:prstGeom>
          <a:noFill/>
          <a:ln w="0">
            <a:noFill/>
          </a:ln>
        </p:spPr>
        <p:txBody>
          <a:bodyPr lIns="91440" tIns="91440" rIns="91440" bIns="91440" anchor="b">
            <a:normAutofit fontScale="90000" lnSpcReduction="10000"/>
          </a:bodyPr>
          <a:lst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 Model Design for Churn Prediction</a:t>
            </a:r>
            <a:endParaRPr lang="fr-FR" sz="2800" spc="-1" dirty="0">
              <a:solidFill>
                <a:schemeClr val="dk1"/>
              </a:solidFill>
              <a:latin typeface="Arial"/>
            </a:endParaRPr>
          </a:p>
        </p:txBody>
      </p:sp>
      <p:grpSp>
        <p:nvGrpSpPr>
          <p:cNvPr id="2101" name="Group 2100">
            <a:extLst>
              <a:ext uri="{FF2B5EF4-FFF2-40B4-BE49-F238E27FC236}">
                <a16:creationId xmlns:a16="http://schemas.microsoft.com/office/drawing/2014/main" id="{C470293F-9FEE-7B56-0C26-98AD210116A3}"/>
              </a:ext>
            </a:extLst>
          </p:cNvPr>
          <p:cNvGrpSpPr/>
          <p:nvPr/>
        </p:nvGrpSpPr>
        <p:grpSpPr>
          <a:xfrm>
            <a:off x="1587982" y="1037353"/>
            <a:ext cx="1098936" cy="876508"/>
            <a:chOff x="1587982" y="1037353"/>
            <a:chExt cx="1098936" cy="876508"/>
          </a:xfrm>
        </p:grpSpPr>
        <p:sp>
          <p:nvSpPr>
            <p:cNvPr id="55" name="Rectangle 54">
              <a:extLst>
                <a:ext uri="{FF2B5EF4-FFF2-40B4-BE49-F238E27FC236}">
                  <a16:creationId xmlns:a16="http://schemas.microsoft.com/office/drawing/2014/main" id="{D05DC002-EE09-DB5C-4D55-8DB7EA07866C}"/>
                </a:ext>
              </a:extLst>
            </p:cNvPr>
            <p:cNvSpPr/>
            <p:nvPr/>
          </p:nvSpPr>
          <p:spPr>
            <a:xfrm>
              <a:off x="1723629" y="1462882"/>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FEC11F68-CC72-E505-1BC9-C37EBB08E681}"/>
                </a:ext>
              </a:extLst>
            </p:cNvPr>
            <p:cNvSpPr/>
            <p:nvPr/>
          </p:nvSpPr>
          <p:spPr>
            <a:xfrm>
              <a:off x="1723629" y="1037353"/>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A4AD0C7B-AA12-01F9-D89C-2984AA32E60E}"/>
                </a:ext>
              </a:extLst>
            </p:cNvPr>
            <p:cNvSpPr txBox="1"/>
            <p:nvPr/>
          </p:nvSpPr>
          <p:spPr>
            <a:xfrm>
              <a:off x="1611667" y="109875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84" name="Oval 83">
              <a:extLst>
                <a:ext uri="{FF2B5EF4-FFF2-40B4-BE49-F238E27FC236}">
                  <a16:creationId xmlns:a16="http://schemas.microsoft.com/office/drawing/2014/main" id="{B3802A61-865D-8E04-291F-B46240CE92E2}"/>
                </a:ext>
              </a:extLst>
            </p:cNvPr>
            <p:cNvSpPr/>
            <p:nvPr/>
          </p:nvSpPr>
          <p:spPr>
            <a:xfrm>
              <a:off x="2569430" y="129931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nvGrpSpPr>
            <p:cNvPr id="53" name="Group 52">
              <a:extLst>
                <a:ext uri="{FF2B5EF4-FFF2-40B4-BE49-F238E27FC236}">
                  <a16:creationId xmlns:a16="http://schemas.microsoft.com/office/drawing/2014/main" id="{8210B829-F057-5A02-23AB-8639DDA83737}"/>
                </a:ext>
              </a:extLst>
            </p:cNvPr>
            <p:cNvGrpSpPr/>
            <p:nvPr/>
          </p:nvGrpSpPr>
          <p:grpSpPr>
            <a:xfrm>
              <a:off x="2223928" y="1070889"/>
              <a:ext cx="307873" cy="267874"/>
              <a:chOff x="215071" y="1164751"/>
              <a:chExt cx="486000" cy="429420"/>
            </a:xfrm>
          </p:grpSpPr>
          <p:pic>
            <p:nvPicPr>
              <p:cNvPr id="6" name="Picture 5">
                <a:extLst>
                  <a:ext uri="{FF2B5EF4-FFF2-40B4-BE49-F238E27FC236}">
                    <a16:creationId xmlns:a16="http://schemas.microsoft.com/office/drawing/2014/main" id="{7E922E68-1008-7E37-F1D6-861FE3BF9134}"/>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215071" y="1191426"/>
                <a:ext cx="486000" cy="378000"/>
              </a:xfrm>
              <a:prstGeom prst="rect">
                <a:avLst/>
              </a:prstGeom>
            </p:spPr>
          </p:pic>
          <p:pic>
            <p:nvPicPr>
              <p:cNvPr id="9" name="Picture 8">
                <a:extLst>
                  <a:ext uri="{FF2B5EF4-FFF2-40B4-BE49-F238E27FC236}">
                    <a16:creationId xmlns:a16="http://schemas.microsoft.com/office/drawing/2014/main" id="{57A906F4-5AA7-FC21-0D2E-0A89A484F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890" y="1164751"/>
                <a:ext cx="72000" cy="72000"/>
              </a:xfrm>
              <a:prstGeom prst="rect">
                <a:avLst/>
              </a:prstGeom>
              <a:ln w="3175">
                <a:solidFill>
                  <a:schemeClr val="tx2">
                    <a:lumMod val="60000"/>
                    <a:lumOff val="40000"/>
                  </a:schemeClr>
                </a:solidFill>
              </a:ln>
            </p:spPr>
          </p:pic>
          <p:pic>
            <p:nvPicPr>
              <p:cNvPr id="114" name="Picture 113">
                <a:extLst>
                  <a:ext uri="{FF2B5EF4-FFF2-40B4-BE49-F238E27FC236}">
                    <a16:creationId xmlns:a16="http://schemas.microsoft.com/office/drawing/2014/main" id="{D5E56633-B201-3008-C70B-414DEB1F3E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798" y="1486242"/>
                <a:ext cx="107929" cy="107929"/>
              </a:xfrm>
              <a:prstGeom prst="rect">
                <a:avLst/>
              </a:prstGeom>
            </p:spPr>
          </p:pic>
        </p:grpSp>
        <p:pic>
          <p:nvPicPr>
            <p:cNvPr id="3" name="Picture 2">
              <a:extLst>
                <a:ext uri="{FF2B5EF4-FFF2-40B4-BE49-F238E27FC236}">
                  <a16:creationId xmlns:a16="http://schemas.microsoft.com/office/drawing/2014/main" id="{BD9336C2-B38B-6646-5AC4-61B8379DCD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02735" y="1497985"/>
              <a:ext cx="363357" cy="245509"/>
            </a:xfrm>
            <a:prstGeom prst="rect">
              <a:avLst/>
            </a:prstGeom>
          </p:spPr>
        </p:pic>
        <p:cxnSp>
          <p:nvCxnSpPr>
            <p:cNvPr id="13" name="Straight Arrow Connector 12">
              <a:extLst>
                <a:ext uri="{FF2B5EF4-FFF2-40B4-BE49-F238E27FC236}">
                  <a16:creationId xmlns:a16="http://schemas.microsoft.com/office/drawing/2014/main" id="{0718AFC6-2E71-806D-7312-4ED4671C9444}"/>
                </a:ext>
              </a:extLst>
            </p:cNvPr>
            <p:cNvCxnSpPr>
              <a:cxnSpLocks/>
            </p:cNvCxnSpPr>
            <p:nvPr/>
          </p:nvCxnSpPr>
          <p:spPr>
            <a:xfrm>
              <a:off x="2177335" y="1357991"/>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4A68C11-4F1A-BA05-2756-B8B9E8B6D874}"/>
                </a:ext>
              </a:extLst>
            </p:cNvPr>
            <p:cNvSpPr txBox="1"/>
            <p:nvPr/>
          </p:nvSpPr>
          <p:spPr>
            <a:xfrm>
              <a:off x="1587982" y="1518036"/>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Enrich</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85" name="Oval 84">
              <a:extLst>
                <a:ext uri="{FF2B5EF4-FFF2-40B4-BE49-F238E27FC236}">
                  <a16:creationId xmlns:a16="http://schemas.microsoft.com/office/drawing/2014/main" id="{772092FA-F237-1303-ADC8-F22175CA5298}"/>
                </a:ext>
              </a:extLst>
            </p:cNvPr>
            <p:cNvSpPr/>
            <p:nvPr/>
          </p:nvSpPr>
          <p:spPr>
            <a:xfrm>
              <a:off x="2562668" y="172848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65" name="Straight Arrow Connector 64">
              <a:extLst>
                <a:ext uri="{FF2B5EF4-FFF2-40B4-BE49-F238E27FC236}">
                  <a16:creationId xmlns:a16="http://schemas.microsoft.com/office/drawing/2014/main" id="{375EB9E8-1E33-E37F-B8BE-0E94EA54B10A}"/>
                </a:ext>
              </a:extLst>
            </p:cNvPr>
            <p:cNvCxnSpPr>
              <a:cxnSpLocks/>
            </p:cNvCxnSpPr>
            <p:nvPr/>
          </p:nvCxnSpPr>
          <p:spPr>
            <a:xfrm>
              <a:off x="2170165" y="1777810"/>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2111" name="Group 2110">
            <a:extLst>
              <a:ext uri="{FF2B5EF4-FFF2-40B4-BE49-F238E27FC236}">
                <a16:creationId xmlns:a16="http://schemas.microsoft.com/office/drawing/2014/main" id="{E5795EC5-F8BF-C810-6B62-02E23B09F28C}"/>
              </a:ext>
            </a:extLst>
          </p:cNvPr>
          <p:cNvGrpSpPr/>
          <p:nvPr/>
        </p:nvGrpSpPr>
        <p:grpSpPr>
          <a:xfrm>
            <a:off x="557335" y="1951961"/>
            <a:ext cx="3263393" cy="2432533"/>
            <a:chOff x="557335" y="1951961"/>
            <a:chExt cx="3263393" cy="2432533"/>
          </a:xfrm>
        </p:grpSpPr>
        <p:cxnSp>
          <p:nvCxnSpPr>
            <p:cNvPr id="76" name="Straight Connector 75">
              <a:extLst>
                <a:ext uri="{FF2B5EF4-FFF2-40B4-BE49-F238E27FC236}">
                  <a16:creationId xmlns:a16="http://schemas.microsoft.com/office/drawing/2014/main" id="{C24BD1D3-E921-D8D0-1C45-C7E6B4C1DC85}"/>
                </a:ext>
              </a:extLst>
            </p:cNvPr>
            <p:cNvCxnSpPr>
              <a:cxnSpLocks/>
            </p:cNvCxnSpPr>
            <p:nvPr/>
          </p:nvCxnSpPr>
          <p:spPr>
            <a:xfrm flipV="1">
              <a:off x="561678" y="4168494"/>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102" name="Group 2101">
              <a:extLst>
                <a:ext uri="{FF2B5EF4-FFF2-40B4-BE49-F238E27FC236}">
                  <a16:creationId xmlns:a16="http://schemas.microsoft.com/office/drawing/2014/main" id="{8622B9BA-24A8-0B78-4685-D210D8C9A1BB}"/>
                </a:ext>
              </a:extLst>
            </p:cNvPr>
            <p:cNvGrpSpPr/>
            <p:nvPr/>
          </p:nvGrpSpPr>
          <p:grpSpPr>
            <a:xfrm>
              <a:off x="557335" y="1951961"/>
              <a:ext cx="3263393" cy="2431571"/>
              <a:chOff x="557335" y="1951961"/>
              <a:chExt cx="3263393" cy="2431571"/>
            </a:xfrm>
          </p:grpSpPr>
          <p:cxnSp>
            <p:nvCxnSpPr>
              <p:cNvPr id="101" name="Straight Connector 100">
                <a:extLst>
                  <a:ext uri="{FF2B5EF4-FFF2-40B4-BE49-F238E27FC236}">
                    <a16:creationId xmlns:a16="http://schemas.microsoft.com/office/drawing/2014/main" id="{AD7CB89C-8AF7-6B5E-DE55-F9510778BFB1}"/>
                  </a:ext>
                </a:extLst>
              </p:cNvPr>
              <p:cNvCxnSpPr>
                <a:cxnSpLocks/>
              </p:cNvCxnSpPr>
              <p:nvPr/>
            </p:nvCxnSpPr>
            <p:spPr>
              <a:xfrm>
                <a:off x="580728" y="1952238"/>
                <a:ext cx="3240000"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9AA693E-8687-7EF7-FE2A-B15204BA0C00}"/>
                  </a:ext>
                </a:extLst>
              </p:cNvPr>
              <p:cNvCxnSpPr>
                <a:cxnSpLocks/>
              </p:cNvCxnSpPr>
              <p:nvPr/>
            </p:nvCxnSpPr>
            <p:spPr>
              <a:xfrm flipV="1">
                <a:off x="580728" y="1952237"/>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C79B9F51-D7DB-BFC8-8A1A-88562A44621A}"/>
                  </a:ext>
                </a:extLst>
              </p:cNvPr>
              <p:cNvGrpSpPr/>
              <p:nvPr/>
            </p:nvGrpSpPr>
            <p:grpSpPr>
              <a:xfrm>
                <a:off x="702744" y="2023402"/>
                <a:ext cx="2902620" cy="2195893"/>
                <a:chOff x="2471480" y="1395599"/>
                <a:chExt cx="4024414" cy="2782009"/>
              </a:xfrm>
            </p:grpSpPr>
            <p:sp>
              <p:nvSpPr>
                <p:cNvPr id="35" name="Oval 34">
                  <a:extLst>
                    <a:ext uri="{FF2B5EF4-FFF2-40B4-BE49-F238E27FC236}">
                      <a16:creationId xmlns:a16="http://schemas.microsoft.com/office/drawing/2014/main" id="{3573F108-A344-F8E5-131B-A8D739B6B3AD}"/>
                    </a:ext>
                  </a:extLst>
                </p:cNvPr>
                <p:cNvSpPr/>
                <p:nvPr/>
              </p:nvSpPr>
              <p:spPr>
                <a:xfrm>
                  <a:off x="3047661" y="1564797"/>
                  <a:ext cx="2810377" cy="2473803"/>
                </a:xfrm>
                <a:prstGeom prst="ellipse">
                  <a:avLst/>
                </a:prstGeom>
                <a:no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7" name="Rectangle 16">
                  <a:extLst>
                    <a:ext uri="{FF2B5EF4-FFF2-40B4-BE49-F238E27FC236}">
                      <a16:creationId xmlns:a16="http://schemas.microsoft.com/office/drawing/2014/main" id="{BA8A8CD5-BE01-5627-84DE-E8D8801C2CEE}"/>
                    </a:ext>
                  </a:extLst>
                </p:cNvPr>
                <p:cNvSpPr/>
                <p:nvPr/>
              </p:nvSpPr>
              <p:spPr>
                <a:xfrm>
                  <a:off x="3991706" y="2637370"/>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bg1"/>
                      </a:solidFill>
                      <a:latin typeface="Source Sans Pro" panose="020B0503030403020204" pitchFamily="34" charset="0"/>
                      <a:ea typeface="Source Sans Pro" panose="020B0503030403020204" pitchFamily="34" charset="0"/>
                    </a:rPr>
                    <a:t>LIFE CYCLE</a:t>
                  </a:r>
                  <a:endParaRPr lang="en-US" sz="800" b="1" dirty="0">
                    <a:solidFill>
                      <a:schemeClr val="bg1"/>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5FA6F67F-E75A-A883-FE10-119F4799795C}"/>
                    </a:ext>
                  </a:extLst>
                </p:cNvPr>
                <p:cNvSpPr/>
                <p:nvPr/>
              </p:nvSpPr>
              <p:spPr>
                <a:xfrm>
                  <a:off x="3985375" y="1395599"/>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Problem Understanding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1" name="Rectangle 20">
                  <a:extLst>
                    <a:ext uri="{FF2B5EF4-FFF2-40B4-BE49-F238E27FC236}">
                      <a16:creationId xmlns:a16="http://schemas.microsoft.com/office/drawing/2014/main" id="{87EC911F-38AA-1F40-D1B7-AD36BC6BA809}"/>
                    </a:ext>
                  </a:extLst>
                </p:cNvPr>
                <p:cNvSpPr/>
                <p:nvPr/>
              </p:nvSpPr>
              <p:spPr>
                <a:xfrm>
                  <a:off x="5150726" y="1904233"/>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dirty="0">
                      <a:solidFill>
                        <a:schemeClr val="tx2">
                          <a:lumMod val="75000"/>
                        </a:schemeClr>
                      </a:solidFill>
                      <a:latin typeface="Source Sans Pro" panose="020B0503030403020204" pitchFamily="34" charset="0"/>
                      <a:ea typeface="Source Sans Pro" panose="020B0503030403020204" pitchFamily="34" charset="0"/>
                    </a:rPr>
                    <a:t>Data Mining</a:t>
                  </a:r>
                  <a:endParaRPr lang="en-US" sz="7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2" name="Rectangle 21">
                  <a:extLst>
                    <a:ext uri="{FF2B5EF4-FFF2-40B4-BE49-F238E27FC236}">
                      <a16:creationId xmlns:a16="http://schemas.microsoft.com/office/drawing/2014/main" id="{47764EA2-E35B-C38D-D435-D8CBA8B402CA}"/>
                    </a:ext>
                  </a:extLst>
                </p:cNvPr>
                <p:cNvSpPr/>
                <p:nvPr/>
              </p:nvSpPr>
              <p:spPr>
                <a:xfrm>
                  <a:off x="5487894" y="2647463"/>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Data Preparation</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5" name="Rectangle 14">
                  <a:extLst>
                    <a:ext uri="{FF2B5EF4-FFF2-40B4-BE49-F238E27FC236}">
                      <a16:creationId xmlns:a16="http://schemas.microsoft.com/office/drawing/2014/main" id="{A96D9DB5-3339-C7D9-21F7-87564BA2804C}"/>
                    </a:ext>
                  </a:extLst>
                </p:cNvPr>
                <p:cNvSpPr/>
                <p:nvPr/>
              </p:nvSpPr>
              <p:spPr>
                <a:xfrm>
                  <a:off x="5150726" y="3406977"/>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Data Cleaning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3" name="Rectangle 22">
                  <a:extLst>
                    <a:ext uri="{FF2B5EF4-FFF2-40B4-BE49-F238E27FC236}">
                      <a16:creationId xmlns:a16="http://schemas.microsoft.com/office/drawing/2014/main" id="{C6398B87-C655-FDB6-DD34-F45452461C9B}"/>
                    </a:ext>
                  </a:extLst>
                </p:cNvPr>
                <p:cNvSpPr/>
                <p:nvPr/>
              </p:nvSpPr>
              <p:spPr>
                <a:xfrm>
                  <a:off x="3985375" y="3866441"/>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Feature Engineering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4" name="Rectangle 23">
                  <a:extLst>
                    <a:ext uri="{FF2B5EF4-FFF2-40B4-BE49-F238E27FC236}">
                      <a16:creationId xmlns:a16="http://schemas.microsoft.com/office/drawing/2014/main" id="{D67A3980-0E24-80C0-4609-FE7229041072}"/>
                    </a:ext>
                  </a:extLst>
                </p:cNvPr>
                <p:cNvSpPr/>
                <p:nvPr/>
              </p:nvSpPr>
              <p:spPr>
                <a:xfrm>
                  <a:off x="2821753" y="3421045"/>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Modeling</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5" name="Rectangle 24">
                  <a:extLst>
                    <a:ext uri="{FF2B5EF4-FFF2-40B4-BE49-F238E27FC236}">
                      <a16:creationId xmlns:a16="http://schemas.microsoft.com/office/drawing/2014/main" id="{442A3BE7-8035-D431-C453-1055127475BD}"/>
                    </a:ext>
                  </a:extLst>
                </p:cNvPr>
                <p:cNvSpPr/>
                <p:nvPr/>
              </p:nvSpPr>
              <p:spPr>
                <a:xfrm>
                  <a:off x="2471480" y="2642924"/>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Evaluation</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7" name="Rectangle 26">
                  <a:extLst>
                    <a:ext uri="{FF2B5EF4-FFF2-40B4-BE49-F238E27FC236}">
                      <a16:creationId xmlns:a16="http://schemas.microsoft.com/office/drawing/2014/main" id="{E420F98C-5D57-664A-89B7-0DDC01FEC9F2}"/>
                    </a:ext>
                  </a:extLst>
                </p:cNvPr>
                <p:cNvSpPr/>
                <p:nvPr/>
              </p:nvSpPr>
              <p:spPr>
                <a:xfrm>
                  <a:off x="2821753" y="1901685"/>
                  <a:ext cx="1008000" cy="311167"/>
                </a:xfrm>
                <a:prstGeom prst="rect">
                  <a:avLst/>
                </a:prstGeom>
                <a:solidFill>
                  <a:schemeClr val="accent3"/>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dirty="0">
                      <a:solidFill>
                        <a:schemeClr val="tx2">
                          <a:lumMod val="75000"/>
                        </a:schemeClr>
                      </a:solidFill>
                      <a:latin typeface="Source Sans Pro" panose="020B0503030403020204" pitchFamily="34" charset="0"/>
                      <a:ea typeface="Source Sans Pro" panose="020B0503030403020204" pitchFamily="34" charset="0"/>
                    </a:rPr>
                    <a:t>Deployment</a:t>
                  </a:r>
                  <a:endParaRPr lang="en-US" sz="600"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45" name="Arc 44">
                  <a:extLst>
                    <a:ext uri="{FF2B5EF4-FFF2-40B4-BE49-F238E27FC236}">
                      <a16:creationId xmlns:a16="http://schemas.microsoft.com/office/drawing/2014/main" id="{D3B4A566-B79E-EDE8-946B-2A508ED1D216}"/>
                    </a:ext>
                  </a:extLst>
                </p:cNvPr>
                <p:cNvSpPr/>
                <p:nvPr/>
              </p:nvSpPr>
              <p:spPr>
                <a:xfrm rot="755081">
                  <a:off x="4738198" y="1401996"/>
                  <a:ext cx="1037474" cy="559600"/>
                </a:xfrm>
                <a:prstGeom prst="arc">
                  <a:avLst>
                    <a:gd name="adj1" fmla="val 16200000"/>
                    <a:gd name="adj2" fmla="val 20852926"/>
                  </a:avLst>
                </a:prstGeom>
                <a:ln w="9525">
                  <a:solidFill>
                    <a:schemeClr val="tx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dirty="0"/>
                </a:p>
              </p:txBody>
            </p:sp>
          </p:grpSp>
          <p:cxnSp>
            <p:nvCxnSpPr>
              <p:cNvPr id="74" name="Straight Connector 73">
                <a:extLst>
                  <a:ext uri="{FF2B5EF4-FFF2-40B4-BE49-F238E27FC236}">
                    <a16:creationId xmlns:a16="http://schemas.microsoft.com/office/drawing/2014/main" id="{56CB0494-387A-8A49-13F5-32BA0BB1FA6C}"/>
                  </a:ext>
                </a:extLst>
              </p:cNvPr>
              <p:cNvCxnSpPr>
                <a:cxnSpLocks/>
              </p:cNvCxnSpPr>
              <p:nvPr/>
            </p:nvCxnSpPr>
            <p:spPr>
              <a:xfrm flipV="1">
                <a:off x="3820728" y="1951961"/>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53D8A77-09C9-C150-0CB1-82F1F5D0515A}"/>
                  </a:ext>
                </a:extLst>
              </p:cNvPr>
              <p:cNvCxnSpPr>
                <a:cxnSpLocks/>
              </p:cNvCxnSpPr>
              <p:nvPr/>
            </p:nvCxnSpPr>
            <p:spPr>
              <a:xfrm>
                <a:off x="557335" y="4383532"/>
                <a:ext cx="3240000"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4F5303C1-0944-6AB1-30C0-4270241E003B}"/>
                  </a:ext>
                </a:extLst>
              </p:cNvPr>
              <p:cNvCxnSpPr>
                <a:cxnSpLocks/>
              </p:cNvCxnSpPr>
              <p:nvPr/>
            </p:nvCxnSpPr>
            <p:spPr>
              <a:xfrm flipV="1">
                <a:off x="3798538" y="4164744"/>
                <a:ext cx="0" cy="216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cxnSp>
        <p:nvCxnSpPr>
          <p:cNvPr id="79" name="Straight Connector 78">
            <a:extLst>
              <a:ext uri="{FF2B5EF4-FFF2-40B4-BE49-F238E27FC236}">
                <a16:creationId xmlns:a16="http://schemas.microsoft.com/office/drawing/2014/main" id="{565DF823-0F4F-A921-DC75-A231E02DCB38}"/>
              </a:ext>
            </a:extLst>
          </p:cNvPr>
          <p:cNvCxnSpPr>
            <a:cxnSpLocks/>
          </p:cNvCxnSpPr>
          <p:nvPr/>
        </p:nvCxnSpPr>
        <p:spPr>
          <a:xfrm>
            <a:off x="4573562" y="1364376"/>
            <a:ext cx="0" cy="1445402"/>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105" name="Group 2104">
            <a:extLst>
              <a:ext uri="{FF2B5EF4-FFF2-40B4-BE49-F238E27FC236}">
                <a16:creationId xmlns:a16="http://schemas.microsoft.com/office/drawing/2014/main" id="{B0A934B0-F157-FE22-6EFC-40055342075D}"/>
              </a:ext>
            </a:extLst>
          </p:cNvPr>
          <p:cNvGrpSpPr/>
          <p:nvPr/>
        </p:nvGrpSpPr>
        <p:grpSpPr>
          <a:xfrm>
            <a:off x="4031945" y="2996655"/>
            <a:ext cx="1118099" cy="253453"/>
            <a:chOff x="4031945" y="2996655"/>
            <a:chExt cx="1118099" cy="253453"/>
          </a:xfrm>
        </p:grpSpPr>
        <p:cxnSp>
          <p:nvCxnSpPr>
            <p:cNvPr id="86" name="Straight Arrow Connector 85">
              <a:extLst>
                <a:ext uri="{FF2B5EF4-FFF2-40B4-BE49-F238E27FC236}">
                  <a16:creationId xmlns:a16="http://schemas.microsoft.com/office/drawing/2014/main" id="{06C629DF-6D50-BF88-013B-F67C77B98849}"/>
                </a:ext>
              </a:extLst>
            </p:cNvPr>
            <p:cNvCxnSpPr>
              <a:cxnSpLocks/>
            </p:cNvCxnSpPr>
            <p:nvPr/>
          </p:nvCxnSpPr>
          <p:spPr>
            <a:xfrm>
              <a:off x="4031945" y="3250108"/>
              <a:ext cx="1080000" cy="0"/>
            </a:xfrm>
            <a:prstGeom prst="straightConnector1">
              <a:avLst/>
            </a:prstGeom>
            <a:ln>
              <a:solidFill>
                <a:schemeClr val="tx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7460F59A-F3BE-A734-02D6-60BF6F007D89}"/>
                </a:ext>
              </a:extLst>
            </p:cNvPr>
            <p:cNvCxnSpPr>
              <a:cxnSpLocks/>
            </p:cNvCxnSpPr>
            <p:nvPr/>
          </p:nvCxnSpPr>
          <p:spPr>
            <a:xfrm flipH="1">
              <a:off x="4070044" y="2996655"/>
              <a:ext cx="1080000" cy="0"/>
            </a:xfrm>
            <a:prstGeom prst="straightConnector1">
              <a:avLst/>
            </a:prstGeom>
            <a:ln>
              <a:solidFill>
                <a:schemeClr val="tx1">
                  <a:lumMod val="50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059" name="TextBox 2058">
              <a:extLst>
                <a:ext uri="{FF2B5EF4-FFF2-40B4-BE49-F238E27FC236}">
                  <a16:creationId xmlns:a16="http://schemas.microsoft.com/office/drawing/2014/main" id="{534C31A6-37AC-2133-7FD6-B610CC3C87C3}"/>
                </a:ext>
              </a:extLst>
            </p:cNvPr>
            <p:cNvSpPr txBox="1"/>
            <p:nvPr/>
          </p:nvSpPr>
          <p:spPr>
            <a:xfrm>
              <a:off x="4161306" y="3015282"/>
              <a:ext cx="819130" cy="200055"/>
            </a:xfrm>
            <a:prstGeom prst="rect">
              <a:avLst/>
            </a:prstGeom>
            <a:noFill/>
          </p:spPr>
          <p:txBody>
            <a:bodyPr wrap="square" rtlCol="0">
              <a:spAutoFit/>
            </a:bodyPr>
            <a:lstStyle/>
            <a:p>
              <a:pPr algn="ctr"/>
              <a:r>
                <a:rPr lang="pt-BR" sz="700" i="1" dirty="0">
                  <a:latin typeface="Source Sans Pro" panose="020B0503030403020204" pitchFamily="34" charset="0"/>
                  <a:ea typeface="Source Sans Pro" panose="020B0503030403020204" pitchFamily="34" charset="0"/>
                </a:rPr>
                <a:t>Features</a:t>
              </a:r>
              <a:endParaRPr lang="en-US" sz="700" i="1" dirty="0">
                <a:latin typeface="Source Sans Pro" panose="020B0503030403020204" pitchFamily="34" charset="0"/>
                <a:ea typeface="Source Sans Pro" panose="020B0503030403020204" pitchFamily="34" charset="0"/>
              </a:endParaRPr>
            </a:p>
          </p:txBody>
        </p:sp>
      </p:grpSp>
      <p:cxnSp>
        <p:nvCxnSpPr>
          <p:cNvPr id="2087" name="Straight Connector 2086">
            <a:extLst>
              <a:ext uri="{FF2B5EF4-FFF2-40B4-BE49-F238E27FC236}">
                <a16:creationId xmlns:a16="http://schemas.microsoft.com/office/drawing/2014/main" id="{E5BB64EE-B968-A8C3-B036-6DEB30DD7BBC}"/>
              </a:ext>
            </a:extLst>
          </p:cNvPr>
          <p:cNvCxnSpPr>
            <a:cxnSpLocks/>
          </p:cNvCxnSpPr>
          <p:nvPr/>
        </p:nvCxnSpPr>
        <p:spPr>
          <a:xfrm>
            <a:off x="4579226" y="3433220"/>
            <a:ext cx="0" cy="1440000"/>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104" name="Group 2103">
            <a:extLst>
              <a:ext uri="{FF2B5EF4-FFF2-40B4-BE49-F238E27FC236}">
                <a16:creationId xmlns:a16="http://schemas.microsoft.com/office/drawing/2014/main" id="{3B0250A8-5558-ABC0-CABB-57EA187D0804}"/>
              </a:ext>
            </a:extLst>
          </p:cNvPr>
          <p:cNvGrpSpPr/>
          <p:nvPr/>
        </p:nvGrpSpPr>
        <p:grpSpPr>
          <a:xfrm>
            <a:off x="5314930" y="1537613"/>
            <a:ext cx="3626490" cy="3256295"/>
            <a:chOff x="5314930" y="1537613"/>
            <a:chExt cx="3626490" cy="3256295"/>
          </a:xfrm>
        </p:grpSpPr>
        <p:grpSp>
          <p:nvGrpSpPr>
            <p:cNvPr id="2055" name="Group 2054">
              <a:extLst>
                <a:ext uri="{FF2B5EF4-FFF2-40B4-BE49-F238E27FC236}">
                  <a16:creationId xmlns:a16="http://schemas.microsoft.com/office/drawing/2014/main" id="{84459F6F-C548-04EF-23B4-1A7B5822B9E1}"/>
                </a:ext>
              </a:extLst>
            </p:cNvPr>
            <p:cNvGrpSpPr/>
            <p:nvPr/>
          </p:nvGrpSpPr>
          <p:grpSpPr>
            <a:xfrm>
              <a:off x="5576011" y="1673393"/>
              <a:ext cx="3118374" cy="2992318"/>
              <a:chOff x="4916050" y="798910"/>
              <a:chExt cx="3837391" cy="3730658"/>
            </a:xfrm>
          </p:grpSpPr>
          <p:sp>
            <p:nvSpPr>
              <p:cNvPr id="94" name="Rectangle 93">
                <a:extLst>
                  <a:ext uri="{FF2B5EF4-FFF2-40B4-BE49-F238E27FC236}">
                    <a16:creationId xmlns:a16="http://schemas.microsoft.com/office/drawing/2014/main" id="{65EA0794-B952-30D0-B204-0AB179B22F60}"/>
                  </a:ext>
                </a:extLst>
              </p:cNvPr>
              <p:cNvSpPr/>
              <p:nvPr/>
            </p:nvSpPr>
            <p:spPr>
              <a:xfrm>
                <a:off x="6326742" y="2533384"/>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050" b="1" dirty="0">
                    <a:solidFill>
                      <a:schemeClr val="bg1"/>
                    </a:solidFill>
                    <a:latin typeface="Source Sans Pro" panose="020B0503030403020204" pitchFamily="34" charset="0"/>
                    <a:ea typeface="Source Sans Pro" panose="020B0503030403020204" pitchFamily="34" charset="0"/>
                  </a:rPr>
                  <a:t>FACT</a:t>
                </a:r>
                <a:endParaRPr lang="en-US" sz="1050" b="1" dirty="0">
                  <a:solidFill>
                    <a:schemeClr val="bg1"/>
                  </a:solidFill>
                  <a:latin typeface="Source Sans Pro" panose="020B0503030403020204" pitchFamily="34" charset="0"/>
                  <a:ea typeface="Source Sans Pro" panose="020B0503030403020204" pitchFamily="34" charset="0"/>
                </a:endParaRPr>
              </a:p>
            </p:txBody>
          </p:sp>
          <p:sp>
            <p:nvSpPr>
              <p:cNvPr id="95" name="Rectangle 94">
                <a:extLst>
                  <a:ext uri="{FF2B5EF4-FFF2-40B4-BE49-F238E27FC236}">
                    <a16:creationId xmlns:a16="http://schemas.microsoft.com/office/drawing/2014/main" id="{12E15BA9-E7CD-6616-6A50-99F8D0002867}"/>
                  </a:ext>
                </a:extLst>
              </p:cNvPr>
              <p:cNvSpPr/>
              <p:nvPr/>
            </p:nvSpPr>
            <p:spPr>
              <a:xfrm>
                <a:off x="6328740" y="1667829"/>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Client</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4" name="Rectangle 103">
                <a:extLst>
                  <a:ext uri="{FF2B5EF4-FFF2-40B4-BE49-F238E27FC236}">
                    <a16:creationId xmlns:a16="http://schemas.microsoft.com/office/drawing/2014/main" id="{3DB44C03-7502-95BB-C757-D5DB712CAE8E}"/>
                  </a:ext>
                </a:extLst>
              </p:cNvPr>
              <p:cNvSpPr/>
              <p:nvPr/>
            </p:nvSpPr>
            <p:spPr>
              <a:xfrm>
                <a:off x="4923840" y="196903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Product</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5BD069BB-034F-F965-ED36-8D2BA61F644E}"/>
                  </a:ext>
                </a:extLst>
              </p:cNvPr>
              <p:cNvSpPr/>
              <p:nvPr/>
            </p:nvSpPr>
            <p:spPr>
              <a:xfrm>
                <a:off x="4916050" y="343326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Channel</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6" name="Rectangle 105">
                <a:extLst>
                  <a:ext uri="{FF2B5EF4-FFF2-40B4-BE49-F238E27FC236}">
                    <a16:creationId xmlns:a16="http://schemas.microsoft.com/office/drawing/2014/main" id="{990565A6-04A0-B038-0B7D-ABB005BD0AC2}"/>
                  </a:ext>
                </a:extLst>
              </p:cNvPr>
              <p:cNvSpPr/>
              <p:nvPr/>
            </p:nvSpPr>
            <p:spPr>
              <a:xfrm>
                <a:off x="7741119" y="1965106"/>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Region</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07" name="Rectangle 106">
                <a:extLst>
                  <a:ext uri="{FF2B5EF4-FFF2-40B4-BE49-F238E27FC236}">
                    <a16:creationId xmlns:a16="http://schemas.microsoft.com/office/drawing/2014/main" id="{2DA34CBC-3CE5-B9BB-DD45-EDCAFD8CB104}"/>
                  </a:ext>
                </a:extLst>
              </p:cNvPr>
              <p:cNvSpPr/>
              <p:nvPr/>
            </p:nvSpPr>
            <p:spPr>
              <a:xfrm>
                <a:off x="7741119" y="3433262"/>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rPr>
                  <a:t>DIM</a:t>
                </a:r>
                <a:r>
                  <a:rPr lang="pt-BR" sz="1050" b="1" dirty="0">
                    <a:solidFill>
                      <a:schemeClr val="tx2">
                        <a:lumMod val="75000"/>
                      </a:schemeClr>
                    </a:solidFill>
                    <a:latin typeface="Source Sans Pro" panose="020B0503030403020204" pitchFamily="34" charset="0"/>
                    <a:ea typeface="Source Sans Pro" panose="020B0503030403020204" pitchFamily="34" charset="0"/>
                  </a:rPr>
                  <a:t> </a:t>
                </a:r>
                <a:r>
                  <a:rPr lang="pt-BR" sz="1050" i="1" dirty="0">
                    <a:solidFill>
                      <a:schemeClr val="tx2">
                        <a:lumMod val="75000"/>
                      </a:schemeClr>
                    </a:solidFill>
                    <a:latin typeface="Source Sans Pro" panose="020B0503030403020204" pitchFamily="34" charset="0"/>
                    <a:ea typeface="Source Sans Pro" panose="020B0503030403020204" pitchFamily="34" charset="0"/>
                  </a:rPr>
                  <a:t>Time</a:t>
                </a:r>
                <a:endParaRPr lang="en-US" sz="1050" i="1" dirty="0">
                  <a:solidFill>
                    <a:schemeClr val="tx2">
                      <a:lumMod val="75000"/>
                    </a:schemeClr>
                  </a:solidFill>
                  <a:latin typeface="Source Sans Pro" panose="020B0503030403020204" pitchFamily="34" charset="0"/>
                  <a:ea typeface="Source Sans Pro" panose="020B0503030403020204" pitchFamily="34" charset="0"/>
                </a:endParaRPr>
              </a:p>
            </p:txBody>
          </p:sp>
          <p:cxnSp>
            <p:nvCxnSpPr>
              <p:cNvPr id="109" name="Straight Connector 108">
                <a:extLst>
                  <a:ext uri="{FF2B5EF4-FFF2-40B4-BE49-F238E27FC236}">
                    <a16:creationId xmlns:a16="http://schemas.microsoft.com/office/drawing/2014/main" id="{94C27763-562E-9B88-C275-9FFB8A32D8B9}"/>
                  </a:ext>
                </a:extLst>
              </p:cNvPr>
              <p:cNvCxnSpPr>
                <a:cxnSpLocks/>
                <a:stCxn id="104" idx="3"/>
                <a:endCxn id="94" idx="1"/>
              </p:cNvCxnSpPr>
              <p:nvPr/>
            </p:nvCxnSpPr>
            <p:spPr>
              <a:xfrm>
                <a:off x="5931840" y="2124616"/>
                <a:ext cx="394902" cy="564352"/>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6527D894-D3BC-FB6D-321F-B1D0680B8054}"/>
                  </a:ext>
                </a:extLst>
              </p:cNvPr>
              <p:cNvCxnSpPr>
                <a:cxnSpLocks/>
                <a:stCxn id="95" idx="2"/>
                <a:endCxn id="94" idx="0"/>
              </p:cNvCxnSpPr>
              <p:nvPr/>
            </p:nvCxnSpPr>
            <p:spPr>
              <a:xfrm flipH="1">
                <a:off x="6828249" y="1978996"/>
                <a:ext cx="4491" cy="55438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AEDC4647-9480-4915-F780-1578C62EB3B8}"/>
                  </a:ext>
                </a:extLst>
              </p:cNvPr>
              <p:cNvCxnSpPr>
                <a:cxnSpLocks/>
                <a:stCxn id="106" idx="1"/>
                <a:endCxn id="94" idx="3"/>
              </p:cNvCxnSpPr>
              <p:nvPr/>
            </p:nvCxnSpPr>
            <p:spPr>
              <a:xfrm flipH="1">
                <a:off x="7329755" y="2120690"/>
                <a:ext cx="411364" cy="5682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5D5EF89-C86D-3543-B26F-57E6C52C0AD6}"/>
                  </a:ext>
                </a:extLst>
              </p:cNvPr>
              <p:cNvCxnSpPr>
                <a:cxnSpLocks/>
                <a:stCxn id="105" idx="3"/>
                <a:endCxn id="94" idx="1"/>
              </p:cNvCxnSpPr>
              <p:nvPr/>
            </p:nvCxnSpPr>
            <p:spPr>
              <a:xfrm flipV="1">
                <a:off x="5924050" y="2688968"/>
                <a:ext cx="402692"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4ED0DCA-03ED-3E22-EC94-DE486A33F22F}"/>
                  </a:ext>
                </a:extLst>
              </p:cNvPr>
              <p:cNvCxnSpPr>
                <a:cxnSpLocks/>
                <a:stCxn id="94" idx="3"/>
                <a:endCxn id="107" idx="1"/>
              </p:cNvCxnSpPr>
              <p:nvPr/>
            </p:nvCxnSpPr>
            <p:spPr>
              <a:xfrm>
                <a:off x="7329755" y="2688968"/>
                <a:ext cx="411364"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512F32CC-1F6A-DECD-7F0A-904EFAA87EC7}"/>
                  </a:ext>
                </a:extLst>
              </p:cNvPr>
              <p:cNvSpPr/>
              <p:nvPr/>
            </p:nvSpPr>
            <p:spPr>
              <a:xfrm>
                <a:off x="4923841" y="2335470"/>
                <a:ext cx="1008000" cy="71146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0" name="Rectangle 119">
                <a:extLst>
                  <a:ext uri="{FF2B5EF4-FFF2-40B4-BE49-F238E27FC236}">
                    <a16:creationId xmlns:a16="http://schemas.microsoft.com/office/drawing/2014/main" id="{7D12FF89-36F7-C1A7-B8EA-71A92AD91C2E}"/>
                  </a:ext>
                </a:extLst>
              </p:cNvPr>
              <p:cNvSpPr/>
              <p:nvPr/>
            </p:nvSpPr>
            <p:spPr>
              <a:xfrm>
                <a:off x="7743613" y="2335470"/>
                <a:ext cx="1008000" cy="59245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1" name="Rectangle 120">
                <a:extLst>
                  <a:ext uri="{FF2B5EF4-FFF2-40B4-BE49-F238E27FC236}">
                    <a16:creationId xmlns:a16="http://schemas.microsoft.com/office/drawing/2014/main" id="{280F6D77-20F5-B42C-6BE1-7C905DECDD20}"/>
                  </a:ext>
                </a:extLst>
              </p:cNvPr>
              <p:cNvSpPr/>
              <p:nvPr/>
            </p:nvSpPr>
            <p:spPr>
              <a:xfrm>
                <a:off x="6328739" y="814224"/>
                <a:ext cx="1008000" cy="794718"/>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2" name="Rectangle 121">
                <a:extLst>
                  <a:ext uri="{FF2B5EF4-FFF2-40B4-BE49-F238E27FC236}">
                    <a16:creationId xmlns:a16="http://schemas.microsoft.com/office/drawing/2014/main" id="{B4DDE3E3-3E82-1FFB-314C-036B70778950}"/>
                  </a:ext>
                </a:extLst>
              </p:cNvPr>
              <p:cNvSpPr/>
              <p:nvPr/>
            </p:nvSpPr>
            <p:spPr>
              <a:xfrm>
                <a:off x="4917490" y="3806674"/>
                <a:ext cx="1008000" cy="595530"/>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3" name="Rectangle 122">
                <a:extLst>
                  <a:ext uri="{FF2B5EF4-FFF2-40B4-BE49-F238E27FC236}">
                    <a16:creationId xmlns:a16="http://schemas.microsoft.com/office/drawing/2014/main" id="{F2D67CCA-E30C-C346-6BFF-4637E0008226}"/>
                  </a:ext>
                </a:extLst>
              </p:cNvPr>
              <p:cNvSpPr/>
              <p:nvPr/>
            </p:nvSpPr>
            <p:spPr>
              <a:xfrm>
                <a:off x="7742559" y="3813343"/>
                <a:ext cx="1008000" cy="71622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4" name="Rectangle 123">
                <a:extLst>
                  <a:ext uri="{FF2B5EF4-FFF2-40B4-BE49-F238E27FC236}">
                    <a16:creationId xmlns:a16="http://schemas.microsoft.com/office/drawing/2014/main" id="{248D7D71-575E-FE36-14A0-491DF7DFD72E}"/>
                  </a:ext>
                </a:extLst>
              </p:cNvPr>
              <p:cNvSpPr/>
              <p:nvPr/>
            </p:nvSpPr>
            <p:spPr>
              <a:xfrm>
                <a:off x="6320150" y="2923048"/>
                <a:ext cx="1008000" cy="1417671"/>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25" name="Rectangle 2">
                <a:extLst>
                  <a:ext uri="{FF2B5EF4-FFF2-40B4-BE49-F238E27FC236}">
                    <a16:creationId xmlns:a16="http://schemas.microsoft.com/office/drawing/2014/main" id="{5D2944B2-5F0B-E1AE-6475-F74D38079F9E}"/>
                  </a:ext>
                </a:extLst>
              </p:cNvPr>
              <p:cNvSpPr>
                <a:spLocks noChangeArrowheads="1"/>
              </p:cNvSpPr>
              <p:nvPr/>
            </p:nvSpPr>
            <p:spPr bwMode="auto">
              <a:xfrm>
                <a:off x="6331348" y="2923275"/>
                <a:ext cx="1003013" cy="1419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sales_id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600" i="1" dirty="0">
                    <a:latin typeface="Source Sans Pro" panose="020B0503030403020204" pitchFamily="34" charset="0"/>
                    <a:ea typeface="Source Sans Pro" panose="020B0503030403020204" pitchFamily="34" charset="0"/>
                  </a:rPr>
                  <a:t>client_id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region_id</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sales_date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sales_gross_vl</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discount</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sales_net_vl</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status</a:t>
                </a:r>
                <a:endParaRPr lang="en-US" altLang="en-US" sz="1100" i="1" dirty="0">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kumimoji="0" lang="en-US" altLang="en-US" sz="600" b="1"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churn_label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126" name="Rectangle 2">
                <a:extLst>
                  <a:ext uri="{FF2B5EF4-FFF2-40B4-BE49-F238E27FC236}">
                    <a16:creationId xmlns:a16="http://schemas.microsoft.com/office/drawing/2014/main" id="{3AC13AAA-E6AC-1427-867F-28E35B86C7C8}"/>
                  </a:ext>
                </a:extLst>
              </p:cNvPr>
              <p:cNvSpPr>
                <a:spLocks noChangeArrowheads="1"/>
              </p:cNvSpPr>
              <p:nvPr/>
            </p:nvSpPr>
            <p:spPr bwMode="auto">
              <a:xfrm>
                <a:off x="6334148" y="798910"/>
                <a:ext cx="1003013" cy="844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600" i="1" dirty="0">
                    <a:latin typeface="Source Sans Pro" panose="020B0503030403020204" pitchFamily="34" charset="0"/>
                    <a:ea typeface="Source Sans Pro" panose="020B0503030403020204" pitchFamily="34" charset="0"/>
                  </a:rPr>
                  <a:t> client_id</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client_name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client_age</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client_gender</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income_group</a:t>
                </a:r>
              </a:p>
              <a:p>
                <a:pPr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a:t>
                </a:r>
                <a:r>
                  <a:rPr lang="en-US" altLang="en-US" sz="600" b="1" i="1" dirty="0">
                    <a:latin typeface="Source Sans Pro" panose="020B0503030403020204" pitchFamily="34" charset="0"/>
                    <a:ea typeface="Source Sans Pro" panose="020B0503030403020204" pitchFamily="34" charset="0"/>
                  </a:rPr>
                  <a:t>risk_profile</a:t>
                </a:r>
                <a:endParaRPr kumimoji="0" lang="en-US" altLang="en-US" sz="500" b="1"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endParaRPr lang="en-US" altLang="en-US" sz="200" i="1" dirty="0">
                  <a:latin typeface="Source Sans Pro" panose="020B0503030403020204" pitchFamily="34" charset="0"/>
                  <a:ea typeface="Source Sans Pro" panose="020B0503030403020204" pitchFamily="34" charset="0"/>
                </a:endParaRPr>
              </a:p>
            </p:txBody>
          </p:sp>
          <p:sp>
            <p:nvSpPr>
              <p:cNvPr id="127" name="Rectangle 2">
                <a:extLst>
                  <a:ext uri="{FF2B5EF4-FFF2-40B4-BE49-F238E27FC236}">
                    <a16:creationId xmlns:a16="http://schemas.microsoft.com/office/drawing/2014/main" id="{B27F8B65-DB75-0EFD-652E-1D5D6129AE89}"/>
                  </a:ext>
                </a:extLst>
              </p:cNvPr>
              <p:cNvSpPr>
                <a:spLocks noChangeArrowheads="1"/>
              </p:cNvSpPr>
              <p:nvPr/>
            </p:nvSpPr>
            <p:spPr bwMode="auto">
              <a:xfrm>
                <a:off x="4928634" y="2340350"/>
                <a:ext cx="1003013" cy="709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product_name</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policy</a:t>
                </a:r>
                <a:r>
                  <a:rPr lang="en-US" altLang="en-US" sz="600" i="1" dirty="0">
                    <a:latin typeface="Source Sans Pro" panose="020B0503030403020204" pitchFamily="34" charset="0"/>
                    <a:ea typeface="Source Sans Pro" panose="020B0503030403020204" pitchFamily="34" charset="0"/>
                  </a:rPr>
                  <a:t>_</a:t>
                </a: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term</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term</a:t>
                </a:r>
                <a:endParaRPr lang="en-US" altLang="en-US" sz="2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600" i="1" dirty="0">
                    <a:latin typeface="Source Sans Pro" panose="020B0503030403020204" pitchFamily="34" charset="0"/>
                    <a:ea typeface="Source Sans Pro" panose="020B0503030403020204" pitchFamily="34" charset="0"/>
                  </a:rPr>
                  <a:t> coverage</a:t>
                </a:r>
                <a:endParaRPr lang="en-US" altLang="en-US" sz="200" i="1" dirty="0">
                  <a:latin typeface="Source Sans Pro" panose="020B0503030403020204" pitchFamily="34" charset="0"/>
                  <a:ea typeface="Source Sans Pro" panose="020B0503030403020204" pitchFamily="34" charset="0"/>
                </a:endParaRPr>
              </a:p>
            </p:txBody>
          </p:sp>
          <p:sp>
            <p:nvSpPr>
              <p:cNvPr id="2048" name="Rectangle 2">
                <a:extLst>
                  <a:ext uri="{FF2B5EF4-FFF2-40B4-BE49-F238E27FC236}">
                    <a16:creationId xmlns:a16="http://schemas.microsoft.com/office/drawing/2014/main" id="{F85FFAC5-989F-BB26-EBBE-18CE384E28D7}"/>
                  </a:ext>
                </a:extLst>
              </p:cNvPr>
              <p:cNvSpPr>
                <a:spLocks noChangeArrowheads="1"/>
              </p:cNvSpPr>
              <p:nvPr/>
            </p:nvSpPr>
            <p:spPr bwMode="auto">
              <a:xfrm>
                <a:off x="4923840" y="3822029"/>
                <a:ext cx="1003013" cy="5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channel_type</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channel_name</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partner_name</a:t>
                </a:r>
                <a:endParaRPr lang="en-US" altLang="en-US" sz="200" i="1" dirty="0">
                  <a:latin typeface="Source Sans Pro" panose="020B0503030403020204" pitchFamily="34" charset="0"/>
                  <a:ea typeface="Source Sans Pro" panose="020B0503030403020204" pitchFamily="34" charset="0"/>
                </a:endParaRPr>
              </a:p>
            </p:txBody>
          </p:sp>
          <p:sp>
            <p:nvSpPr>
              <p:cNvPr id="2049" name="Rectangle 2">
                <a:extLst>
                  <a:ext uri="{FF2B5EF4-FFF2-40B4-BE49-F238E27FC236}">
                    <a16:creationId xmlns:a16="http://schemas.microsoft.com/office/drawing/2014/main" id="{ADF9CCA5-1CC4-C8C7-E991-5E2B612A4893}"/>
                  </a:ext>
                </a:extLst>
              </p:cNvPr>
              <p:cNvSpPr>
                <a:spLocks noChangeArrowheads="1"/>
              </p:cNvSpPr>
              <p:nvPr/>
            </p:nvSpPr>
            <p:spPr bwMode="auto">
              <a:xfrm>
                <a:off x="7750428" y="2348332"/>
                <a:ext cx="1003013" cy="575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region_id</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country</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state</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city</a:t>
                </a:r>
                <a:endParaRPr lang="en-US" altLang="en-US" sz="200" i="1" dirty="0">
                  <a:latin typeface="Source Sans Pro" panose="020B0503030403020204" pitchFamily="34" charset="0"/>
                  <a:ea typeface="Source Sans Pro" panose="020B0503030403020204" pitchFamily="34" charset="0"/>
                </a:endParaRPr>
              </a:p>
            </p:txBody>
          </p:sp>
          <p:sp>
            <p:nvSpPr>
              <p:cNvPr id="2050" name="Rectangle 2">
                <a:extLst>
                  <a:ext uri="{FF2B5EF4-FFF2-40B4-BE49-F238E27FC236}">
                    <a16:creationId xmlns:a16="http://schemas.microsoft.com/office/drawing/2014/main" id="{E5B375BC-8EBD-78D9-22BB-82C07466FC8F}"/>
                  </a:ext>
                </a:extLst>
              </p:cNvPr>
              <p:cNvSpPr>
                <a:spLocks noChangeArrowheads="1"/>
              </p:cNvSpPr>
              <p:nvPr/>
            </p:nvSpPr>
            <p:spPr bwMode="auto">
              <a:xfrm>
                <a:off x="7747782" y="3830279"/>
                <a:ext cx="1003013" cy="690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600" i="1" dirty="0">
                    <a:latin typeface="Source Sans Pro" panose="020B0503030403020204" pitchFamily="34" charset="0"/>
                    <a:ea typeface="Source Sans Pro" panose="020B0503030403020204" pitchFamily="34" charset="0"/>
                  </a:rPr>
                  <a:t>date</a:t>
                </a:r>
                <a:endPar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week</a:t>
                </a:r>
                <a:endParaRPr kumimoji="0" lang="en-US" altLang="en-US" sz="3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month</a:t>
                </a:r>
                <a:endParaRPr kumimoji="0" lang="en-US" altLang="en-US" sz="2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quarter</a:t>
                </a:r>
              </a:p>
              <a:p>
                <a:pPr eaLnBrk="0" fontAlgn="base" hangingPunct="0">
                  <a:spcBef>
                    <a:spcPct val="0"/>
                  </a:spcBef>
                  <a:spcAft>
                    <a:spcPct val="0"/>
                  </a:spcAft>
                  <a:buFontTx/>
                  <a:buChar char="•"/>
                </a:pPr>
                <a:r>
                  <a:rPr kumimoji="0" lang="en-US" altLang="en-US" sz="6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year</a:t>
                </a:r>
              </a:p>
            </p:txBody>
          </p:sp>
        </p:grpSp>
        <p:cxnSp>
          <p:nvCxnSpPr>
            <p:cNvPr id="2090" name="Straight Connector 2089">
              <a:extLst>
                <a:ext uri="{FF2B5EF4-FFF2-40B4-BE49-F238E27FC236}">
                  <a16:creationId xmlns:a16="http://schemas.microsoft.com/office/drawing/2014/main" id="{492E383D-BB87-DF06-D5A3-0DC91EDD5F78}"/>
                </a:ext>
              </a:extLst>
            </p:cNvPr>
            <p:cNvCxnSpPr/>
            <p:nvPr/>
          </p:nvCxnSpPr>
          <p:spPr>
            <a:xfrm>
              <a:off x="5315570" y="1553908"/>
              <a:ext cx="0" cy="324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1" name="Straight Connector 2090">
              <a:extLst>
                <a:ext uri="{FF2B5EF4-FFF2-40B4-BE49-F238E27FC236}">
                  <a16:creationId xmlns:a16="http://schemas.microsoft.com/office/drawing/2014/main" id="{FF570B76-3F6C-2BE9-35A5-46C7C027CFAC}"/>
                </a:ext>
              </a:extLst>
            </p:cNvPr>
            <p:cNvCxnSpPr/>
            <p:nvPr/>
          </p:nvCxnSpPr>
          <p:spPr>
            <a:xfrm>
              <a:off x="8941420" y="1537613"/>
              <a:ext cx="0" cy="324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2" name="Straight Connector 2091">
              <a:extLst>
                <a:ext uri="{FF2B5EF4-FFF2-40B4-BE49-F238E27FC236}">
                  <a16:creationId xmlns:a16="http://schemas.microsoft.com/office/drawing/2014/main" id="{4DB1CDBA-8E17-F1DF-D891-50E359679236}"/>
                </a:ext>
              </a:extLst>
            </p:cNvPr>
            <p:cNvCxnSpPr/>
            <p:nvPr/>
          </p:nvCxnSpPr>
          <p:spPr>
            <a:xfrm>
              <a:off x="5315570" y="15510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3" name="Straight Connector 2092">
              <a:extLst>
                <a:ext uri="{FF2B5EF4-FFF2-40B4-BE49-F238E27FC236}">
                  <a16:creationId xmlns:a16="http://schemas.microsoft.com/office/drawing/2014/main" id="{8E1FA1D8-985D-64F2-6995-106D3C233CC9}"/>
                </a:ext>
              </a:extLst>
            </p:cNvPr>
            <p:cNvCxnSpPr/>
            <p:nvPr/>
          </p:nvCxnSpPr>
          <p:spPr>
            <a:xfrm>
              <a:off x="5314930" y="47935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4" name="Straight Connector 2093">
              <a:extLst>
                <a:ext uri="{FF2B5EF4-FFF2-40B4-BE49-F238E27FC236}">
                  <a16:creationId xmlns:a16="http://schemas.microsoft.com/office/drawing/2014/main" id="{152E0991-5061-C087-FDB2-F050A5F8177A}"/>
                </a:ext>
              </a:extLst>
            </p:cNvPr>
            <p:cNvCxnSpPr/>
            <p:nvPr/>
          </p:nvCxnSpPr>
          <p:spPr>
            <a:xfrm>
              <a:off x="8694371" y="477837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95" name="Straight Connector 2094">
              <a:extLst>
                <a:ext uri="{FF2B5EF4-FFF2-40B4-BE49-F238E27FC236}">
                  <a16:creationId xmlns:a16="http://schemas.microsoft.com/office/drawing/2014/main" id="{B667BC4D-9D41-C000-5DA0-3417678E6217}"/>
                </a:ext>
              </a:extLst>
            </p:cNvPr>
            <p:cNvCxnSpPr/>
            <p:nvPr/>
          </p:nvCxnSpPr>
          <p:spPr>
            <a:xfrm>
              <a:off x="8694371" y="153933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106" name="Group 2105">
            <a:extLst>
              <a:ext uri="{FF2B5EF4-FFF2-40B4-BE49-F238E27FC236}">
                <a16:creationId xmlns:a16="http://schemas.microsoft.com/office/drawing/2014/main" id="{C34B189D-9490-FA62-DCA0-E641BA493820}"/>
              </a:ext>
            </a:extLst>
          </p:cNvPr>
          <p:cNvGrpSpPr/>
          <p:nvPr/>
        </p:nvGrpSpPr>
        <p:grpSpPr>
          <a:xfrm>
            <a:off x="5280673" y="1037353"/>
            <a:ext cx="1205734" cy="325379"/>
            <a:chOff x="5280673" y="1037353"/>
            <a:chExt cx="1205734" cy="325379"/>
          </a:xfrm>
        </p:grpSpPr>
        <p:sp>
          <p:nvSpPr>
            <p:cNvPr id="2098" name="Rectangle 2097">
              <a:extLst>
                <a:ext uri="{FF2B5EF4-FFF2-40B4-BE49-F238E27FC236}">
                  <a16:creationId xmlns:a16="http://schemas.microsoft.com/office/drawing/2014/main" id="{0DDBE2DF-E44C-254D-B300-5B557F41E1D5}"/>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6" name="TextBox 2095">
              <a:extLst>
                <a:ext uri="{FF2B5EF4-FFF2-40B4-BE49-F238E27FC236}">
                  <a16:creationId xmlns:a16="http://schemas.microsoft.com/office/drawing/2014/main" id="{8DB9348F-4D4F-DCDD-EC28-7D6C4790B7F9}"/>
                </a:ext>
              </a:extLst>
            </p:cNvPr>
            <p:cNvSpPr txBox="1"/>
            <p:nvPr/>
          </p:nvSpPr>
          <p:spPr>
            <a:xfrm>
              <a:off x="5280673" y="1095738"/>
              <a:ext cx="1012186" cy="215444"/>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dirty="0"/>
                <a:t>Feature Selection</a:t>
              </a:r>
              <a:endParaRPr lang="en-US" dirty="0"/>
            </a:p>
          </p:txBody>
        </p:sp>
        <p:pic>
          <p:nvPicPr>
            <p:cNvPr id="2100" name="Picture 2099">
              <a:extLst>
                <a:ext uri="{FF2B5EF4-FFF2-40B4-BE49-F238E27FC236}">
                  <a16:creationId xmlns:a16="http://schemas.microsoft.com/office/drawing/2014/main" id="{3FA0950B-C645-A8C8-D0A6-96AA97978FE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07431" y="1086955"/>
              <a:ext cx="253309" cy="253309"/>
            </a:xfrm>
            <a:prstGeom prst="rect">
              <a:avLst/>
            </a:prstGeom>
          </p:spPr>
        </p:pic>
      </p:grpSp>
      <p:grpSp>
        <p:nvGrpSpPr>
          <p:cNvPr id="2110" name="Group 2109">
            <a:extLst>
              <a:ext uri="{FF2B5EF4-FFF2-40B4-BE49-F238E27FC236}">
                <a16:creationId xmlns:a16="http://schemas.microsoft.com/office/drawing/2014/main" id="{CB8F9CE3-0FE1-282D-5289-340F4E60DCEE}"/>
              </a:ext>
            </a:extLst>
          </p:cNvPr>
          <p:cNvGrpSpPr/>
          <p:nvPr/>
        </p:nvGrpSpPr>
        <p:grpSpPr>
          <a:xfrm>
            <a:off x="1580792" y="4406144"/>
            <a:ext cx="2159223" cy="458076"/>
            <a:chOff x="1580792" y="4406144"/>
            <a:chExt cx="2159223" cy="458076"/>
          </a:xfrm>
        </p:grpSpPr>
        <p:grpSp>
          <p:nvGrpSpPr>
            <p:cNvPr id="2103" name="Group 2102">
              <a:extLst>
                <a:ext uri="{FF2B5EF4-FFF2-40B4-BE49-F238E27FC236}">
                  <a16:creationId xmlns:a16="http://schemas.microsoft.com/office/drawing/2014/main" id="{21AAE2CD-6C4F-C505-6C1C-D93349AA79D4}"/>
                </a:ext>
              </a:extLst>
            </p:cNvPr>
            <p:cNvGrpSpPr/>
            <p:nvPr/>
          </p:nvGrpSpPr>
          <p:grpSpPr>
            <a:xfrm>
              <a:off x="1580792" y="4406144"/>
              <a:ext cx="1006208" cy="458076"/>
              <a:chOff x="1580792" y="4406144"/>
              <a:chExt cx="1006208" cy="458076"/>
            </a:xfrm>
          </p:grpSpPr>
          <p:sp>
            <p:nvSpPr>
              <p:cNvPr id="63" name="Rectangle 62">
                <a:extLst>
                  <a:ext uri="{FF2B5EF4-FFF2-40B4-BE49-F238E27FC236}">
                    <a16:creationId xmlns:a16="http://schemas.microsoft.com/office/drawing/2014/main" id="{266DBB3E-D968-867C-7443-25D2C7D5DC29}"/>
                  </a:ext>
                </a:extLst>
              </p:cNvPr>
              <p:cNvSpPr/>
              <p:nvPr/>
            </p:nvSpPr>
            <p:spPr>
              <a:xfrm>
                <a:off x="1689217" y="4538841"/>
                <a:ext cx="8977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Arrow Connector 65">
                <a:extLst>
                  <a:ext uri="{FF2B5EF4-FFF2-40B4-BE49-F238E27FC236}">
                    <a16:creationId xmlns:a16="http://schemas.microsoft.com/office/drawing/2014/main" id="{96EC953B-0AB4-E849-7A4E-563BA0193A6D}"/>
                  </a:ext>
                </a:extLst>
              </p:cNvPr>
              <p:cNvCxnSpPr>
                <a:cxnSpLocks/>
              </p:cNvCxnSpPr>
              <p:nvPr/>
            </p:nvCxnSpPr>
            <p:spPr>
              <a:xfrm>
                <a:off x="2136626" y="4406144"/>
                <a:ext cx="0" cy="136051"/>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5160BED0-9EF0-48E4-1032-C21792432319}"/>
                  </a:ext>
                </a:extLst>
              </p:cNvPr>
              <p:cNvSpPr txBox="1"/>
              <p:nvPr/>
            </p:nvSpPr>
            <p:spPr>
              <a:xfrm>
                <a:off x="1580792" y="459693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Output</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47" name="Picture 46">
                <a:extLst>
                  <a:ext uri="{FF2B5EF4-FFF2-40B4-BE49-F238E27FC236}">
                    <a16:creationId xmlns:a16="http://schemas.microsoft.com/office/drawing/2014/main" id="{E4DEF46E-D1A2-B3D0-65EC-4645E00940E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8130" y="4596937"/>
                <a:ext cx="215444" cy="215444"/>
              </a:xfrm>
              <a:prstGeom prst="rect">
                <a:avLst/>
              </a:prstGeom>
            </p:spPr>
          </p:pic>
        </p:grpSp>
        <p:sp>
          <p:nvSpPr>
            <p:cNvPr id="2107" name="Left Brace 2106">
              <a:extLst>
                <a:ext uri="{FF2B5EF4-FFF2-40B4-BE49-F238E27FC236}">
                  <a16:creationId xmlns:a16="http://schemas.microsoft.com/office/drawing/2014/main" id="{8582CDEF-0B34-73EA-962B-B586647C6FB4}"/>
                </a:ext>
              </a:extLst>
            </p:cNvPr>
            <p:cNvSpPr/>
            <p:nvPr/>
          </p:nvSpPr>
          <p:spPr>
            <a:xfrm>
              <a:off x="2642012" y="4580606"/>
              <a:ext cx="53414" cy="252000"/>
            </a:xfrm>
            <a:prstGeom prst="leftBrac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08" name="TextBox 2107">
              <a:extLst>
                <a:ext uri="{FF2B5EF4-FFF2-40B4-BE49-F238E27FC236}">
                  <a16:creationId xmlns:a16="http://schemas.microsoft.com/office/drawing/2014/main" id="{36438F82-03F5-6AD9-8985-2539EC74D263}"/>
                </a:ext>
              </a:extLst>
            </p:cNvPr>
            <p:cNvSpPr txBox="1"/>
            <p:nvPr/>
          </p:nvSpPr>
          <p:spPr>
            <a:xfrm>
              <a:off x="2654165" y="4616891"/>
              <a:ext cx="1085850" cy="169277"/>
            </a:xfrm>
            <a:prstGeom prst="rect">
              <a:avLst/>
            </a:prstGeom>
            <a:noFill/>
          </p:spPr>
          <p:txBody>
            <a:bodyPr wrap="square" rtlCol="0">
              <a:spAutoFit/>
            </a:bodyPr>
            <a:lstStyle/>
            <a:p>
              <a:r>
                <a:rPr lang="pt-BR" sz="500" dirty="0">
                  <a:solidFill>
                    <a:schemeClr val="bg2">
                      <a:lumMod val="25000"/>
                    </a:schemeClr>
                  </a:solidFill>
                  <a:latin typeface="Source Sans Pro" panose="020B0503030403020204" pitchFamily="34" charset="0"/>
                  <a:ea typeface="Source Sans Pro" panose="020B0503030403020204" pitchFamily="34" charset="0"/>
                </a:rPr>
                <a:t>Churn Predicted (ranged 0 to 1)</a:t>
              </a:r>
            </a:p>
          </p:txBody>
        </p:sp>
      </p:grpSp>
    </p:spTree>
    <p:extLst>
      <p:ext uri="{BB962C8B-B14F-4D97-AF65-F5344CB8AC3E}">
        <p14:creationId xmlns:p14="http://schemas.microsoft.com/office/powerpoint/2010/main" val="2829293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0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ED632-B3E8-B7E3-2639-38A0ECFD094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0C400F7-93AB-94B7-54A9-E2A15B621634}"/>
              </a:ext>
            </a:extLst>
          </p:cNvPr>
          <p:cNvSpPr/>
          <p:nvPr/>
        </p:nvSpPr>
        <p:spPr>
          <a:xfrm>
            <a:off x="4214035" y="2562934"/>
            <a:ext cx="450981"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a:extLst>
              <a:ext uri="{FF2B5EF4-FFF2-40B4-BE49-F238E27FC236}">
                <a16:creationId xmlns:a16="http://schemas.microsoft.com/office/drawing/2014/main" id="{4A54D3FE-5D50-C2EA-5AFA-DD344E15CE0E}"/>
              </a:ext>
            </a:extLst>
          </p:cNvPr>
          <p:cNvSpPr/>
          <p:nvPr/>
        </p:nvSpPr>
        <p:spPr>
          <a:xfrm>
            <a:off x="3776703" y="2378570"/>
            <a:ext cx="2448000"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D791F7F3-AED6-402C-141F-6EDA5513C1D2}"/>
              </a:ext>
            </a:extLst>
          </p:cNvPr>
          <p:cNvSpPr>
            <a:spLocks noGrp="1"/>
          </p:cNvSpPr>
          <p:nvPr>
            <p:ph type="title"/>
          </p:nvPr>
        </p:nvSpPr>
        <p:spPr>
          <a:xfrm>
            <a:off x="191120" y="291300"/>
            <a:ext cx="5339730" cy="553298"/>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High-Level Project Plan: Churn Prediction</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B8A0CCF3-F108-DBFA-C737-73BE6480BF2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11/12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FD8075BE-611B-D477-8619-4557F35ACB16}"/>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cxnSp>
        <p:nvCxnSpPr>
          <p:cNvPr id="15" name="Straight Connector 14">
            <a:extLst>
              <a:ext uri="{FF2B5EF4-FFF2-40B4-BE49-F238E27FC236}">
                <a16:creationId xmlns:a16="http://schemas.microsoft.com/office/drawing/2014/main" id="{BF316CA1-5B9A-4F34-9B91-79A070F9F6E9}"/>
              </a:ext>
            </a:extLst>
          </p:cNvPr>
          <p:cNvCxnSpPr/>
          <p:nvPr/>
        </p:nvCxnSpPr>
        <p:spPr>
          <a:xfrm>
            <a:off x="97810"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98B4DB1-1AE7-3532-6C8D-ACC376997F6C}"/>
              </a:ext>
            </a:extLst>
          </p:cNvPr>
          <p:cNvCxnSpPr/>
          <p:nvPr/>
        </p:nvCxnSpPr>
        <p:spPr>
          <a:xfrm>
            <a:off x="103629" y="396766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FE79B4E-2C41-0435-BD3C-52E1799D75D3}"/>
              </a:ext>
            </a:extLst>
          </p:cNvPr>
          <p:cNvCxnSpPr/>
          <p:nvPr/>
        </p:nvCxnSpPr>
        <p:spPr>
          <a:xfrm>
            <a:off x="3324969" y="144361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B295809-FDEE-D604-565E-A4D77DDD2BB4}"/>
              </a:ext>
            </a:extLst>
          </p:cNvPr>
          <p:cNvCxnSpPr/>
          <p:nvPr/>
        </p:nvCxnSpPr>
        <p:spPr>
          <a:xfrm>
            <a:off x="3080658" y="14383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5E54C15-E257-D5F5-0A14-26A3F7DE9CA2}"/>
              </a:ext>
            </a:extLst>
          </p:cNvPr>
          <p:cNvCxnSpPr/>
          <p:nvPr/>
        </p:nvCxnSpPr>
        <p:spPr>
          <a:xfrm>
            <a:off x="3079503" y="396005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9DA3D88-D877-55D5-3E17-8A92E018EF01}"/>
              </a:ext>
            </a:extLst>
          </p:cNvPr>
          <p:cNvGrpSpPr/>
          <p:nvPr/>
        </p:nvGrpSpPr>
        <p:grpSpPr>
          <a:xfrm>
            <a:off x="59359" y="1002356"/>
            <a:ext cx="1205734" cy="325379"/>
            <a:chOff x="1132067" y="1204876"/>
            <a:chExt cx="1205734" cy="325379"/>
          </a:xfrm>
        </p:grpSpPr>
        <p:grpSp>
          <p:nvGrpSpPr>
            <p:cNvPr id="21" name="Group 20">
              <a:extLst>
                <a:ext uri="{FF2B5EF4-FFF2-40B4-BE49-F238E27FC236}">
                  <a16:creationId xmlns:a16="http://schemas.microsoft.com/office/drawing/2014/main" id="{32097C12-B45C-7ACC-654D-A580E4B9C886}"/>
                </a:ext>
              </a:extLst>
            </p:cNvPr>
            <p:cNvGrpSpPr/>
            <p:nvPr/>
          </p:nvGrpSpPr>
          <p:grpSpPr>
            <a:xfrm>
              <a:off x="1132067" y="1204876"/>
              <a:ext cx="1205734" cy="325379"/>
              <a:chOff x="5280673" y="1037353"/>
              <a:chExt cx="1205734" cy="325379"/>
            </a:xfrm>
          </p:grpSpPr>
          <p:sp>
            <p:nvSpPr>
              <p:cNvPr id="22" name="Rectangle 21">
                <a:extLst>
                  <a:ext uri="{FF2B5EF4-FFF2-40B4-BE49-F238E27FC236}">
                    <a16:creationId xmlns:a16="http://schemas.microsoft.com/office/drawing/2014/main" id="{00CD1475-FE28-E3E2-F26B-21803172B22D}"/>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A87D0474-E1A6-2E0D-AA0C-950060317B70}"/>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Roadmap</a:t>
                </a:r>
                <a:endParaRPr lang="en-US" sz="1000" dirty="0"/>
              </a:p>
            </p:txBody>
          </p:sp>
        </p:grpSp>
        <p:pic>
          <p:nvPicPr>
            <p:cNvPr id="26" name="Picture 25">
              <a:extLst>
                <a:ext uri="{FF2B5EF4-FFF2-40B4-BE49-F238E27FC236}">
                  <a16:creationId xmlns:a16="http://schemas.microsoft.com/office/drawing/2014/main" id="{C29FA933-8872-0931-4F98-057E2DF5BD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615" y="1287773"/>
              <a:ext cx="169276" cy="169276"/>
            </a:xfrm>
            <a:prstGeom prst="rect">
              <a:avLst/>
            </a:prstGeom>
          </p:spPr>
        </p:pic>
      </p:grpSp>
      <p:cxnSp>
        <p:nvCxnSpPr>
          <p:cNvPr id="42" name="Straight Connector 41">
            <a:extLst>
              <a:ext uri="{FF2B5EF4-FFF2-40B4-BE49-F238E27FC236}">
                <a16:creationId xmlns:a16="http://schemas.microsoft.com/office/drawing/2014/main" id="{627B4632-BDD7-C503-E41D-FD60BF08798A}"/>
              </a:ext>
            </a:extLst>
          </p:cNvPr>
          <p:cNvCxnSpPr/>
          <p:nvPr/>
        </p:nvCxnSpPr>
        <p:spPr>
          <a:xfrm>
            <a:off x="3414094"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A7031E0-B1B7-00F6-3EA5-B8381C23D401}"/>
              </a:ext>
            </a:extLst>
          </p:cNvPr>
          <p:cNvCxnSpPr/>
          <p:nvPr/>
        </p:nvCxnSpPr>
        <p:spPr>
          <a:xfrm>
            <a:off x="3414094"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906C96D-9B57-BB60-649E-7FA69673D06E}"/>
              </a:ext>
            </a:extLst>
          </p:cNvPr>
          <p:cNvCxnSpPr/>
          <p:nvPr/>
        </p:nvCxnSpPr>
        <p:spPr>
          <a:xfrm>
            <a:off x="3412933" y="39657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80C261F-1C50-9E72-562F-D8F09A365816}"/>
              </a:ext>
            </a:extLst>
          </p:cNvPr>
          <p:cNvCxnSpPr/>
          <p:nvPr/>
        </p:nvCxnSpPr>
        <p:spPr>
          <a:xfrm>
            <a:off x="7202549"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C6C8E1D-CA9C-4DEE-D74C-3D97053E759F}"/>
              </a:ext>
            </a:extLst>
          </p:cNvPr>
          <p:cNvCxnSpPr/>
          <p:nvPr/>
        </p:nvCxnSpPr>
        <p:spPr>
          <a:xfrm>
            <a:off x="6951266"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30D2F89-653B-4684-D8D4-E4681E5173D6}"/>
              </a:ext>
            </a:extLst>
          </p:cNvPr>
          <p:cNvCxnSpPr/>
          <p:nvPr/>
        </p:nvCxnSpPr>
        <p:spPr>
          <a:xfrm>
            <a:off x="6956455" y="396572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30F31716-5C5F-9A88-8BA5-5AF8A861A4C2}"/>
              </a:ext>
            </a:extLst>
          </p:cNvPr>
          <p:cNvGrpSpPr/>
          <p:nvPr/>
        </p:nvGrpSpPr>
        <p:grpSpPr>
          <a:xfrm>
            <a:off x="3387469" y="1000410"/>
            <a:ext cx="1205734" cy="325379"/>
            <a:chOff x="5280673" y="1037353"/>
            <a:chExt cx="1205734" cy="325379"/>
          </a:xfrm>
        </p:grpSpPr>
        <p:sp>
          <p:nvSpPr>
            <p:cNvPr id="51" name="Rectangle 50">
              <a:extLst>
                <a:ext uri="{FF2B5EF4-FFF2-40B4-BE49-F238E27FC236}">
                  <a16:creationId xmlns:a16="http://schemas.microsoft.com/office/drawing/2014/main" id="{BE0AA66D-E270-7FE8-E85C-B61704DC8A2B}"/>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DDB35514-11AC-A7D3-62BE-AE1AA65BB3DC}"/>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Resources</a:t>
              </a:r>
              <a:endParaRPr lang="en-US" sz="1000" dirty="0"/>
            </a:p>
          </p:txBody>
        </p:sp>
      </p:grpSp>
      <p:sp>
        <p:nvSpPr>
          <p:cNvPr id="55" name="TextBox 54">
            <a:extLst>
              <a:ext uri="{FF2B5EF4-FFF2-40B4-BE49-F238E27FC236}">
                <a16:creationId xmlns:a16="http://schemas.microsoft.com/office/drawing/2014/main" id="{119C9B2A-A783-A83F-6063-C7F20D298E5A}"/>
              </a:ext>
            </a:extLst>
          </p:cNvPr>
          <p:cNvSpPr txBox="1"/>
          <p:nvPr/>
        </p:nvSpPr>
        <p:spPr>
          <a:xfrm>
            <a:off x="74138" y="2965471"/>
            <a:ext cx="3275694" cy="1007968"/>
          </a:xfrm>
          <a:prstGeom prst="rect">
            <a:avLst/>
          </a:prstGeom>
          <a:noFill/>
        </p:spPr>
        <p:txBody>
          <a:bodyPr wrap="square" rtlCol="0">
            <a:spAutoFit/>
          </a:bodyPr>
          <a:lstStyle/>
          <a:p>
            <a:r>
              <a:rPr lang="pt-BR" sz="700" b="1" dirty="0">
                <a:solidFill>
                  <a:schemeClr val="tx1">
                    <a:lumMod val="50000"/>
                  </a:schemeClr>
                </a:solidFill>
                <a:latin typeface="Source Sans Pro" panose="020B0503030403020204" pitchFamily="34" charset="0"/>
                <a:ea typeface="Source Sans Pro" panose="020B0503030403020204" pitchFamily="34" charset="0"/>
              </a:rPr>
              <a:t>Key Activities per Phase: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Problem Understanding: </a:t>
            </a:r>
            <a:r>
              <a:rPr lang="pt-BR" sz="650" dirty="0">
                <a:solidFill>
                  <a:schemeClr val="tx1">
                    <a:lumMod val="50000"/>
                  </a:schemeClr>
                </a:solidFill>
                <a:latin typeface="Source Sans Pro" panose="020B0503030403020204" pitchFamily="34" charset="0"/>
                <a:ea typeface="Source Sans Pro" panose="020B0503030403020204" pitchFamily="34" charset="0"/>
              </a:rPr>
              <a:t>Define the churn problem and business objectives.</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Data Mining: </a:t>
            </a:r>
            <a:r>
              <a:rPr lang="pt-BR" sz="650" dirty="0">
                <a:solidFill>
                  <a:schemeClr val="tx1">
                    <a:lumMod val="50000"/>
                  </a:schemeClr>
                </a:solidFill>
                <a:latin typeface="Source Sans Pro" panose="020B0503030403020204" pitchFamily="34" charset="0"/>
                <a:ea typeface="Source Sans Pro" panose="020B0503030403020204" pitchFamily="34" charset="0"/>
              </a:rPr>
              <a:t>Gather relevant data (e.g., client interactions, transactions).</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Data Preparation: </a:t>
            </a:r>
            <a:r>
              <a:rPr lang="pt-BR" sz="650" dirty="0">
                <a:solidFill>
                  <a:schemeClr val="tx1">
                    <a:lumMod val="50000"/>
                  </a:schemeClr>
                </a:solidFill>
                <a:latin typeface="Source Sans Pro" panose="020B0503030403020204" pitchFamily="34" charset="0"/>
                <a:ea typeface="Source Sans Pro" panose="020B0503030403020204" pitchFamily="34" charset="0"/>
              </a:rPr>
              <a:t>Clean, transform, and organize data.</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Feature Engineering: </a:t>
            </a:r>
            <a:r>
              <a:rPr lang="pt-BR" sz="650" dirty="0">
                <a:solidFill>
                  <a:schemeClr val="tx1">
                    <a:lumMod val="50000"/>
                  </a:schemeClr>
                </a:solidFill>
                <a:latin typeface="Source Sans Pro" panose="020B0503030403020204" pitchFamily="34" charset="0"/>
                <a:ea typeface="Source Sans Pro" panose="020B0503030403020204" pitchFamily="34" charset="0"/>
              </a:rPr>
              <a:t>Create relevant features from raw data.</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Modeling: </a:t>
            </a:r>
            <a:r>
              <a:rPr lang="pt-BR" sz="650" dirty="0">
                <a:solidFill>
                  <a:schemeClr val="tx1">
                    <a:lumMod val="50000"/>
                  </a:schemeClr>
                </a:solidFill>
                <a:latin typeface="Source Sans Pro" panose="020B0503030403020204" pitchFamily="34" charset="0"/>
                <a:ea typeface="Source Sans Pro" panose="020B0503030403020204" pitchFamily="34" charset="0"/>
              </a:rPr>
              <a:t>Select and train ML models to predict churn.</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Evaluation: </a:t>
            </a:r>
            <a:r>
              <a:rPr lang="pt-BR" sz="650" dirty="0">
                <a:solidFill>
                  <a:schemeClr val="tx1">
                    <a:lumMod val="50000"/>
                  </a:schemeClr>
                </a:solidFill>
                <a:latin typeface="Source Sans Pro" panose="020B0503030403020204" pitchFamily="34" charset="0"/>
                <a:ea typeface="Source Sans Pro" panose="020B0503030403020204" pitchFamily="34" charset="0"/>
              </a:rPr>
              <a:t>Assess model performance using metrics (e.g., accuracy, AUC-ROC).</a:t>
            </a:r>
          </a:p>
          <a:p>
            <a:pPr marL="171450" indent="-171450">
              <a:buFont typeface="Arial" panose="020B0604020202020204" pitchFamily="34" charset="0"/>
              <a:buChar char="•"/>
            </a:pPr>
            <a:r>
              <a:rPr lang="pt-BR" sz="650" b="1" dirty="0">
                <a:solidFill>
                  <a:schemeClr val="tx1">
                    <a:lumMod val="50000"/>
                  </a:schemeClr>
                </a:solidFill>
                <a:latin typeface="Source Sans Pro" panose="020B0503030403020204" pitchFamily="34" charset="0"/>
                <a:ea typeface="Source Sans Pro" panose="020B0503030403020204" pitchFamily="34" charset="0"/>
              </a:rPr>
              <a:t>Deployment: </a:t>
            </a:r>
            <a:r>
              <a:rPr lang="pt-BR" sz="650" dirty="0">
                <a:solidFill>
                  <a:schemeClr val="tx1">
                    <a:lumMod val="50000"/>
                  </a:schemeClr>
                </a:solidFill>
                <a:latin typeface="Source Sans Pro" panose="020B0503030403020204" pitchFamily="34" charset="0"/>
                <a:ea typeface="Source Sans Pro" panose="020B0503030403020204" pitchFamily="34" charset="0"/>
              </a:rPr>
              <a:t>Implement the model in production and monitor its performance.</a:t>
            </a:r>
            <a:endParaRPr lang="en-US" sz="65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57" name="Straight Arrow Connector 56">
            <a:extLst>
              <a:ext uri="{FF2B5EF4-FFF2-40B4-BE49-F238E27FC236}">
                <a16:creationId xmlns:a16="http://schemas.microsoft.com/office/drawing/2014/main" id="{C70DC0A8-C552-5EDE-3DEB-BCC86C39E421}"/>
              </a:ext>
            </a:extLst>
          </p:cNvPr>
          <p:cNvCxnSpPr>
            <a:cxnSpLocks/>
          </p:cNvCxnSpPr>
          <p:nvPr/>
        </p:nvCxnSpPr>
        <p:spPr>
          <a:xfrm>
            <a:off x="2638590" y="3009778"/>
            <a:ext cx="396000" cy="0"/>
          </a:xfrm>
          <a:prstGeom prst="straightConnector1">
            <a:avLst/>
          </a:prstGeom>
          <a:ln w="3175">
            <a:solidFill>
              <a:schemeClr val="tx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D378032E-C41F-7C2C-3284-3E3F5AAD56DE}"/>
              </a:ext>
            </a:extLst>
          </p:cNvPr>
          <p:cNvSpPr txBox="1"/>
          <p:nvPr/>
        </p:nvSpPr>
        <p:spPr>
          <a:xfrm>
            <a:off x="2364982" y="3017422"/>
            <a:ext cx="998162"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Length: 6 – 8 weeks Max.</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DBD122F1-78A5-CA26-58DB-F1B02294A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30" y="1037855"/>
            <a:ext cx="247050" cy="247050"/>
          </a:xfrm>
          <a:prstGeom prst="rect">
            <a:avLst/>
          </a:prstGeom>
        </p:spPr>
      </p:pic>
      <p:grpSp>
        <p:nvGrpSpPr>
          <p:cNvPr id="126" name="Group 125">
            <a:extLst>
              <a:ext uri="{FF2B5EF4-FFF2-40B4-BE49-F238E27FC236}">
                <a16:creationId xmlns:a16="http://schemas.microsoft.com/office/drawing/2014/main" id="{FE968CD1-ED0B-E56A-06B8-535DE4D5D01B}"/>
              </a:ext>
            </a:extLst>
          </p:cNvPr>
          <p:cNvGrpSpPr/>
          <p:nvPr/>
        </p:nvGrpSpPr>
        <p:grpSpPr>
          <a:xfrm>
            <a:off x="5446457" y="1707679"/>
            <a:ext cx="1453186" cy="1154302"/>
            <a:chOff x="4073194" y="2067637"/>
            <a:chExt cx="1453186" cy="1154302"/>
          </a:xfrm>
        </p:grpSpPr>
        <p:cxnSp>
          <p:nvCxnSpPr>
            <p:cNvPr id="96" name="Straight Connector 95">
              <a:extLst>
                <a:ext uri="{FF2B5EF4-FFF2-40B4-BE49-F238E27FC236}">
                  <a16:creationId xmlns:a16="http://schemas.microsoft.com/office/drawing/2014/main" id="{8F494E7F-75D0-B862-494B-2770E3A24FA3}"/>
                </a:ext>
              </a:extLst>
            </p:cNvPr>
            <p:cNvCxnSpPr>
              <a:cxnSpLocks/>
            </p:cNvCxnSpPr>
            <p:nvPr/>
          </p:nvCxnSpPr>
          <p:spPr>
            <a:xfrm flipH="1">
              <a:off x="5184073" y="2697487"/>
              <a:ext cx="1" cy="90697"/>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B54DA4D0-1B9C-965D-6646-2BA498ACDDB4}"/>
                </a:ext>
              </a:extLst>
            </p:cNvPr>
            <p:cNvSpPr/>
            <p:nvPr/>
          </p:nvSpPr>
          <p:spPr>
            <a:xfrm>
              <a:off x="4448905" y="2144706"/>
              <a:ext cx="797052"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SALES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66" name="Rectangle 65">
              <a:extLst>
                <a:ext uri="{FF2B5EF4-FFF2-40B4-BE49-F238E27FC236}">
                  <a16:creationId xmlns:a16="http://schemas.microsoft.com/office/drawing/2014/main" id="{800BB52B-F5F2-5878-4F22-38F568E70AD8}"/>
                </a:ext>
              </a:extLst>
            </p:cNvPr>
            <p:cNvSpPr/>
            <p:nvPr/>
          </p:nvSpPr>
          <p:spPr>
            <a:xfrm>
              <a:off x="4888581" y="2528209"/>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Operations</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72" name="Rectangle 71">
              <a:extLst>
                <a:ext uri="{FF2B5EF4-FFF2-40B4-BE49-F238E27FC236}">
                  <a16:creationId xmlns:a16="http://schemas.microsoft.com/office/drawing/2014/main" id="{4230DBAE-28C2-6418-9EA5-D51E4E986940}"/>
                </a:ext>
              </a:extLst>
            </p:cNvPr>
            <p:cNvSpPr/>
            <p:nvPr/>
          </p:nvSpPr>
          <p:spPr>
            <a:xfrm>
              <a:off x="4137155" y="2528209"/>
              <a:ext cx="66337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Enablement</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F904F530-749B-1EB5-29B8-D106C0E45654}"/>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a:extLst>
              <a:ext uri="{FF2B5EF4-FFF2-40B4-BE49-F238E27FC236}">
                <a16:creationId xmlns:a16="http://schemas.microsoft.com/office/drawing/2014/main" id="{01AA20C8-1C39-606A-0E8D-0FE5C8A9BD1C}"/>
              </a:ext>
            </a:extLst>
          </p:cNvPr>
          <p:cNvSpPr/>
          <p:nvPr/>
        </p:nvSpPr>
        <p:spPr>
          <a:xfrm>
            <a:off x="4794989" y="1353561"/>
            <a:ext cx="1061691"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ORGANIZATION</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grpSp>
        <p:nvGrpSpPr>
          <p:cNvPr id="143" name="Group 142">
            <a:extLst>
              <a:ext uri="{FF2B5EF4-FFF2-40B4-BE49-F238E27FC236}">
                <a16:creationId xmlns:a16="http://schemas.microsoft.com/office/drawing/2014/main" id="{9375B6C7-BACD-D4D8-EA48-E26F4A5592C1}"/>
              </a:ext>
            </a:extLst>
          </p:cNvPr>
          <p:cNvGrpSpPr/>
          <p:nvPr/>
        </p:nvGrpSpPr>
        <p:grpSpPr>
          <a:xfrm>
            <a:off x="3734754" y="1707679"/>
            <a:ext cx="1453186" cy="1154302"/>
            <a:chOff x="4073194" y="2067637"/>
            <a:chExt cx="1453186" cy="1154302"/>
          </a:xfrm>
        </p:grpSpPr>
        <p:cxnSp>
          <p:nvCxnSpPr>
            <p:cNvPr id="144" name="Straight Connector 143">
              <a:extLst>
                <a:ext uri="{FF2B5EF4-FFF2-40B4-BE49-F238E27FC236}">
                  <a16:creationId xmlns:a16="http://schemas.microsoft.com/office/drawing/2014/main" id="{40DC1690-F5F2-6CA5-34F4-773D77955E11}"/>
                </a:ext>
              </a:extLst>
            </p:cNvPr>
            <p:cNvCxnSpPr>
              <a:cxnSpLocks/>
              <a:stCxn id="146" idx="2"/>
              <a:endCxn id="153" idx="0"/>
            </p:cNvCxnSpPr>
            <p:nvPr/>
          </p:nvCxnSpPr>
          <p:spPr>
            <a:xfrm>
              <a:off x="4773324" y="2697487"/>
              <a:ext cx="0" cy="296449"/>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682AB288-8152-5271-1F92-7F0C5E88CA1C}"/>
                </a:ext>
              </a:extLst>
            </p:cNvPr>
            <p:cNvSpPr/>
            <p:nvPr/>
          </p:nvSpPr>
          <p:spPr>
            <a:xfrm>
              <a:off x="4385404" y="2144706"/>
              <a:ext cx="775235"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DATA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6" name="Rectangle 145">
              <a:extLst>
                <a:ext uri="{FF2B5EF4-FFF2-40B4-BE49-F238E27FC236}">
                  <a16:creationId xmlns:a16="http://schemas.microsoft.com/office/drawing/2014/main" id="{DD600A75-7C25-B551-966D-80CD2CF075BE}"/>
                </a:ext>
              </a:extLst>
            </p:cNvPr>
            <p:cNvSpPr/>
            <p:nvPr/>
          </p:nvSpPr>
          <p:spPr>
            <a:xfrm>
              <a:off x="4575082"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DE</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7" name="Rectangle 146">
              <a:extLst>
                <a:ext uri="{FF2B5EF4-FFF2-40B4-BE49-F238E27FC236}">
                  <a16:creationId xmlns:a16="http://schemas.microsoft.com/office/drawing/2014/main" id="{9F6CEE3B-7C0B-4AFA-1C73-2DE79DFA2012}"/>
                </a:ext>
              </a:extLst>
            </p:cNvPr>
            <p:cNvSpPr/>
            <p:nvPr/>
          </p:nvSpPr>
          <p:spPr>
            <a:xfrm>
              <a:off x="5024885" y="2529164"/>
              <a:ext cx="39222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DS</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8" name="Rectangle 147">
              <a:extLst>
                <a:ext uri="{FF2B5EF4-FFF2-40B4-BE49-F238E27FC236}">
                  <a16:creationId xmlns:a16="http://schemas.microsoft.com/office/drawing/2014/main" id="{A065530C-B9B6-933B-350C-66AC97148AAA}"/>
                </a:ext>
              </a:extLst>
            </p:cNvPr>
            <p:cNvSpPr/>
            <p:nvPr/>
          </p:nvSpPr>
          <p:spPr>
            <a:xfrm>
              <a:off x="4137156"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tx1">
                      <a:lumMod val="50000"/>
                    </a:schemeClr>
                  </a:solidFill>
                  <a:latin typeface="Source Sans Pro" panose="020B0503030403020204" pitchFamily="34" charset="0"/>
                  <a:ea typeface="Source Sans Pro" panose="020B0503030403020204" pitchFamily="34" charset="0"/>
                </a:rPr>
                <a:t>DA</a:t>
              </a:r>
              <a:endParaRPr lang="en-US" sz="800" b="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49" name="Connector: Elbow 148">
              <a:extLst>
                <a:ext uri="{FF2B5EF4-FFF2-40B4-BE49-F238E27FC236}">
                  <a16:creationId xmlns:a16="http://schemas.microsoft.com/office/drawing/2014/main" id="{FCFE419F-1AF4-2652-1F9A-206BAA9C2E4A}"/>
                </a:ext>
              </a:extLst>
            </p:cNvPr>
            <p:cNvCxnSpPr>
              <a:cxnSpLocks/>
              <a:stCxn id="147" idx="0"/>
              <a:endCxn id="148" idx="0"/>
            </p:cNvCxnSpPr>
            <p:nvPr/>
          </p:nvCxnSpPr>
          <p:spPr>
            <a:xfrm rot="16200000" flipV="1">
              <a:off x="4777720" y="2085888"/>
              <a:ext cx="955" cy="885597"/>
            </a:xfrm>
            <a:prstGeom prst="bentConnector3">
              <a:avLst>
                <a:gd name="adj1" fmla="val 882701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5F4BF850-D055-D60C-02AA-A9FB46F52CFB}"/>
                </a:ext>
              </a:extLst>
            </p:cNvPr>
            <p:cNvCxnSpPr>
              <a:cxnSpLocks/>
              <a:stCxn id="145" idx="2"/>
              <a:endCxn id="146" idx="0"/>
            </p:cNvCxnSpPr>
            <p:nvPr/>
          </p:nvCxnSpPr>
          <p:spPr>
            <a:xfrm>
              <a:off x="4773022" y="2349109"/>
              <a:ext cx="302" cy="1791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250F5FB2-AB57-81EB-3548-0DC75DFF5739}"/>
                </a:ext>
              </a:extLst>
            </p:cNvPr>
            <p:cNvSpPr/>
            <p:nvPr/>
          </p:nvSpPr>
          <p:spPr>
            <a:xfrm>
              <a:off x="4575082" y="2774492"/>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DEng</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52" name="Graphic 151">
              <a:extLst>
                <a:ext uri="{FF2B5EF4-FFF2-40B4-BE49-F238E27FC236}">
                  <a16:creationId xmlns:a16="http://schemas.microsoft.com/office/drawing/2014/main" id="{93899405-2C9D-C4E3-1B91-D6A0B770DA3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901" y="2868973"/>
              <a:ext cx="94621" cy="94621"/>
            </a:xfrm>
            <a:prstGeom prst="rect">
              <a:avLst/>
            </a:prstGeom>
          </p:spPr>
        </p:pic>
        <p:sp>
          <p:nvSpPr>
            <p:cNvPr id="153" name="Rectangle 152">
              <a:extLst>
                <a:ext uri="{FF2B5EF4-FFF2-40B4-BE49-F238E27FC236}">
                  <a16:creationId xmlns:a16="http://schemas.microsoft.com/office/drawing/2014/main" id="{4B4E9197-3F17-F44D-BCC4-BABC996D4E14}"/>
                </a:ext>
              </a:extLst>
            </p:cNvPr>
            <p:cNvSpPr/>
            <p:nvPr/>
          </p:nvSpPr>
          <p:spPr>
            <a:xfrm>
              <a:off x="4575082" y="2993936"/>
              <a:ext cx="396483"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50" b="1" dirty="0">
                  <a:solidFill>
                    <a:schemeClr val="tx1">
                      <a:lumMod val="50000"/>
                    </a:schemeClr>
                  </a:solidFill>
                  <a:latin typeface="Source Sans Pro" panose="020B0503030403020204" pitchFamily="34" charset="0"/>
                  <a:ea typeface="Source Sans Pro" panose="020B0503030403020204" pitchFamily="34" charset="0"/>
                </a:rPr>
                <a:t>DArch</a:t>
              </a:r>
              <a:r>
                <a:rPr lang="pt-BR" sz="55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55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55" name="Rectangle 154">
              <a:extLst>
                <a:ext uri="{FF2B5EF4-FFF2-40B4-BE49-F238E27FC236}">
                  <a16:creationId xmlns:a16="http://schemas.microsoft.com/office/drawing/2014/main" id="{79DDBF73-87C4-7CA0-B209-877540364027}"/>
                </a:ext>
              </a:extLst>
            </p:cNvPr>
            <p:cNvSpPr/>
            <p:nvPr/>
          </p:nvSpPr>
          <p:spPr>
            <a:xfrm>
              <a:off x="5022758" y="277448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DSc</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56" name="Straight Connector 155">
              <a:extLst>
                <a:ext uri="{FF2B5EF4-FFF2-40B4-BE49-F238E27FC236}">
                  <a16:creationId xmlns:a16="http://schemas.microsoft.com/office/drawing/2014/main" id="{0F60C9A8-2F60-B25C-8B0D-9FA2510586A9}"/>
                </a:ext>
              </a:extLst>
            </p:cNvPr>
            <p:cNvCxnSpPr>
              <a:cxnSpLocks/>
              <a:stCxn id="147" idx="2"/>
              <a:endCxn id="155" idx="0"/>
            </p:cNvCxnSpPr>
            <p:nvPr/>
          </p:nvCxnSpPr>
          <p:spPr>
            <a:xfrm>
              <a:off x="5220995" y="2698442"/>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AC78A1BB-6DB2-5B74-6369-AE79B628A092}"/>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5379057" y="2872853"/>
              <a:ext cx="82800" cy="93600"/>
            </a:xfrm>
            <a:prstGeom prst="rect">
              <a:avLst/>
            </a:prstGeom>
          </p:spPr>
        </p:pic>
        <p:sp>
          <p:nvSpPr>
            <p:cNvPr id="158" name="Rectangle 157">
              <a:extLst>
                <a:ext uri="{FF2B5EF4-FFF2-40B4-BE49-F238E27FC236}">
                  <a16:creationId xmlns:a16="http://schemas.microsoft.com/office/drawing/2014/main" id="{75F27EF8-E99D-5214-304F-6DE59FD9C69E}"/>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Connector: Elbow 159">
            <a:extLst>
              <a:ext uri="{FF2B5EF4-FFF2-40B4-BE49-F238E27FC236}">
                <a16:creationId xmlns:a16="http://schemas.microsoft.com/office/drawing/2014/main" id="{A7981D2A-94AA-B9F0-BAF7-CD3C453A2FCF}"/>
              </a:ext>
            </a:extLst>
          </p:cNvPr>
          <p:cNvCxnSpPr>
            <a:cxnSpLocks/>
            <a:stCxn id="109" idx="2"/>
            <a:endCxn id="145" idx="0"/>
          </p:cNvCxnSpPr>
          <p:nvPr/>
        </p:nvCxnSpPr>
        <p:spPr>
          <a:xfrm rot="5400000">
            <a:off x="4766817" y="1225730"/>
            <a:ext cx="226784" cy="891253"/>
          </a:xfrm>
          <a:prstGeom prst="bentConnector3">
            <a:avLst>
              <a:gd name="adj1" fmla="val 2537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9EAB351C-51EF-6C5B-ABDA-3C5E284EFD61}"/>
              </a:ext>
            </a:extLst>
          </p:cNvPr>
          <p:cNvCxnSpPr>
            <a:cxnSpLocks/>
            <a:stCxn id="63" idx="0"/>
            <a:endCxn id="109" idx="2"/>
          </p:cNvCxnSpPr>
          <p:nvPr/>
        </p:nvCxnSpPr>
        <p:spPr>
          <a:xfrm rot="16200000" flipV="1">
            <a:off x="5659873" y="1223926"/>
            <a:ext cx="226784" cy="894859"/>
          </a:xfrm>
          <a:prstGeom prst="bentConnector3">
            <a:avLst>
              <a:gd name="adj1" fmla="val 7462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96271174-93BB-59D5-DE05-5404C826B1DA}"/>
              </a:ext>
            </a:extLst>
          </p:cNvPr>
          <p:cNvSpPr/>
          <p:nvPr/>
        </p:nvSpPr>
        <p:spPr>
          <a:xfrm>
            <a:off x="5510980" y="2414851"/>
            <a:ext cx="66240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Process Owner</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69" name="Graphic 168">
            <a:extLst>
              <a:ext uri="{FF2B5EF4-FFF2-40B4-BE49-F238E27FC236}">
                <a16:creationId xmlns:a16="http://schemas.microsoft.com/office/drawing/2014/main" id="{0AC6DAED-881F-0960-593B-F1BA57C22D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6562" y="2505398"/>
            <a:ext cx="94621" cy="94621"/>
          </a:xfrm>
          <a:prstGeom prst="rect">
            <a:avLst/>
          </a:prstGeom>
        </p:spPr>
      </p:pic>
      <p:pic>
        <p:nvPicPr>
          <p:cNvPr id="170" name="Picture 169">
            <a:extLst>
              <a:ext uri="{FF2B5EF4-FFF2-40B4-BE49-F238E27FC236}">
                <a16:creationId xmlns:a16="http://schemas.microsoft.com/office/drawing/2014/main" id="{05CB297C-E90D-9800-FDAF-6BAA833C11A4}"/>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4592750" y="2733668"/>
            <a:ext cx="82800" cy="93600"/>
          </a:xfrm>
          <a:prstGeom prst="rect">
            <a:avLst/>
          </a:prstGeom>
        </p:spPr>
      </p:pic>
      <p:sp>
        <p:nvSpPr>
          <p:cNvPr id="174" name="TextBox 173">
            <a:extLst>
              <a:ext uri="{FF2B5EF4-FFF2-40B4-BE49-F238E27FC236}">
                <a16:creationId xmlns:a16="http://schemas.microsoft.com/office/drawing/2014/main" id="{1BE09F64-7E2E-BA0A-45A1-9AAC56C4B0D9}"/>
              </a:ext>
            </a:extLst>
          </p:cNvPr>
          <p:cNvSpPr txBox="1"/>
          <p:nvPr/>
        </p:nvSpPr>
        <p:spPr>
          <a:xfrm>
            <a:off x="3415256" y="3014860"/>
            <a:ext cx="3883578" cy="861774"/>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Main Responsabilities per Role: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Engineer: </a:t>
            </a:r>
            <a:r>
              <a:rPr lang="en-US" sz="700" dirty="0">
                <a:solidFill>
                  <a:schemeClr val="tx1">
                    <a:lumMod val="50000"/>
                  </a:schemeClr>
                </a:solidFill>
                <a:latin typeface="Source Sans Pro" panose="020B0503030403020204" pitchFamily="34" charset="0"/>
                <a:ea typeface="Source Sans Pro" panose="020B0503030403020204" pitchFamily="34" charset="0"/>
              </a:rPr>
              <a:t>Build ingestion and transformation pipelines; prepare data in Synapse.</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Architect: </a:t>
            </a:r>
            <a:r>
              <a:rPr lang="en-US" sz="700" dirty="0">
                <a:solidFill>
                  <a:schemeClr val="tx1">
                    <a:lumMod val="50000"/>
                  </a:schemeClr>
                </a:solidFill>
                <a:latin typeface="Source Sans Pro" panose="020B0503030403020204" pitchFamily="34" charset="0"/>
                <a:ea typeface="Source Sans Pro" panose="020B0503030403020204" pitchFamily="34" charset="0"/>
              </a:rPr>
              <a:t>Define data architecture and governance; ensure scalability and performance.</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Scientist: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models, perform feature engineering, and analyze output.</a:t>
            </a: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Analyst: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Power BI dashboards, with key visualizations.</a:t>
            </a: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Process Owner: </a:t>
            </a:r>
            <a:r>
              <a:rPr lang="en-US" sz="700" dirty="0">
                <a:solidFill>
                  <a:schemeClr val="tx1">
                    <a:lumMod val="50000"/>
                  </a:schemeClr>
                </a:solidFill>
                <a:latin typeface="Source Sans Pro" panose="020B0503030403020204" pitchFamily="34" charset="0"/>
                <a:ea typeface="Source Sans Pro" panose="020B0503030403020204" pitchFamily="34" charset="0"/>
              </a:rPr>
              <a:t>Define business requirements and validate model output.</a:t>
            </a:r>
          </a:p>
        </p:txBody>
      </p:sp>
      <p:cxnSp>
        <p:nvCxnSpPr>
          <p:cNvPr id="191" name="Connector: Elbow 190">
            <a:extLst>
              <a:ext uri="{FF2B5EF4-FFF2-40B4-BE49-F238E27FC236}">
                <a16:creationId xmlns:a16="http://schemas.microsoft.com/office/drawing/2014/main" id="{3E74FECD-0093-E92B-88D8-99F412DA2946}"/>
              </a:ext>
            </a:extLst>
          </p:cNvPr>
          <p:cNvCxnSpPr>
            <a:stCxn id="63" idx="2"/>
            <a:endCxn id="66" idx="0"/>
          </p:cNvCxnSpPr>
          <p:nvPr/>
        </p:nvCxnSpPr>
        <p:spPr>
          <a:xfrm rot="16200000" flipH="1">
            <a:off x="6299465" y="1910379"/>
            <a:ext cx="179100" cy="336643"/>
          </a:xfrm>
          <a:prstGeom prst="bentConnector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375E673B-9856-E7E4-9436-E27D533953DA}"/>
              </a:ext>
            </a:extLst>
          </p:cNvPr>
          <p:cNvCxnSpPr>
            <a:cxnSpLocks/>
            <a:stCxn id="63" idx="2"/>
            <a:endCxn id="72" idx="0"/>
          </p:cNvCxnSpPr>
          <p:nvPr/>
        </p:nvCxnSpPr>
        <p:spPr>
          <a:xfrm rot="5400000">
            <a:off x="5941849" y="1889406"/>
            <a:ext cx="179100" cy="378591"/>
          </a:xfrm>
          <a:prstGeom prst="bentConnector3">
            <a:avLst>
              <a:gd name="adj1" fmla="val 50000"/>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033A2929-FE03-22BA-62D0-C0466B8BEE79}"/>
              </a:ext>
            </a:extLst>
          </p:cNvPr>
          <p:cNvSpPr/>
          <p:nvPr/>
        </p:nvSpPr>
        <p:spPr>
          <a:xfrm>
            <a:off x="6261844" y="2411245"/>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Stakeholders</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98" name="Straight Connector 197">
            <a:extLst>
              <a:ext uri="{FF2B5EF4-FFF2-40B4-BE49-F238E27FC236}">
                <a16:creationId xmlns:a16="http://schemas.microsoft.com/office/drawing/2014/main" id="{839F0373-3686-F339-852D-C27A6CA9BD50}"/>
              </a:ext>
            </a:extLst>
          </p:cNvPr>
          <p:cNvCxnSpPr>
            <a:cxnSpLocks/>
            <a:stCxn id="72" idx="2"/>
          </p:cNvCxnSpPr>
          <p:nvPr/>
        </p:nvCxnSpPr>
        <p:spPr>
          <a:xfrm flipH="1">
            <a:off x="5841550" y="2337529"/>
            <a:ext cx="553" cy="73716"/>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57624C21-30CF-6690-26B0-39CA8D7A6618}"/>
              </a:ext>
            </a:extLst>
          </p:cNvPr>
          <p:cNvCxnSpPr/>
          <p:nvPr/>
        </p:nvCxnSpPr>
        <p:spPr>
          <a:xfrm>
            <a:off x="98959" y="144943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F22F4CFC-13F0-2251-1E70-161240C51B48}"/>
              </a:ext>
            </a:extLst>
          </p:cNvPr>
          <p:cNvCxnSpPr/>
          <p:nvPr/>
        </p:nvCxnSpPr>
        <p:spPr>
          <a:xfrm>
            <a:off x="8835385" y="2261494"/>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AF8734B4-4025-7944-989C-322A2D034F17}"/>
              </a:ext>
            </a:extLst>
          </p:cNvPr>
          <p:cNvCxnSpPr/>
          <p:nvPr/>
        </p:nvCxnSpPr>
        <p:spPr>
          <a:xfrm>
            <a:off x="8835390" y="396035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0898784C-4E1C-4CB0-7309-2E4B243A5A38}"/>
              </a:ext>
            </a:extLst>
          </p:cNvPr>
          <p:cNvGrpSpPr/>
          <p:nvPr/>
        </p:nvGrpSpPr>
        <p:grpSpPr>
          <a:xfrm>
            <a:off x="7280442" y="1859805"/>
            <a:ext cx="827760" cy="325379"/>
            <a:chOff x="7280442" y="1897905"/>
            <a:chExt cx="827760" cy="325379"/>
          </a:xfrm>
        </p:grpSpPr>
        <p:grpSp>
          <p:nvGrpSpPr>
            <p:cNvPr id="214" name="Group 213">
              <a:extLst>
                <a:ext uri="{FF2B5EF4-FFF2-40B4-BE49-F238E27FC236}">
                  <a16:creationId xmlns:a16="http://schemas.microsoft.com/office/drawing/2014/main" id="{BF637AC8-DA12-07AA-B0B0-8B5ADDBBC246}"/>
                </a:ext>
              </a:extLst>
            </p:cNvPr>
            <p:cNvGrpSpPr/>
            <p:nvPr/>
          </p:nvGrpSpPr>
          <p:grpSpPr>
            <a:xfrm>
              <a:off x="7280442" y="1897905"/>
              <a:ext cx="827760" cy="325379"/>
              <a:chOff x="5297141" y="1037353"/>
              <a:chExt cx="976498" cy="325379"/>
            </a:xfrm>
          </p:grpSpPr>
          <p:sp>
            <p:nvSpPr>
              <p:cNvPr id="216" name="Rectangle 215">
                <a:extLst>
                  <a:ext uri="{FF2B5EF4-FFF2-40B4-BE49-F238E27FC236}">
                    <a16:creationId xmlns:a16="http://schemas.microsoft.com/office/drawing/2014/main" id="{0E025976-151E-8985-5E23-3DA8CB5149B6}"/>
                  </a:ext>
                </a:extLst>
              </p:cNvPr>
              <p:cNvSpPr/>
              <p:nvPr/>
            </p:nvSpPr>
            <p:spPr>
              <a:xfrm>
                <a:off x="5309125" y="1037353"/>
                <a:ext cx="964514"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B7181947-27F1-7475-81BF-B50198B0EA74}"/>
                  </a:ext>
                </a:extLst>
              </p:cNvPr>
              <p:cNvSpPr txBox="1"/>
              <p:nvPr/>
            </p:nvSpPr>
            <p:spPr>
              <a:xfrm>
                <a:off x="5297141" y="1074798"/>
                <a:ext cx="731094"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Costs</a:t>
                </a:r>
                <a:endParaRPr lang="en-US" sz="1000" dirty="0"/>
              </a:p>
            </p:txBody>
          </p:sp>
        </p:grpSp>
        <p:pic>
          <p:nvPicPr>
            <p:cNvPr id="223" name="Picture 222">
              <a:extLst>
                <a:ext uri="{FF2B5EF4-FFF2-40B4-BE49-F238E27FC236}">
                  <a16:creationId xmlns:a16="http://schemas.microsoft.com/office/drawing/2014/main" id="{57B5592D-4919-A4AD-1ABF-98952E95CB2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0437" y="1974668"/>
              <a:ext cx="180000" cy="180000"/>
            </a:xfrm>
            <a:prstGeom prst="rect">
              <a:avLst/>
            </a:prstGeom>
          </p:spPr>
        </p:pic>
      </p:grpSp>
      <p:cxnSp>
        <p:nvCxnSpPr>
          <p:cNvPr id="225" name="Straight Connector 224">
            <a:extLst>
              <a:ext uri="{FF2B5EF4-FFF2-40B4-BE49-F238E27FC236}">
                <a16:creationId xmlns:a16="http://schemas.microsoft.com/office/drawing/2014/main" id="{4A05C207-91CD-8D3E-1A7D-F81E7440B96E}"/>
              </a:ext>
            </a:extLst>
          </p:cNvPr>
          <p:cNvCxnSpPr/>
          <p:nvPr/>
        </p:nvCxnSpPr>
        <p:spPr>
          <a:xfrm>
            <a:off x="7291540" y="22687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7B584757-BDDF-7347-2182-2E8D4F2DF5B9}"/>
              </a:ext>
            </a:extLst>
          </p:cNvPr>
          <p:cNvCxnSpPr/>
          <p:nvPr/>
        </p:nvCxnSpPr>
        <p:spPr>
          <a:xfrm>
            <a:off x="7291710" y="396686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5FBE9759-CD8C-2E2D-E493-22A8463E8944}"/>
              </a:ext>
            </a:extLst>
          </p:cNvPr>
          <p:cNvSpPr txBox="1"/>
          <p:nvPr/>
        </p:nvSpPr>
        <p:spPr>
          <a:xfrm>
            <a:off x="10540" y="4069511"/>
            <a:ext cx="7584059" cy="1023357"/>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Assumptions:</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Project complexity is moderate, involving standard business logic and calculations.</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The initiative is of medium priority, allowing for a balanced but timely execution. </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The primary audience is the Operations Team; Leadership and Executive Teams are not direct stakeholders at this stage.</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Historical data on customer behavior is clean and reliable enough to build a solid predictive model.</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Manhour costs for internal resources are excluded from the cost estimation.</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Initially, the project will rely solely on internal resources due to the sensitivity of the data (such as client information, margins, etc.). External consultants may be brought in if additional expertise is required.</a:t>
            </a:r>
          </a:p>
          <a:p>
            <a:endParaRPr lang="en-US" sz="65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229" name="TextBox 228">
            <a:extLst>
              <a:ext uri="{FF2B5EF4-FFF2-40B4-BE49-F238E27FC236}">
                <a16:creationId xmlns:a16="http://schemas.microsoft.com/office/drawing/2014/main" id="{0423E897-733D-8552-EE1E-FB686300D7EA}"/>
              </a:ext>
            </a:extLst>
          </p:cNvPr>
          <p:cNvSpPr txBox="1"/>
          <p:nvPr/>
        </p:nvSpPr>
        <p:spPr>
          <a:xfrm>
            <a:off x="6154085" y="2898599"/>
            <a:ext cx="998162" cy="184666"/>
          </a:xfrm>
          <a:prstGeom prst="rect">
            <a:avLst/>
          </a:prstGeom>
          <a:noFill/>
        </p:spPr>
        <p:txBody>
          <a:bodyPr wrap="square" rtlCol="0">
            <a:spAutoFit/>
          </a:bodyPr>
          <a:lstStyle/>
          <a:p>
            <a:pPr algn="ctr"/>
            <a:r>
              <a:rPr lang="pt-BR" sz="600" i="1" dirty="0">
                <a:solidFill>
                  <a:schemeClr val="tx1">
                    <a:lumMod val="50000"/>
                  </a:schemeClr>
                </a:solidFill>
                <a:latin typeface="Source Sans Pro" panose="020B0503030403020204" pitchFamily="34" charset="0"/>
                <a:ea typeface="Source Sans Pro" panose="020B0503030403020204" pitchFamily="34" charset="0"/>
              </a:rPr>
              <a:t>Team Size: 5 FTEs</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0" name="Straight Connector 229">
            <a:extLst>
              <a:ext uri="{FF2B5EF4-FFF2-40B4-BE49-F238E27FC236}">
                <a16:creationId xmlns:a16="http://schemas.microsoft.com/office/drawing/2014/main" id="{98998429-C0F8-A8DF-67B1-BBC3DAA92CC8}"/>
              </a:ext>
            </a:extLst>
          </p:cNvPr>
          <p:cNvCxnSpPr>
            <a:cxnSpLocks/>
          </p:cNvCxnSpPr>
          <p:nvPr/>
        </p:nvCxnSpPr>
        <p:spPr>
          <a:xfrm>
            <a:off x="66870" y="4095698"/>
            <a:ext cx="8994624" cy="22771"/>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5" name="Table 234">
            <a:extLst>
              <a:ext uri="{FF2B5EF4-FFF2-40B4-BE49-F238E27FC236}">
                <a16:creationId xmlns:a16="http://schemas.microsoft.com/office/drawing/2014/main" id="{2ECDCE3E-5274-C4B6-AD61-79578F2BF049}"/>
              </a:ext>
            </a:extLst>
          </p:cNvPr>
          <p:cNvGraphicFramePr>
            <a:graphicFrameLocks noGrp="1"/>
          </p:cNvGraphicFramePr>
          <p:nvPr>
            <p:extLst>
              <p:ext uri="{D42A27DB-BD31-4B8C-83A1-F6EECF244321}">
                <p14:modId xmlns:p14="http://schemas.microsoft.com/office/powerpoint/2010/main" val="3337732068"/>
              </p:ext>
            </p:extLst>
          </p:nvPr>
        </p:nvGraphicFramePr>
        <p:xfrm>
          <a:off x="7331695" y="2282330"/>
          <a:ext cx="1718107" cy="1661301"/>
        </p:xfrm>
        <a:graphic>
          <a:graphicData uri="http://schemas.openxmlformats.org/drawingml/2006/table">
            <a:tbl>
              <a:tblPr>
                <a:tableStyleId>{2D5ABB26-0587-4C30-8999-92F81FD0307C}</a:tableStyleId>
              </a:tblPr>
              <a:tblGrid>
                <a:gridCol w="322169">
                  <a:extLst>
                    <a:ext uri="{9D8B030D-6E8A-4147-A177-3AD203B41FA5}">
                      <a16:colId xmlns:a16="http://schemas.microsoft.com/office/drawing/2014/main" val="384183391"/>
                    </a:ext>
                  </a:extLst>
                </a:gridCol>
                <a:gridCol w="784397">
                  <a:extLst>
                    <a:ext uri="{9D8B030D-6E8A-4147-A177-3AD203B41FA5}">
                      <a16:colId xmlns:a16="http://schemas.microsoft.com/office/drawing/2014/main" val="2866810070"/>
                    </a:ext>
                  </a:extLst>
                </a:gridCol>
                <a:gridCol w="611541">
                  <a:extLst>
                    <a:ext uri="{9D8B030D-6E8A-4147-A177-3AD203B41FA5}">
                      <a16:colId xmlns:a16="http://schemas.microsoft.com/office/drawing/2014/main" val="1985300077"/>
                    </a:ext>
                  </a:extLst>
                </a:gridCol>
              </a:tblGrid>
              <a:tr h="151090">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Type</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Item</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Est. Cost (€/Mo)</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9557245"/>
                  </a:ext>
                </a:extLst>
              </a:tr>
              <a:tr h="151090">
                <a:tc rowSpan="4">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Capex</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Serverless Pool</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600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25659481"/>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VM (Triggers)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60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39562016"/>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Power BI Premium (P1)</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4700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47821404"/>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GitHub Actions (CI/CD)</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947917388"/>
                  </a:ext>
                </a:extLst>
              </a:tr>
              <a:tr h="151090">
                <a:tc rowSpan="4">
                  <a:txBody>
                    <a:bodyPr/>
                    <a:lstStyle/>
                    <a:p>
                      <a:pPr algn="l" fontAlgn="ctr"/>
                      <a:r>
                        <a:rPr lang="pt-BR" sz="550" b="1" i="0" u="none" strike="noStrike" dirty="0">
                          <a:solidFill>
                            <a:srgbClr val="000000"/>
                          </a:solidFill>
                          <a:effectLst/>
                          <a:latin typeface="Source Sans Pro" panose="020B0503030403020204" pitchFamily="34" charset="0"/>
                          <a:ea typeface="Source Sans Pro" panose="020B0503030403020204" pitchFamily="34" charset="0"/>
                        </a:rPr>
                        <a:t>O</a:t>
                      </a:r>
                      <a:r>
                        <a:rPr lang="en-US" sz="550" b="1" i="0" u="none" strike="noStrike" dirty="0">
                          <a:solidFill>
                            <a:srgbClr val="000000"/>
                          </a:solidFill>
                          <a:effectLst/>
                          <a:latin typeface="Source Sans Pro" panose="020B0503030403020204" pitchFamily="34" charset="0"/>
                          <a:ea typeface="Source Sans Pro" panose="020B0503030403020204" pitchFamily="34" charset="0"/>
                        </a:rPr>
                        <a:t>pex</a:t>
                      </a: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Pipelines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8078279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Data Lake Storage</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80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05922218"/>
                  </a:ext>
                </a:extLst>
              </a:tr>
              <a:tr h="173181">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Purview</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469220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Monitor &amp; Logs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50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42786692"/>
                  </a:ext>
                </a:extLst>
              </a:tr>
              <a:tr h="151090">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pt-BR"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rPr>
                        <a:t>Azure Machine Learning</a:t>
                      </a:r>
                      <a:endParaRPr lang="en-US"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pt-BR"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rPr>
                        <a:t>100</a:t>
                      </a:r>
                      <a:endParaRPr lang="en-US" sz="550" b="0" i="0" u="none" strike="noStrike" dirty="0">
                        <a:solidFill>
                          <a:schemeClr val="bg2">
                            <a:lumMod val="25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480438506"/>
                  </a:ext>
                </a:extLst>
              </a:tr>
              <a:tr h="128310">
                <a:tc>
                  <a:txBody>
                    <a:bodyPr/>
                    <a:lstStyle/>
                    <a:p>
                      <a:pPr algn="l" fontAlgn="b"/>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b">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Total: 6130</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4229143606"/>
                  </a:ext>
                </a:extLst>
              </a:tr>
            </a:tbl>
          </a:graphicData>
        </a:graphic>
      </p:graphicFrame>
      <p:cxnSp>
        <p:nvCxnSpPr>
          <p:cNvPr id="236" name="Straight Connector 235">
            <a:extLst>
              <a:ext uri="{FF2B5EF4-FFF2-40B4-BE49-F238E27FC236}">
                <a16:creationId xmlns:a16="http://schemas.microsoft.com/office/drawing/2014/main" id="{ECDFAA51-8B17-EAF4-A89A-74AEC5933933}"/>
              </a:ext>
            </a:extLst>
          </p:cNvPr>
          <p:cNvCxnSpPr>
            <a:cxnSpLocks/>
          </p:cNvCxnSpPr>
          <p:nvPr/>
        </p:nvCxnSpPr>
        <p:spPr>
          <a:xfrm>
            <a:off x="9082585" y="2264190"/>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55FFC398-FF8F-3CDD-F4BC-6A13B30A728A}"/>
              </a:ext>
            </a:extLst>
          </p:cNvPr>
          <p:cNvCxnSpPr>
            <a:cxnSpLocks/>
          </p:cNvCxnSpPr>
          <p:nvPr/>
        </p:nvCxnSpPr>
        <p:spPr>
          <a:xfrm>
            <a:off x="7292188" y="2273873"/>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8C662ED5-8678-D99A-B542-C84958FA8A7A}"/>
              </a:ext>
            </a:extLst>
          </p:cNvPr>
          <p:cNvSpPr/>
          <p:nvPr/>
        </p:nvSpPr>
        <p:spPr>
          <a:xfrm>
            <a:off x="3798935" y="241442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DAn</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9" name="Straight Connector 238">
            <a:extLst>
              <a:ext uri="{FF2B5EF4-FFF2-40B4-BE49-F238E27FC236}">
                <a16:creationId xmlns:a16="http://schemas.microsoft.com/office/drawing/2014/main" id="{E5607883-C8C2-73D0-A71B-1FE9DE5E6F94}"/>
              </a:ext>
            </a:extLst>
          </p:cNvPr>
          <p:cNvCxnSpPr>
            <a:cxnSpLocks/>
          </p:cNvCxnSpPr>
          <p:nvPr/>
        </p:nvCxnSpPr>
        <p:spPr>
          <a:xfrm>
            <a:off x="4001476" y="2340864"/>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 name="Table 1">
            <a:extLst>
              <a:ext uri="{FF2B5EF4-FFF2-40B4-BE49-F238E27FC236}">
                <a16:creationId xmlns:a16="http://schemas.microsoft.com/office/drawing/2014/main" id="{06717BE3-78A9-3BBA-C8A8-7D0DF5524A81}"/>
              </a:ext>
            </a:extLst>
          </p:cNvPr>
          <p:cNvGraphicFramePr>
            <a:graphicFrameLocks noGrp="1"/>
          </p:cNvGraphicFramePr>
          <p:nvPr>
            <p:extLst>
              <p:ext uri="{D42A27DB-BD31-4B8C-83A1-F6EECF244321}">
                <p14:modId xmlns:p14="http://schemas.microsoft.com/office/powerpoint/2010/main" val="4093539886"/>
              </p:ext>
            </p:extLst>
          </p:nvPr>
        </p:nvGraphicFramePr>
        <p:xfrm>
          <a:off x="203985" y="1502029"/>
          <a:ext cx="3027144" cy="1456579"/>
        </p:xfrm>
        <a:graphic>
          <a:graphicData uri="http://schemas.openxmlformats.org/drawingml/2006/table">
            <a:tbl>
              <a:tblPr>
                <a:tableStyleId>{2D5ABB26-0587-4C30-8999-92F81FD0307C}</a:tableStyleId>
              </a:tblPr>
              <a:tblGrid>
                <a:gridCol w="1028022">
                  <a:extLst>
                    <a:ext uri="{9D8B030D-6E8A-4147-A177-3AD203B41FA5}">
                      <a16:colId xmlns:a16="http://schemas.microsoft.com/office/drawing/2014/main" val="2306379019"/>
                    </a:ext>
                  </a:extLst>
                </a:gridCol>
                <a:gridCol w="333187">
                  <a:extLst>
                    <a:ext uri="{9D8B030D-6E8A-4147-A177-3AD203B41FA5}">
                      <a16:colId xmlns:a16="http://schemas.microsoft.com/office/drawing/2014/main" val="1260269403"/>
                    </a:ext>
                  </a:extLst>
                </a:gridCol>
                <a:gridCol w="333187">
                  <a:extLst>
                    <a:ext uri="{9D8B030D-6E8A-4147-A177-3AD203B41FA5}">
                      <a16:colId xmlns:a16="http://schemas.microsoft.com/office/drawing/2014/main" val="1806562339"/>
                    </a:ext>
                  </a:extLst>
                </a:gridCol>
                <a:gridCol w="333187">
                  <a:extLst>
                    <a:ext uri="{9D8B030D-6E8A-4147-A177-3AD203B41FA5}">
                      <a16:colId xmlns:a16="http://schemas.microsoft.com/office/drawing/2014/main" val="2051525612"/>
                    </a:ext>
                  </a:extLst>
                </a:gridCol>
                <a:gridCol w="333187">
                  <a:extLst>
                    <a:ext uri="{9D8B030D-6E8A-4147-A177-3AD203B41FA5}">
                      <a16:colId xmlns:a16="http://schemas.microsoft.com/office/drawing/2014/main" val="947390715"/>
                    </a:ext>
                  </a:extLst>
                </a:gridCol>
                <a:gridCol w="333187">
                  <a:extLst>
                    <a:ext uri="{9D8B030D-6E8A-4147-A177-3AD203B41FA5}">
                      <a16:colId xmlns:a16="http://schemas.microsoft.com/office/drawing/2014/main" val="2542398475"/>
                    </a:ext>
                  </a:extLst>
                </a:gridCol>
                <a:gridCol w="333187">
                  <a:extLst>
                    <a:ext uri="{9D8B030D-6E8A-4147-A177-3AD203B41FA5}">
                      <a16:colId xmlns:a16="http://schemas.microsoft.com/office/drawing/2014/main" val="473072989"/>
                    </a:ext>
                  </a:extLst>
                </a:gridCol>
              </a:tblGrid>
              <a:tr h="122918">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Phase</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1</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2</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3</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4</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5</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6</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1">
                          <a:lumMod val="75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118733586"/>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Problem Understanding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008877717"/>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Data Mining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106591949"/>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Data Preparation</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665247408"/>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Feature Engineering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b"/>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b">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rtl="0" fontAlgn="ctr"/>
                      <a:r>
                        <a:rPr lang="en-US" sz="700" u="none" strike="noStrike" dirty="0">
                          <a:effectLst/>
                          <a:latin typeface="Source Sans Pro" panose="020B0503030403020204" pitchFamily="34" charset="0"/>
                          <a:ea typeface="Source Sans Pro" panose="020B0503030403020204" pitchFamily="34" charset="0"/>
                        </a:rPr>
                        <a:t> </a:t>
                      </a:r>
                      <a:endParaRPr lang="en-US" sz="700" b="1" i="0" u="none" strike="noStrike" dirty="0">
                        <a:solidFill>
                          <a:srgbClr val="1F1F1F"/>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98862547"/>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Modeling</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71779164"/>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Evaluation</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solidFill>
                      <a:srgbClr val="0070C0"/>
                    </a:solidFill>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966233575"/>
                  </a:ext>
                </a:extLst>
              </a:tr>
              <a:tr h="190523">
                <a:tc>
                  <a:txBody>
                    <a:bodyPr/>
                    <a:lstStyle/>
                    <a:p>
                      <a:pPr algn="l" rtl="0" fontAlgn="b"/>
                      <a:r>
                        <a:rPr lang="en-US" sz="7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Deployment</a:t>
                      </a:r>
                      <a:endParaRPr lang="en-US" sz="7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75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l"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tcPr>
                </a:tc>
                <a:tc>
                  <a:txBody>
                    <a:bodyPr/>
                    <a:lstStyle/>
                    <a:p>
                      <a:pPr algn="ctr" fontAlgn="ctr"/>
                      <a:r>
                        <a:rPr lang="en-US" sz="700" u="none" strike="noStrike" dirty="0">
                          <a:effectLst/>
                          <a:latin typeface="Source Sans Pro" panose="020B0503030403020204" pitchFamily="34" charset="0"/>
                          <a:ea typeface="Source Sans Pro" panose="020B0503030403020204" pitchFamily="34" charset="0"/>
                        </a:rPr>
                        <a:t> </a:t>
                      </a:r>
                      <a:endParaRPr lang="en-US" sz="70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1">
                          <a:lumMod val="75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1">
                          <a:lumMod val="75000"/>
                        </a:schemeClr>
                      </a:solidFill>
                      <a:prstDash val="solid"/>
                      <a:round/>
                      <a:headEnd type="none" w="med" len="med"/>
                      <a:tailEnd type="none" w="med" len="med"/>
                    </a:lnB>
                    <a:solidFill>
                      <a:srgbClr val="0070C0"/>
                    </a:solidFill>
                  </a:tcPr>
                </a:tc>
                <a:extLst>
                  <a:ext uri="{0D108BD9-81ED-4DB2-BD59-A6C34878D82A}">
                    <a16:rowId xmlns:a16="http://schemas.microsoft.com/office/drawing/2014/main" val="487078137"/>
                  </a:ext>
                </a:extLst>
              </a:tr>
            </a:tbl>
          </a:graphicData>
        </a:graphic>
      </p:graphicFrame>
      <p:pic>
        <p:nvPicPr>
          <p:cNvPr id="3" name="Graphic 2">
            <a:extLst>
              <a:ext uri="{FF2B5EF4-FFF2-40B4-BE49-F238E27FC236}">
                <a16:creationId xmlns:a16="http://schemas.microsoft.com/office/drawing/2014/main" id="{33DB1605-DAEA-E2D3-C60C-0E95EC83785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37611" y="2505840"/>
            <a:ext cx="94621" cy="94621"/>
          </a:xfrm>
          <a:prstGeom prst="rect">
            <a:avLst/>
          </a:prstGeom>
        </p:spPr>
      </p:pic>
    </p:spTree>
    <p:extLst>
      <p:ext uri="{BB962C8B-B14F-4D97-AF65-F5344CB8AC3E}">
        <p14:creationId xmlns:p14="http://schemas.microsoft.com/office/powerpoint/2010/main" val="2076998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A35C3-CE62-BC22-4D6D-A2E6A8B9801B}"/>
            </a:ext>
          </a:extLst>
        </p:cNvPr>
        <p:cNvGrpSpPr/>
        <p:nvPr/>
      </p:nvGrpSpPr>
      <p:grpSpPr>
        <a:xfrm>
          <a:off x="0" y="0"/>
          <a:ext cx="0" cy="0"/>
          <a:chOff x="0" y="0"/>
          <a:chExt cx="0" cy="0"/>
        </a:xfrm>
      </p:grpSpPr>
      <p:sp>
        <p:nvSpPr>
          <p:cNvPr id="1944" name="PlaceHolder 1">
            <a:extLst>
              <a:ext uri="{FF2B5EF4-FFF2-40B4-BE49-F238E27FC236}">
                <a16:creationId xmlns:a16="http://schemas.microsoft.com/office/drawing/2014/main" id="{A254D628-A978-DAB4-F6E8-517E73D381FA}"/>
              </a:ext>
            </a:extLst>
          </p:cNvPr>
          <p:cNvSpPr>
            <a:spLocks noGrp="1"/>
          </p:cNvSpPr>
          <p:nvPr>
            <p:ph type="title" idx="4294967295"/>
          </p:nvPr>
        </p:nvSpPr>
        <p:spPr>
          <a:xfrm>
            <a:off x="2104920" y="380880"/>
            <a:ext cx="4933440" cy="1076040"/>
          </a:xfrm>
          <a:prstGeom prst="rect">
            <a:avLst/>
          </a:prstGeom>
          <a:noFill/>
          <a:ln w="0">
            <a:noFill/>
          </a:ln>
        </p:spPr>
        <p:txBody>
          <a:bodyPr lIns="91440" tIns="91440" rIns="91440" bIns="91440" anchor="t">
            <a:normAutofit fontScale="90000"/>
          </a:bodyPr>
          <a:lstStyle/>
          <a:p>
            <a:pPr algn="ctr">
              <a:lnSpc>
                <a:spcPct val="100000"/>
              </a:lnSpc>
              <a:tabLst>
                <a:tab pos="0" algn="l"/>
              </a:tabLst>
            </a:pPr>
            <a:r>
              <a:rPr lang="en" sz="7200" spc="-1">
                <a:solidFill>
                  <a:schemeClr val="dk2"/>
                </a:solidFill>
                <a:latin typeface="Fjalla One"/>
                <a:ea typeface="Fjalla One"/>
              </a:rPr>
              <a:t>Thank you!</a:t>
            </a:r>
            <a:endParaRPr lang="fr-FR" sz="7200" spc="-1" dirty="0">
              <a:solidFill>
                <a:schemeClr val="dk1"/>
              </a:solidFill>
              <a:latin typeface="Arial"/>
            </a:endParaRPr>
          </a:p>
        </p:txBody>
      </p:sp>
      <p:sp>
        <p:nvSpPr>
          <p:cNvPr id="2" name="Rectangle: Rounded Corners 1">
            <a:extLst>
              <a:ext uri="{FF2B5EF4-FFF2-40B4-BE49-F238E27FC236}">
                <a16:creationId xmlns:a16="http://schemas.microsoft.com/office/drawing/2014/main" id="{6EFD2498-FCE1-ED73-C5E9-9092D14D647F}"/>
              </a:ext>
            </a:extLst>
          </p:cNvPr>
          <p:cNvSpPr/>
          <p:nvPr/>
        </p:nvSpPr>
        <p:spPr>
          <a:xfrm>
            <a:off x="2266950" y="3467100"/>
            <a:ext cx="4622800" cy="889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B55E914B-C892-709E-D473-5753A16183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855" y="2087481"/>
            <a:ext cx="535145" cy="535145"/>
          </a:xfrm>
          <a:prstGeom prst="rect">
            <a:avLst/>
          </a:prstGeom>
        </p:spPr>
      </p:pic>
      <p:sp>
        <p:nvSpPr>
          <p:cNvPr id="4" name="PlaceHolder 2">
            <a:extLst>
              <a:ext uri="{FF2B5EF4-FFF2-40B4-BE49-F238E27FC236}">
                <a16:creationId xmlns:a16="http://schemas.microsoft.com/office/drawing/2014/main" id="{51D739B6-B54C-C94C-DE68-1CC2E6AC1A7C}"/>
              </a:ext>
            </a:extLst>
          </p:cNvPr>
          <p:cNvSpPr txBox="1">
            <a:spLocks/>
          </p:cNvSpPr>
          <p:nvPr/>
        </p:nvSpPr>
        <p:spPr>
          <a:xfrm>
            <a:off x="1940362" y="2139050"/>
            <a:ext cx="5253195" cy="535145"/>
          </a:xfrm>
          <a:prstGeom prst="rect">
            <a:avLst/>
          </a:prstGeom>
          <a:noFill/>
          <a:ln w="0">
            <a:noFill/>
          </a:ln>
        </p:spPr>
        <p:txBody>
          <a:bodyPr lIns="91440" tIns="91440" rIns="91440" bIns="91440" anchor="t">
            <a:normAutofit fontScale="85000" lnSpcReduction="20000"/>
          </a:bodyPr>
          <a:lstStyle>
            <a:lvl1pPr marL="432000" indent="-324000" algn="l" defTabSz="914395" rtl="0" eaLnBrk="1" latinLnBrk="0" hangingPunct="1">
              <a:lnSpc>
                <a:spcPct val="90000"/>
              </a:lnSpc>
              <a:spcBef>
                <a:spcPts val="1417"/>
              </a:spcBef>
              <a:buClr>
                <a:srgbClr val="000000"/>
              </a:buClr>
              <a:buSzPct val="45000"/>
              <a:buFont typeface="Wingdings" charset="2"/>
              <a:buChar char=""/>
              <a:defRPr sz="2800" kern="1200">
                <a:solidFill>
                  <a:schemeClr val="tx1"/>
                </a:solidFill>
                <a:latin typeface="+mn-lt"/>
                <a:ea typeface="+mn-ea"/>
                <a:cs typeface="+mn-cs"/>
              </a:defRPr>
            </a:lvl1pPr>
            <a:lvl2pPr marL="685796" indent="-228598" algn="l" defTabSz="9143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93" indent="-228598" algn="l" defTabSz="9143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91"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88"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85"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83"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80"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77" indent="-228598" algn="l" defTabSz="9143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lnSpc>
                <a:spcPct val="100000"/>
              </a:lnSpc>
              <a:buFont typeface="Wingdings" charset="2"/>
              <a:buNone/>
              <a:tabLst>
                <a:tab pos="0" algn="l"/>
              </a:tabLst>
            </a:pPr>
            <a:r>
              <a:rPr lang="en" sz="1600" spc="-1" dirty="0">
                <a:solidFill>
                  <a:srgbClr val="000000"/>
                </a:solidFill>
                <a:latin typeface="Barlow Semi Condensed"/>
                <a:ea typeface="Barlow Semi Condensed"/>
              </a:rPr>
              <a:t>GitHub Public Repository: </a:t>
            </a:r>
            <a:r>
              <a:rPr lang="en-US" sz="1600" spc="-1" dirty="0">
                <a:solidFill>
                  <a:srgbClr val="000000"/>
                </a:solidFill>
                <a:latin typeface="Barlow Semi Condensed"/>
                <a:ea typeface="Barlow Semi Condensed"/>
                <a:hlinkClick r:id="rId3"/>
              </a:rPr>
              <a:t>https://github.com/Nesk95/Allianz_BusinessCase.git</a:t>
            </a:r>
            <a:endParaRPr lang="en-US" sz="1600" spc="-1" dirty="0">
              <a:solidFill>
                <a:srgbClr val="000000"/>
              </a:solidFill>
              <a:latin typeface="OpenSymbol"/>
            </a:endParaRPr>
          </a:p>
        </p:txBody>
      </p:sp>
      <p:sp>
        <p:nvSpPr>
          <p:cNvPr id="1945" name="PlaceHolder 2">
            <a:extLst>
              <a:ext uri="{FF2B5EF4-FFF2-40B4-BE49-F238E27FC236}">
                <a16:creationId xmlns:a16="http://schemas.microsoft.com/office/drawing/2014/main" id="{AEF75B53-56A9-849D-B92E-41ECB2409DFC}"/>
              </a:ext>
            </a:extLst>
          </p:cNvPr>
          <p:cNvSpPr>
            <a:spLocks noGrp="1"/>
          </p:cNvSpPr>
          <p:nvPr>
            <p:ph type="subTitle" idx="4294967295"/>
          </p:nvPr>
        </p:nvSpPr>
        <p:spPr>
          <a:xfrm>
            <a:off x="3019319" y="3435426"/>
            <a:ext cx="3095280" cy="535145"/>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800" spc="-1" dirty="0">
                <a:solidFill>
                  <a:srgbClr val="000000"/>
                </a:solidFill>
                <a:latin typeface="Barlow Semi Condensed"/>
                <a:ea typeface="Barlow Semi Condensed"/>
              </a:rPr>
              <a:t>Do you have any questions?</a:t>
            </a:r>
            <a:endParaRPr lang="en-US" sz="1800" spc="-1" dirty="0">
              <a:solidFill>
                <a:srgbClr val="000000"/>
              </a:solidFill>
              <a:latin typeface="OpenSymbol"/>
            </a:endParaRPr>
          </a:p>
        </p:txBody>
      </p:sp>
    </p:spTree>
    <p:extLst>
      <p:ext uri="{BB962C8B-B14F-4D97-AF65-F5344CB8AC3E}">
        <p14:creationId xmlns:p14="http://schemas.microsoft.com/office/powerpoint/2010/main" val="808145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40A5E-BE11-B640-5393-2C50459BE71A}"/>
            </a:ext>
          </a:extLst>
        </p:cNvPr>
        <p:cNvGrpSpPr/>
        <p:nvPr/>
      </p:nvGrpSpPr>
      <p:grpSpPr>
        <a:xfrm>
          <a:off x="0" y="0"/>
          <a:ext cx="0" cy="0"/>
          <a:chOff x="0" y="0"/>
          <a:chExt cx="0" cy="0"/>
        </a:xfrm>
      </p:grpSpPr>
      <p:sp>
        <p:nvSpPr>
          <p:cNvPr id="43" name="Rectangle 42">
            <a:extLst>
              <a:ext uri="{FF2B5EF4-FFF2-40B4-BE49-F238E27FC236}">
                <a16:creationId xmlns:a16="http://schemas.microsoft.com/office/drawing/2014/main" id="{9BE7436C-64BE-2B98-5AE0-23AA982A3256}"/>
              </a:ext>
            </a:extLst>
          </p:cNvPr>
          <p:cNvSpPr/>
          <p:nvPr/>
        </p:nvSpPr>
        <p:spPr>
          <a:xfrm>
            <a:off x="2289490" y="3503085"/>
            <a:ext cx="4467298" cy="95777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A816730E-6E87-0E12-ADE6-23E2C578E80B}"/>
              </a:ext>
            </a:extLst>
          </p:cNvPr>
          <p:cNvSpPr/>
          <p:nvPr/>
        </p:nvSpPr>
        <p:spPr>
          <a:xfrm>
            <a:off x="445445" y="1375906"/>
            <a:ext cx="2044308" cy="376536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laceHolder 1">
            <a:extLst>
              <a:ext uri="{FF2B5EF4-FFF2-40B4-BE49-F238E27FC236}">
                <a16:creationId xmlns:a16="http://schemas.microsoft.com/office/drawing/2014/main" id="{62E358B6-15F2-15D5-78C2-35B54D7A4B01}"/>
              </a:ext>
            </a:extLst>
          </p:cNvPr>
          <p:cNvSpPr txBox="1">
            <a:spLocks/>
          </p:cNvSpPr>
          <p:nvPr/>
        </p:nvSpPr>
        <p:spPr>
          <a:xfrm>
            <a:off x="191120" y="291300"/>
            <a:ext cx="4937400" cy="569273"/>
          </a:xfrm>
          <a:prstGeom prst="rect">
            <a:avLst/>
          </a:prstGeom>
          <a:noFill/>
          <a:ln w="0">
            <a:noFill/>
          </a:ln>
        </p:spPr>
        <p:txBody>
          <a:bodyPr lIns="91440" tIns="91440" rIns="91440" bIns="91440" anchor="b">
            <a:normAutofit fontScale="97500" lnSpcReduction="10000"/>
          </a:bodyPr>
          <a:lstStyle>
            <a:lvl1pPr indent="0" algn="l" defTabSz="91439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 sz="2800" spc="-1" dirty="0">
                <a:solidFill>
                  <a:schemeClr val="dk2"/>
                </a:solidFill>
                <a:latin typeface="Fjalla One"/>
                <a:ea typeface="Source Sans Pro" panose="020B0503030403020204" pitchFamily="34" charset="0"/>
              </a:rPr>
              <a:t>Agenda</a:t>
            </a:r>
            <a:endParaRPr lang="fr-FR" sz="2800" spc="-1" dirty="0">
              <a:solidFill>
                <a:schemeClr val="dk1"/>
              </a:solidFill>
              <a:latin typeface="Arial"/>
            </a:endParaRPr>
          </a:p>
        </p:txBody>
      </p:sp>
      <p:cxnSp>
        <p:nvCxnSpPr>
          <p:cNvPr id="48" name="Straight Connector 47">
            <a:extLst>
              <a:ext uri="{FF2B5EF4-FFF2-40B4-BE49-F238E27FC236}">
                <a16:creationId xmlns:a16="http://schemas.microsoft.com/office/drawing/2014/main" id="{7B3DFBB3-A371-883E-82A2-A2706FF4D793}"/>
              </a:ext>
            </a:extLst>
          </p:cNvPr>
          <p:cNvCxnSpPr>
            <a:cxnSpLocks/>
          </p:cNvCxnSpPr>
          <p:nvPr/>
        </p:nvCxnSpPr>
        <p:spPr>
          <a:xfrm>
            <a:off x="3154260" y="2424381"/>
            <a:ext cx="2096703"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3F97BB9-EA53-822C-35EC-1CD7C5D28663}"/>
              </a:ext>
            </a:extLst>
          </p:cNvPr>
          <p:cNvCxnSpPr>
            <a:cxnSpLocks/>
          </p:cNvCxnSpPr>
          <p:nvPr/>
        </p:nvCxnSpPr>
        <p:spPr>
          <a:xfrm flipH="1">
            <a:off x="406739" y="2424381"/>
            <a:ext cx="2231374"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91FBDF90-B4A8-B378-B9FD-7399F1761EEF}"/>
              </a:ext>
            </a:extLst>
          </p:cNvPr>
          <p:cNvSpPr txBox="1"/>
          <p:nvPr/>
        </p:nvSpPr>
        <p:spPr>
          <a:xfrm>
            <a:off x="406739" y="1814236"/>
            <a:ext cx="704996" cy="584775"/>
          </a:xfrm>
          <a:prstGeom prst="rect">
            <a:avLst/>
          </a:prstGeom>
          <a:noFill/>
        </p:spPr>
        <p:txBody>
          <a:bodyPr wrap="square" rtlCol="0">
            <a:spAutoFit/>
          </a:bodyPr>
          <a:lstStyle/>
          <a:p>
            <a:r>
              <a:rPr lang="pt-BR" sz="3200" b="1" dirty="0">
                <a:solidFill>
                  <a:srgbClr val="003781"/>
                </a:solidFill>
                <a:latin typeface="Source Sans Pro" panose="020B0503030403020204" pitchFamily="34" charset="0"/>
                <a:ea typeface="Source Sans Pro" panose="020B0503030403020204" pitchFamily="34" charset="0"/>
              </a:rPr>
              <a:t>01</a:t>
            </a:r>
            <a:endParaRPr lang="en-US" sz="3200" b="1" dirty="0">
              <a:solidFill>
                <a:srgbClr val="003781"/>
              </a:solidFill>
              <a:latin typeface="Source Sans Pro" panose="020B0503030403020204" pitchFamily="34" charset="0"/>
              <a:ea typeface="Source Sans Pro" panose="020B0503030403020204" pitchFamily="34" charset="0"/>
            </a:endParaRPr>
          </a:p>
        </p:txBody>
      </p:sp>
      <p:sp>
        <p:nvSpPr>
          <p:cNvPr id="53" name="TextBox 52">
            <a:extLst>
              <a:ext uri="{FF2B5EF4-FFF2-40B4-BE49-F238E27FC236}">
                <a16:creationId xmlns:a16="http://schemas.microsoft.com/office/drawing/2014/main" id="{365ECE3E-8119-7289-0CBD-E0B5B85AF218}"/>
              </a:ext>
            </a:extLst>
          </p:cNvPr>
          <p:cNvSpPr txBox="1"/>
          <p:nvPr/>
        </p:nvSpPr>
        <p:spPr>
          <a:xfrm>
            <a:off x="3154260" y="1839606"/>
            <a:ext cx="704996" cy="584775"/>
          </a:xfrm>
          <a:prstGeom prst="rect">
            <a:avLst/>
          </a:prstGeom>
          <a:noFill/>
        </p:spPr>
        <p:txBody>
          <a:bodyPr wrap="square" rtlCol="0">
            <a:spAutoFit/>
          </a:bodyPr>
          <a:lstStyle/>
          <a:p>
            <a:r>
              <a:rPr lang="pt-BR" sz="3200" b="1" dirty="0">
                <a:solidFill>
                  <a:srgbClr val="0581D5"/>
                </a:solidFill>
                <a:latin typeface="Source Sans Pro" panose="020B0503030403020204" pitchFamily="34" charset="0"/>
                <a:ea typeface="Source Sans Pro" panose="020B0503030403020204" pitchFamily="34" charset="0"/>
              </a:rPr>
              <a:t>02</a:t>
            </a:r>
            <a:endParaRPr lang="en-US" sz="3200" b="1" dirty="0">
              <a:solidFill>
                <a:srgbClr val="0581D5"/>
              </a:solidFill>
              <a:latin typeface="Source Sans Pro" panose="020B0503030403020204" pitchFamily="34" charset="0"/>
              <a:ea typeface="Source Sans Pro" panose="020B0503030403020204" pitchFamily="34" charset="0"/>
            </a:endParaRPr>
          </a:p>
        </p:txBody>
      </p:sp>
      <p:sp>
        <p:nvSpPr>
          <p:cNvPr id="59" name="TextBox 58">
            <a:extLst>
              <a:ext uri="{FF2B5EF4-FFF2-40B4-BE49-F238E27FC236}">
                <a16:creationId xmlns:a16="http://schemas.microsoft.com/office/drawing/2014/main" id="{76C9458E-DB80-11F7-CC11-704E8B9CD62A}"/>
              </a:ext>
            </a:extLst>
          </p:cNvPr>
          <p:cNvSpPr txBox="1"/>
          <p:nvPr/>
        </p:nvSpPr>
        <p:spPr>
          <a:xfrm>
            <a:off x="354705" y="2322759"/>
            <a:ext cx="2618841" cy="1585049"/>
          </a:xfrm>
          <a:prstGeom prst="rect">
            <a:avLst/>
          </a:prstGeom>
          <a:noFill/>
        </p:spPr>
        <p:txBody>
          <a:bodyPr wrap="square" rtlCol="0">
            <a:spAutoFit/>
          </a:bodyPr>
          <a:lstStyle/>
          <a:p>
            <a:pPr marL="228600" indent="-228600" algn="just">
              <a:buAutoNum type="arabicParenR"/>
            </a:pPr>
            <a:endParaRPr lang="pt-BR" sz="1200" dirty="0">
              <a:solidFill>
                <a:schemeClr val="tx1">
                  <a:lumMod val="75000"/>
                </a:schemeClr>
              </a:solidFill>
              <a:latin typeface="Source Sans Pro" panose="020B0503030403020204" pitchFamily="34" charset="0"/>
              <a:ea typeface="Source Sans Pro" panose="020B0503030403020204" pitchFamily="34" charset="0"/>
            </a:endParaRPr>
          </a:p>
          <a:p>
            <a:r>
              <a:rPr lang="pt-BR" sz="1600" dirty="0">
                <a:solidFill>
                  <a:schemeClr val="tx1">
                    <a:lumMod val="75000"/>
                  </a:schemeClr>
                </a:solidFill>
                <a:latin typeface="Source Sans Pro" panose="020B0503030403020204" pitchFamily="34" charset="0"/>
                <a:ea typeface="Source Sans Pro" panose="020B0503030403020204" pitchFamily="34" charset="0"/>
              </a:rPr>
              <a:t>New Architecture Overview</a:t>
            </a:r>
          </a:p>
          <a:p>
            <a:endParaRPr lang="pt-BR" sz="1200" dirty="0">
              <a:solidFill>
                <a:schemeClr val="tx1">
                  <a:lumMod val="75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Diagram</a:t>
            </a: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Layers &amp; Functionalities</a:t>
            </a: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Artifacts &amp; Modules</a:t>
            </a:r>
          </a:p>
          <a:p>
            <a:endParaRPr lang="pt-BR" sz="12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lgn="just">
              <a:buAutoNum type="arabicParenR"/>
            </a:pPr>
            <a:endParaRPr lang="en-US" sz="12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61" name="TextBox 60">
            <a:extLst>
              <a:ext uri="{FF2B5EF4-FFF2-40B4-BE49-F238E27FC236}">
                <a16:creationId xmlns:a16="http://schemas.microsoft.com/office/drawing/2014/main" id="{C424CCEB-CA5C-BBB7-E135-4CF60C5804CC}"/>
              </a:ext>
            </a:extLst>
          </p:cNvPr>
          <p:cNvSpPr txBox="1"/>
          <p:nvPr/>
        </p:nvSpPr>
        <p:spPr>
          <a:xfrm>
            <a:off x="3154260" y="2322759"/>
            <a:ext cx="2806790" cy="1107996"/>
          </a:xfrm>
          <a:prstGeom prst="rect">
            <a:avLst/>
          </a:prstGeom>
          <a:noFill/>
        </p:spPr>
        <p:txBody>
          <a:bodyPr wrap="square" rtlCol="0">
            <a:spAutoFit/>
          </a:bodyPr>
          <a:lstStyle/>
          <a:p>
            <a:pPr algn="just"/>
            <a:endParaRPr lang="pt-BR" sz="1400" i="1" dirty="0">
              <a:solidFill>
                <a:schemeClr val="tx1">
                  <a:lumMod val="75000"/>
                </a:schemeClr>
              </a:solidFill>
              <a:latin typeface="Source Sans Pro" panose="020B0503030403020204" pitchFamily="34" charset="0"/>
              <a:ea typeface="Source Sans Pro" panose="020B0503030403020204" pitchFamily="34" charset="0"/>
            </a:endParaRPr>
          </a:p>
          <a:p>
            <a:r>
              <a:rPr lang="pt-BR" sz="1600" dirty="0">
                <a:solidFill>
                  <a:schemeClr val="tx1">
                    <a:lumMod val="75000"/>
                  </a:schemeClr>
                </a:solidFill>
                <a:latin typeface="Source Sans Pro" panose="020B0503030403020204" pitchFamily="34" charset="0"/>
                <a:ea typeface="Source Sans Pro" panose="020B0503030403020204" pitchFamily="34" charset="0"/>
              </a:rPr>
              <a:t>E2E Data Engineering Projects</a:t>
            </a:r>
          </a:p>
          <a:p>
            <a:pPr algn="just"/>
            <a:endParaRPr lang="en-US" sz="1400" dirty="0">
              <a:solidFill>
                <a:schemeClr val="tx1">
                  <a:lumMod val="75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Sales Dashboard</a:t>
            </a:r>
          </a:p>
          <a:p>
            <a:pPr marL="171450" indent="-171450">
              <a:buFont typeface="Arial" panose="020B0604020202020204" pitchFamily="34" charset="0"/>
              <a:buChar char="•"/>
            </a:pPr>
            <a:r>
              <a:rPr lang="pt-BR" sz="1100" dirty="0">
                <a:solidFill>
                  <a:schemeClr val="tx1">
                    <a:lumMod val="75000"/>
                  </a:schemeClr>
                </a:solidFill>
                <a:latin typeface="Source Sans Pro" panose="020B0503030403020204" pitchFamily="34" charset="0"/>
                <a:ea typeface="Source Sans Pro" panose="020B0503030403020204" pitchFamily="34" charset="0"/>
              </a:rPr>
              <a:t>Churn Prediction Model</a:t>
            </a:r>
          </a:p>
        </p:txBody>
      </p:sp>
      <p:cxnSp>
        <p:nvCxnSpPr>
          <p:cNvPr id="1923" name="Straight Connector 1922">
            <a:extLst>
              <a:ext uri="{FF2B5EF4-FFF2-40B4-BE49-F238E27FC236}">
                <a16:creationId xmlns:a16="http://schemas.microsoft.com/office/drawing/2014/main" id="{C0831582-61BD-BCBF-39F2-FDD833D99954}"/>
              </a:ext>
            </a:extLst>
          </p:cNvPr>
          <p:cNvCxnSpPr>
            <a:cxnSpLocks/>
          </p:cNvCxnSpPr>
          <p:nvPr/>
        </p:nvCxnSpPr>
        <p:spPr>
          <a:xfrm>
            <a:off x="2933226" y="1424043"/>
            <a:ext cx="0" cy="2722168"/>
          </a:xfrm>
          <a:prstGeom prst="line">
            <a:avLst/>
          </a:prstGeom>
          <a:ln w="3175">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3A2273C-414D-DD7F-EDD5-C9CCE27DA79B}"/>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2/12</a:t>
            </a:r>
            <a:endParaRPr lang="en-US" sz="1000" dirty="0">
              <a:solidFill>
                <a:srgbClr val="000000"/>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801733828"/>
      </p:ext>
    </p:extLst>
  </p:cSld>
  <p:clrMapOvr>
    <a:masterClrMapping/>
  </p:clrMapOvr>
  <mc:AlternateContent xmlns:mc="http://schemas.openxmlformats.org/markup-compatibility/2006" xmlns:p14="http://schemas.microsoft.com/office/powerpoint/2010/main">
    <mc:Choice Requires="p14">
      <p:transition spd="slow" p14:dur="2000" advTm="60000"/>
    </mc:Choice>
    <mc:Fallback xmlns="">
      <p:transition spd="slow" advTm="60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37DE0-1061-12CC-9279-01F07D46F20D}"/>
            </a:ext>
          </a:extLst>
        </p:cNvPr>
        <p:cNvGrpSpPr/>
        <p:nvPr/>
      </p:nvGrpSpPr>
      <p:grpSpPr>
        <a:xfrm>
          <a:off x="0" y="0"/>
          <a:ext cx="0" cy="0"/>
          <a:chOff x="0" y="0"/>
          <a:chExt cx="0" cy="0"/>
        </a:xfrm>
      </p:grpSpPr>
      <p:sp>
        <p:nvSpPr>
          <p:cNvPr id="1856" name="PlaceHolder 1">
            <a:extLst>
              <a:ext uri="{FF2B5EF4-FFF2-40B4-BE49-F238E27FC236}">
                <a16:creationId xmlns:a16="http://schemas.microsoft.com/office/drawing/2014/main" id="{FD019499-46DC-2429-2345-B3F19B5446A9}"/>
              </a:ext>
            </a:extLst>
          </p:cNvPr>
          <p:cNvSpPr>
            <a:spLocks noGrp="1"/>
          </p:cNvSpPr>
          <p:nvPr>
            <p:ph type="title" idx="4294967295"/>
          </p:nvPr>
        </p:nvSpPr>
        <p:spPr>
          <a:xfrm>
            <a:off x="2971800" y="2228760"/>
            <a:ext cx="3200040" cy="251204"/>
          </a:xfrm>
          <a:prstGeom prst="rect">
            <a:avLst/>
          </a:prstGeom>
          <a:noFill/>
          <a:ln w="0">
            <a:noFill/>
          </a:ln>
        </p:spPr>
        <p:txBody>
          <a:bodyPr lIns="91440" tIns="91440" rIns="91440" bIns="91440" anchor="ctr">
            <a:normAutofit fontScale="90000"/>
          </a:bodyPr>
          <a:lstStyle/>
          <a:p>
            <a:pPr>
              <a:tabLst>
                <a:tab pos="0" algn="l"/>
              </a:tabLst>
            </a:pPr>
            <a:r>
              <a:rPr lang="en" sz="4700" spc="-1" dirty="0">
                <a:solidFill>
                  <a:schemeClr val="dk2"/>
                </a:solidFill>
                <a:latin typeface="Fjalla One"/>
                <a:ea typeface="Fjalla One"/>
              </a:rPr>
              <a:t>New Data Architecture Overview</a:t>
            </a:r>
            <a:endParaRPr lang="fr-FR" sz="4700" spc="-1" dirty="0">
              <a:solidFill>
                <a:schemeClr val="dk1"/>
              </a:solidFill>
              <a:latin typeface="Arial"/>
            </a:endParaRPr>
          </a:p>
        </p:txBody>
      </p:sp>
    </p:spTree>
    <p:extLst>
      <p:ext uri="{BB962C8B-B14F-4D97-AF65-F5344CB8AC3E}">
        <p14:creationId xmlns:p14="http://schemas.microsoft.com/office/powerpoint/2010/main" val="2782879785"/>
      </p:ext>
    </p:extLst>
  </p:cSld>
  <p:clrMapOvr>
    <a:masterClrMapping/>
  </p:clrMapOvr>
  <mc:AlternateContent xmlns:mc="http://schemas.openxmlformats.org/markup-compatibility/2006" xmlns:p14="http://schemas.microsoft.com/office/powerpoint/2010/main">
    <mc:Choice Requires="p14">
      <p:transition spd="slow" p14:dur="2000" advTm="8000"/>
    </mc:Choice>
    <mc:Fallback xmlns="">
      <p:transition spd="slow"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laceHolder 1">
            <a:extLst>
              <a:ext uri="{FF2B5EF4-FFF2-40B4-BE49-F238E27FC236}">
                <a16:creationId xmlns:a16="http://schemas.microsoft.com/office/drawing/2014/main" id="{55C3EA76-9909-98BC-1EC0-006048596D79}"/>
              </a:ext>
            </a:extLst>
          </p:cNvPr>
          <p:cNvSpPr>
            <a:spLocks noGrp="1"/>
          </p:cNvSpPr>
          <p:nvPr>
            <p:ph type="title"/>
          </p:nvPr>
        </p:nvSpPr>
        <p:spPr>
          <a:xfrm>
            <a:off x="191120" y="291300"/>
            <a:ext cx="4937400" cy="569273"/>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2800" spc="-1" dirty="0">
                <a:solidFill>
                  <a:schemeClr val="dk2"/>
                </a:solidFill>
                <a:latin typeface="Fjalla One"/>
                <a:ea typeface="Source Sans Pro" panose="020B0503030403020204" pitchFamily="34" charset="0"/>
              </a:rPr>
              <a:t>Architecture Diagram</a:t>
            </a:r>
            <a:br>
              <a:rPr lang="en" sz="2800" spc="-1" dirty="0">
                <a:solidFill>
                  <a:schemeClr val="dk2"/>
                </a:solidFill>
                <a:latin typeface="Fjalla One"/>
                <a:ea typeface="Source Sans Pro" panose="020B0503030403020204" pitchFamily="34" charset="0"/>
              </a:rPr>
            </a:br>
            <a:r>
              <a:rPr lang="en-US" sz="900" spc="-1" dirty="0">
                <a:solidFill>
                  <a:schemeClr val="dk2"/>
                </a:solidFill>
                <a:latin typeface="Fjalla One"/>
                <a:ea typeface="Source Sans Pro" panose="020B0503030403020204" pitchFamily="34" charset="0"/>
              </a:rPr>
              <a:t>Based on the requested target stack</a:t>
            </a:r>
            <a:endParaRPr lang="fr-FR" sz="2800" spc="-1" dirty="0">
              <a:solidFill>
                <a:schemeClr val="dk1"/>
              </a:solidFill>
              <a:latin typeface="Arial"/>
            </a:endParaRPr>
          </a:p>
        </p:txBody>
      </p:sp>
      <p:sp>
        <p:nvSpPr>
          <p:cNvPr id="2057" name="TextBox 2056">
            <a:extLst>
              <a:ext uri="{FF2B5EF4-FFF2-40B4-BE49-F238E27FC236}">
                <a16:creationId xmlns:a16="http://schemas.microsoft.com/office/drawing/2014/main" id="{27296B9B-BB9B-A601-1A30-9C887F5E67CD}"/>
              </a:ext>
            </a:extLst>
          </p:cNvPr>
          <p:cNvSpPr txBox="1"/>
          <p:nvPr/>
        </p:nvSpPr>
        <p:spPr>
          <a:xfrm>
            <a:off x="6784345" y="1639214"/>
            <a:ext cx="2105369" cy="3293209"/>
          </a:xfrm>
          <a:prstGeom prst="rect">
            <a:avLst/>
          </a:prstGeom>
          <a:noFill/>
        </p:spPr>
        <p:txBody>
          <a:bodyPr wrap="square" rtlCol="0">
            <a:spAutoFit/>
          </a:bodyPr>
          <a:lstStyle/>
          <a:p>
            <a:r>
              <a:rPr lang="pt-BR" sz="800" b="1" dirty="0">
                <a:solidFill>
                  <a:schemeClr val="bg2">
                    <a:lumMod val="10000"/>
                  </a:schemeClr>
                </a:solidFill>
                <a:latin typeface="Source Sans Pro" panose="020B0503030403020204" pitchFamily="34" charset="0"/>
                <a:ea typeface="Source Sans Pro" panose="020B0503030403020204" pitchFamily="34" charset="0"/>
              </a:rPr>
              <a:t>Notes:</a:t>
            </a:r>
          </a:p>
          <a:p>
            <a:endParaRPr lang="pt-BR" sz="800" b="1" dirty="0">
              <a:solidFill>
                <a:schemeClr val="bg2">
                  <a:lumMod val="10000"/>
                </a:schemeClr>
              </a:solidFill>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dirty="0">
                <a:latin typeface="Source Sans Pro" panose="020B0503030403020204" pitchFamily="34" charset="0"/>
                <a:ea typeface="Source Sans Pro" panose="020B0503030403020204" pitchFamily="34" charset="0"/>
              </a:rPr>
              <a:t>The proposed architecture is designed to support </a:t>
            </a:r>
            <a:r>
              <a:rPr lang="en-US" sz="800" b="1" dirty="0">
                <a:latin typeface="Source Sans Pro" panose="020B0503030403020204" pitchFamily="34" charset="0"/>
                <a:ea typeface="Source Sans Pro" panose="020B0503030403020204" pitchFamily="34" charset="0"/>
              </a:rPr>
              <a:t>structured data</a:t>
            </a:r>
            <a:r>
              <a:rPr lang="en-US" sz="800" dirty="0">
                <a:latin typeface="Source Sans Pro" panose="020B0503030403020204" pitchFamily="34" charset="0"/>
                <a:ea typeface="Source Sans Pro" panose="020B0503030403020204" pitchFamily="34" charset="0"/>
              </a:rPr>
              <a:t> through a </a:t>
            </a:r>
            <a:r>
              <a:rPr lang="en-US" sz="800" b="1" dirty="0">
                <a:latin typeface="Source Sans Pro" panose="020B0503030403020204" pitchFamily="34" charset="0"/>
                <a:ea typeface="Source Sans Pro" panose="020B0503030403020204" pitchFamily="34" charset="0"/>
              </a:rPr>
              <a:t>batch-based ingestion model</a:t>
            </a:r>
            <a:r>
              <a:rPr lang="en-US" sz="800" dirty="0">
                <a:latin typeface="Source Sans Pro" panose="020B0503030403020204" pitchFamily="34" charset="0"/>
                <a:ea typeface="Source Sans Pro" panose="020B0503030403020204" pitchFamily="34" charset="0"/>
              </a:rPr>
              <a:t>. While the current scope does not include semi-structured or unstructured data, the architecture is </a:t>
            </a:r>
            <a:r>
              <a:rPr lang="en-US" sz="800" b="1" dirty="0">
                <a:latin typeface="Source Sans Pro" panose="020B0503030403020204" pitchFamily="34" charset="0"/>
                <a:ea typeface="Source Sans Pro" panose="020B0503030403020204" pitchFamily="34" charset="0"/>
              </a:rPr>
              <a:t>extensible</a:t>
            </a:r>
            <a:r>
              <a:rPr lang="en-US" sz="800" dirty="0">
                <a:latin typeface="Source Sans Pro" panose="020B0503030403020204" pitchFamily="34" charset="0"/>
                <a:ea typeface="Source Sans Pro" panose="020B0503030403020204" pitchFamily="34" charset="0"/>
              </a:rPr>
              <a:t> — enabling future integration of such formats with minimal adjustments.</a:t>
            </a:r>
          </a:p>
          <a:p>
            <a:pPr algn="just"/>
            <a:endParaRPr lang="en-US" sz="800" dirty="0">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b="1" dirty="0">
                <a:latin typeface="Source Sans Pro" panose="020B0503030403020204" pitchFamily="34" charset="0"/>
                <a:ea typeface="Source Sans Pro" panose="020B0503030403020204" pitchFamily="34" charset="0"/>
              </a:rPr>
              <a:t>Streaming and IoT data</a:t>
            </a:r>
            <a:r>
              <a:rPr lang="en-US" sz="800" dirty="0">
                <a:latin typeface="Source Sans Pro" panose="020B0503030403020204" pitchFamily="34" charset="0"/>
                <a:ea typeface="Source Sans Pro" panose="020B0503030403020204" pitchFamily="34" charset="0"/>
              </a:rPr>
              <a:t> are initially </a:t>
            </a:r>
            <a:r>
              <a:rPr lang="en-US" sz="800" b="1" dirty="0">
                <a:latin typeface="Source Sans Pro" panose="020B0503030403020204" pitchFamily="34" charset="0"/>
                <a:ea typeface="Source Sans Pro" panose="020B0503030403020204" pitchFamily="34" charset="0"/>
              </a:rPr>
              <a:t>out of scope</a:t>
            </a:r>
            <a:r>
              <a:rPr lang="en-US" sz="800" dirty="0">
                <a:latin typeface="Source Sans Pro" panose="020B0503030403020204" pitchFamily="34" charset="0"/>
                <a:ea typeface="Source Sans Pro" panose="020B0503030403020204" pitchFamily="34" charset="0"/>
              </a:rPr>
              <a:t>, but can be incorporated through the adoption of tools like </a:t>
            </a:r>
            <a:r>
              <a:rPr lang="en-US" sz="800" b="1" dirty="0">
                <a:latin typeface="Source Sans Pro" panose="020B0503030403020204" pitchFamily="34" charset="0"/>
                <a:ea typeface="Source Sans Pro" panose="020B0503030403020204" pitchFamily="34" charset="0"/>
              </a:rPr>
              <a:t>Azure Event Hubs</a:t>
            </a:r>
            <a:r>
              <a:rPr lang="en-US" sz="800" dirty="0">
                <a:latin typeface="Source Sans Pro" panose="020B0503030403020204" pitchFamily="34" charset="0"/>
                <a:ea typeface="Source Sans Pro" panose="020B0503030403020204" pitchFamily="34" charset="0"/>
              </a:rPr>
              <a:t> and </a:t>
            </a:r>
            <a:r>
              <a:rPr lang="en-US" sz="800" b="1" dirty="0">
                <a:latin typeface="Source Sans Pro" panose="020B0503030403020204" pitchFamily="34" charset="0"/>
                <a:ea typeface="Source Sans Pro" panose="020B0503030403020204" pitchFamily="34" charset="0"/>
              </a:rPr>
              <a:t>Azure Stream Analytics</a:t>
            </a:r>
            <a:r>
              <a:rPr lang="en-US" sz="800" dirty="0">
                <a:latin typeface="Source Sans Pro" panose="020B0503030403020204" pitchFamily="34" charset="0"/>
                <a:ea typeface="Source Sans Pro" panose="020B0503030403020204" pitchFamily="34" charset="0"/>
              </a:rPr>
              <a:t>, following a </a:t>
            </a:r>
            <a:r>
              <a:rPr lang="en-US" sz="800" b="1" dirty="0">
                <a:latin typeface="Source Sans Pro" panose="020B0503030403020204" pitchFamily="34" charset="0"/>
                <a:ea typeface="Source Sans Pro" panose="020B0503030403020204" pitchFamily="34" charset="0"/>
              </a:rPr>
              <a:t>Lambda architecture</a:t>
            </a:r>
            <a:r>
              <a:rPr lang="en-US" sz="800" dirty="0">
                <a:latin typeface="Source Sans Pro" panose="020B0503030403020204" pitchFamily="34" charset="0"/>
                <a:ea typeface="Source Sans Pro" panose="020B0503030403020204" pitchFamily="34" charset="0"/>
              </a:rPr>
              <a:t> approach for real-time processing.</a:t>
            </a:r>
          </a:p>
          <a:p>
            <a:pPr marL="171450" indent="-171450" algn="just">
              <a:buFont typeface="Arial" panose="020B0604020202020204" pitchFamily="34" charset="0"/>
              <a:buChar char="•"/>
            </a:pPr>
            <a:endParaRPr lang="en-US" sz="800" dirty="0">
              <a:latin typeface="Source Sans Pro" panose="020B0503030403020204" pitchFamily="34" charset="0"/>
              <a:ea typeface="Source Sans Pro" panose="020B0503030403020204" pitchFamily="34" charset="0"/>
            </a:endParaRPr>
          </a:p>
          <a:p>
            <a:pPr marL="171450" indent="-171450" algn="just">
              <a:buFont typeface="Arial" panose="020B0604020202020204" pitchFamily="34" charset="0"/>
              <a:buChar char="•"/>
            </a:pPr>
            <a:r>
              <a:rPr lang="en-US" sz="800" dirty="0">
                <a:latin typeface="Source Sans Pro" panose="020B0503030403020204" pitchFamily="34" charset="0"/>
                <a:ea typeface="Source Sans Pro" panose="020B0503030403020204" pitchFamily="34" charset="0"/>
              </a:rPr>
              <a:t>The architecture is designed exclusively for internal </a:t>
            </a:r>
            <a:r>
              <a:rPr lang="en-US" sz="800" b="1" dirty="0">
                <a:latin typeface="Source Sans Pro" panose="020B0503030403020204" pitchFamily="34" charset="0"/>
                <a:ea typeface="Source Sans Pro" panose="020B0503030403020204" pitchFamily="34" charset="0"/>
              </a:rPr>
              <a:t>Allianz stakeholders</a:t>
            </a:r>
            <a:r>
              <a:rPr lang="en-US" sz="800" dirty="0">
                <a:latin typeface="Source Sans Pro" panose="020B0503030403020204" pitchFamily="34" charset="0"/>
                <a:ea typeface="Source Sans Pro" panose="020B0503030403020204" pitchFamily="34" charset="0"/>
              </a:rPr>
              <a:t>. While it can be extended to support </a:t>
            </a:r>
            <a:r>
              <a:rPr lang="en-US" sz="800" b="1" dirty="0">
                <a:latin typeface="Source Sans Pro" panose="020B0503030403020204" pitchFamily="34" charset="0"/>
                <a:ea typeface="Source Sans Pro" panose="020B0503030403020204" pitchFamily="34" charset="0"/>
              </a:rPr>
              <a:t>third-party</a:t>
            </a:r>
            <a:r>
              <a:rPr lang="en-US" sz="800" dirty="0">
                <a:latin typeface="Source Sans Pro" panose="020B0503030403020204" pitchFamily="34" charset="0"/>
                <a:ea typeface="Source Sans Pro" panose="020B0503030403020204" pitchFamily="34" charset="0"/>
              </a:rPr>
              <a:t> and </a:t>
            </a:r>
            <a:r>
              <a:rPr lang="en-US" sz="800" b="1" dirty="0">
                <a:latin typeface="Source Sans Pro" panose="020B0503030403020204" pitchFamily="34" charset="0"/>
                <a:ea typeface="Source Sans Pro" panose="020B0503030403020204" pitchFamily="34" charset="0"/>
              </a:rPr>
              <a:t>external users</a:t>
            </a:r>
            <a:r>
              <a:rPr lang="en-US" sz="800" dirty="0">
                <a:latin typeface="Source Sans Pro" panose="020B0503030403020204" pitchFamily="34" charset="0"/>
                <a:ea typeface="Source Sans Pro" panose="020B0503030403020204" pitchFamily="34" charset="0"/>
              </a:rPr>
              <a:t>, doing so will require additional resources, such as </a:t>
            </a:r>
            <a:r>
              <a:rPr lang="en-US" sz="800" b="1" dirty="0">
                <a:latin typeface="Source Sans Pro" panose="020B0503030403020204" pitchFamily="34" charset="0"/>
                <a:ea typeface="Source Sans Pro" panose="020B0503030403020204" pitchFamily="34" charset="0"/>
              </a:rPr>
              <a:t>Azure Data Share</a:t>
            </a:r>
            <a:r>
              <a:rPr lang="en-US" sz="800" dirty="0">
                <a:latin typeface="Source Sans Pro" panose="020B0503030403020204" pitchFamily="34" charset="0"/>
                <a:ea typeface="Source Sans Pro" panose="020B0503030403020204" pitchFamily="34" charset="0"/>
              </a:rPr>
              <a:t>, to enable secure data sharing.</a:t>
            </a:r>
          </a:p>
        </p:txBody>
      </p:sp>
      <p:sp>
        <p:nvSpPr>
          <p:cNvPr id="2058" name="TextBox 2057">
            <a:extLst>
              <a:ext uri="{FF2B5EF4-FFF2-40B4-BE49-F238E27FC236}">
                <a16:creationId xmlns:a16="http://schemas.microsoft.com/office/drawing/2014/main" id="{7BC2D08B-C71A-B2BD-415E-FD54763CF517}"/>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4/12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8E528FD4-7542-2E76-1D0E-11FF8EC9083A}"/>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grpSp>
        <p:nvGrpSpPr>
          <p:cNvPr id="21" name="Group 20">
            <a:extLst>
              <a:ext uri="{FF2B5EF4-FFF2-40B4-BE49-F238E27FC236}">
                <a16:creationId xmlns:a16="http://schemas.microsoft.com/office/drawing/2014/main" id="{C86299F0-104E-A756-9C13-0FB219BD8AE3}"/>
              </a:ext>
            </a:extLst>
          </p:cNvPr>
          <p:cNvGrpSpPr/>
          <p:nvPr/>
        </p:nvGrpSpPr>
        <p:grpSpPr>
          <a:xfrm>
            <a:off x="88679" y="3819596"/>
            <a:ext cx="6586605" cy="1158226"/>
            <a:chOff x="88679" y="3819596"/>
            <a:chExt cx="6586605" cy="1158226"/>
          </a:xfrm>
        </p:grpSpPr>
        <p:sp>
          <p:nvSpPr>
            <p:cNvPr id="2023" name="Rectangle 2022">
              <a:extLst>
                <a:ext uri="{FF2B5EF4-FFF2-40B4-BE49-F238E27FC236}">
                  <a16:creationId xmlns:a16="http://schemas.microsoft.com/office/drawing/2014/main" id="{F114B4F8-A9CB-332A-DCB0-9D0BE282739A}"/>
                </a:ext>
              </a:extLst>
            </p:cNvPr>
            <p:cNvSpPr/>
            <p:nvPr/>
          </p:nvSpPr>
          <p:spPr>
            <a:xfrm>
              <a:off x="5838251" y="3821256"/>
              <a:ext cx="716280" cy="944921"/>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7" name="Rectangle 1056">
              <a:extLst>
                <a:ext uri="{FF2B5EF4-FFF2-40B4-BE49-F238E27FC236}">
                  <a16:creationId xmlns:a16="http://schemas.microsoft.com/office/drawing/2014/main" id="{111217D5-8529-5C8D-01E4-6D24C867474C}"/>
                </a:ext>
              </a:extLst>
            </p:cNvPr>
            <p:cNvSpPr/>
            <p:nvPr/>
          </p:nvSpPr>
          <p:spPr>
            <a:xfrm>
              <a:off x="1391887" y="3842191"/>
              <a:ext cx="4134618" cy="43042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55" name="Graphic 1054">
              <a:extLst>
                <a:ext uri="{FF2B5EF4-FFF2-40B4-BE49-F238E27FC236}">
                  <a16:creationId xmlns:a16="http://schemas.microsoft.com/office/drawing/2014/main" id="{B221F72C-B9C1-9574-FF29-0AB4EC9E9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54662" y="3907824"/>
              <a:ext cx="317489" cy="317489"/>
            </a:xfrm>
            <a:prstGeom prst="rect">
              <a:avLst/>
            </a:prstGeom>
          </p:spPr>
        </p:pic>
        <p:sp>
          <p:nvSpPr>
            <p:cNvPr id="1058" name="TextBox 1057">
              <a:extLst>
                <a:ext uri="{FF2B5EF4-FFF2-40B4-BE49-F238E27FC236}">
                  <a16:creationId xmlns:a16="http://schemas.microsoft.com/office/drawing/2014/main" id="{FE730996-A1C1-530B-301B-D79FD432A755}"/>
                </a:ext>
              </a:extLst>
            </p:cNvPr>
            <p:cNvSpPr txBox="1"/>
            <p:nvPr/>
          </p:nvSpPr>
          <p:spPr>
            <a:xfrm>
              <a:off x="2976626" y="3903953"/>
              <a:ext cx="1241137" cy="307777"/>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Governance</a:t>
              </a:r>
            </a:p>
            <a:p>
              <a:pPr algn="ctr"/>
              <a:r>
                <a:rPr lang="pt-BR" sz="600" dirty="0">
                  <a:solidFill>
                    <a:schemeClr val="bg2">
                      <a:lumMod val="10000"/>
                    </a:schemeClr>
                  </a:solidFill>
                  <a:latin typeface="Source Sans Pro" panose="020B0503030403020204" pitchFamily="34" charset="0"/>
                  <a:ea typeface="Source Sans Pro" panose="020B0503030403020204" pitchFamily="34" charset="0"/>
                </a:rPr>
                <a:t>Microsoft Purview</a:t>
              </a:r>
              <a:endParaRPr lang="en-US" sz="6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63" name="Rectangle 1062">
              <a:extLst>
                <a:ext uri="{FF2B5EF4-FFF2-40B4-BE49-F238E27FC236}">
                  <a16:creationId xmlns:a16="http://schemas.microsoft.com/office/drawing/2014/main" id="{4BC33C6E-CC45-15E5-4FA2-024DE7DA44E6}"/>
                </a:ext>
              </a:extLst>
            </p:cNvPr>
            <p:cNvSpPr/>
            <p:nvPr/>
          </p:nvSpPr>
          <p:spPr>
            <a:xfrm>
              <a:off x="1391887" y="4321539"/>
              <a:ext cx="4134563" cy="43042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4" name="TextBox 1063">
              <a:extLst>
                <a:ext uri="{FF2B5EF4-FFF2-40B4-BE49-F238E27FC236}">
                  <a16:creationId xmlns:a16="http://schemas.microsoft.com/office/drawing/2014/main" id="{0D5ABE1F-DDD9-E288-798C-BC081F6AC132}"/>
                </a:ext>
              </a:extLst>
            </p:cNvPr>
            <p:cNvSpPr txBox="1"/>
            <p:nvPr/>
          </p:nvSpPr>
          <p:spPr>
            <a:xfrm>
              <a:off x="1401337" y="4432146"/>
              <a:ext cx="803867"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Maintenance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71" name="Picture 1070">
              <a:extLst>
                <a:ext uri="{FF2B5EF4-FFF2-40B4-BE49-F238E27FC236}">
                  <a16:creationId xmlns:a16="http://schemas.microsoft.com/office/drawing/2014/main" id="{2A773D7B-CD67-D9B8-86FA-CFCD749CB3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81259" y="3925284"/>
              <a:ext cx="225785" cy="225785"/>
            </a:xfrm>
            <a:prstGeom prst="rect">
              <a:avLst/>
            </a:prstGeom>
          </p:spPr>
        </p:pic>
        <p:sp>
          <p:nvSpPr>
            <p:cNvPr id="1072" name="Arc 1071">
              <a:extLst>
                <a:ext uri="{FF2B5EF4-FFF2-40B4-BE49-F238E27FC236}">
                  <a16:creationId xmlns:a16="http://schemas.microsoft.com/office/drawing/2014/main" id="{CDBCC971-D05D-4869-5ACE-F78063B055A2}"/>
                </a:ext>
              </a:extLst>
            </p:cNvPr>
            <p:cNvSpPr/>
            <p:nvPr/>
          </p:nvSpPr>
          <p:spPr>
            <a:xfrm>
              <a:off x="5244184" y="3821257"/>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73" name="TextBox 1072">
              <a:extLst>
                <a:ext uri="{FF2B5EF4-FFF2-40B4-BE49-F238E27FC236}">
                  <a16:creationId xmlns:a16="http://schemas.microsoft.com/office/drawing/2014/main" id="{63827915-28CC-68C1-C687-9BBDE7EC9EF3}"/>
                </a:ext>
              </a:extLst>
            </p:cNvPr>
            <p:cNvSpPr txBox="1"/>
            <p:nvPr/>
          </p:nvSpPr>
          <p:spPr>
            <a:xfrm>
              <a:off x="5401314" y="4023393"/>
              <a:ext cx="462280"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Governance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77" name="Graphic 1076">
              <a:extLst>
                <a:ext uri="{FF2B5EF4-FFF2-40B4-BE49-F238E27FC236}">
                  <a16:creationId xmlns:a16="http://schemas.microsoft.com/office/drawing/2014/main" id="{87CEDEE6-9147-132A-AE76-305288498D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98617" y="4351842"/>
              <a:ext cx="216000" cy="216000"/>
            </a:xfrm>
            <a:prstGeom prst="rect">
              <a:avLst/>
            </a:prstGeom>
          </p:spPr>
        </p:pic>
        <p:pic>
          <p:nvPicPr>
            <p:cNvPr id="1079" name="Graphic 1078">
              <a:extLst>
                <a:ext uri="{FF2B5EF4-FFF2-40B4-BE49-F238E27FC236}">
                  <a16:creationId xmlns:a16="http://schemas.microsoft.com/office/drawing/2014/main" id="{0448FF01-E169-0537-A5C7-1AA9FF82CE5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595829" y="4351842"/>
              <a:ext cx="216000" cy="216000"/>
            </a:xfrm>
            <a:prstGeom prst="rect">
              <a:avLst/>
            </a:prstGeom>
          </p:spPr>
        </p:pic>
        <p:grpSp>
          <p:nvGrpSpPr>
            <p:cNvPr id="2015" name="Group 2014">
              <a:extLst>
                <a:ext uri="{FF2B5EF4-FFF2-40B4-BE49-F238E27FC236}">
                  <a16:creationId xmlns:a16="http://schemas.microsoft.com/office/drawing/2014/main" id="{37039979-37E8-DB72-BC45-EE612F1991FB}"/>
                </a:ext>
              </a:extLst>
            </p:cNvPr>
            <p:cNvGrpSpPr/>
            <p:nvPr/>
          </p:nvGrpSpPr>
          <p:grpSpPr>
            <a:xfrm>
              <a:off x="4390253" y="4309962"/>
              <a:ext cx="449055" cy="288000"/>
              <a:chOff x="3930337" y="4482624"/>
              <a:chExt cx="449055" cy="288000"/>
            </a:xfrm>
          </p:grpSpPr>
          <p:pic>
            <p:nvPicPr>
              <p:cNvPr id="1920" name="Picture 1919">
                <a:extLst>
                  <a:ext uri="{FF2B5EF4-FFF2-40B4-BE49-F238E27FC236}">
                    <a16:creationId xmlns:a16="http://schemas.microsoft.com/office/drawing/2014/main" id="{E85D7C3B-5208-F415-875D-C25C17BE0AC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30337" y="4533612"/>
                <a:ext cx="180000" cy="180000"/>
              </a:xfrm>
              <a:prstGeom prst="rect">
                <a:avLst/>
              </a:prstGeom>
            </p:spPr>
          </p:pic>
          <p:pic>
            <p:nvPicPr>
              <p:cNvPr id="1922" name="Picture 1921">
                <a:extLst>
                  <a:ext uri="{FF2B5EF4-FFF2-40B4-BE49-F238E27FC236}">
                    <a16:creationId xmlns:a16="http://schemas.microsoft.com/office/drawing/2014/main" id="{3B22117C-4471-10CE-DAA8-8CEB125C215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91392" y="4482624"/>
                <a:ext cx="288000" cy="288000"/>
              </a:xfrm>
              <a:prstGeom prst="rect">
                <a:avLst/>
              </a:prstGeom>
            </p:spPr>
          </p:pic>
        </p:grpSp>
        <p:sp>
          <p:nvSpPr>
            <p:cNvPr id="1923" name="Rectangle 1922">
              <a:extLst>
                <a:ext uri="{FF2B5EF4-FFF2-40B4-BE49-F238E27FC236}">
                  <a16:creationId xmlns:a16="http://schemas.microsoft.com/office/drawing/2014/main" id="{C5269684-2D27-CA29-F610-86F6F65AF440}"/>
                </a:ext>
              </a:extLst>
            </p:cNvPr>
            <p:cNvSpPr/>
            <p:nvPr/>
          </p:nvSpPr>
          <p:spPr>
            <a:xfrm>
              <a:off x="351455" y="3842191"/>
              <a:ext cx="952900" cy="909776"/>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25" name="Graphic 1924">
              <a:extLst>
                <a:ext uri="{FF2B5EF4-FFF2-40B4-BE49-F238E27FC236}">
                  <a16:creationId xmlns:a16="http://schemas.microsoft.com/office/drawing/2014/main" id="{10B20FA9-CA65-A1CF-F147-C9C5D1F2BE8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751399" y="4351842"/>
              <a:ext cx="216000" cy="216000"/>
            </a:xfrm>
            <a:prstGeom prst="rect">
              <a:avLst/>
            </a:prstGeom>
          </p:spPr>
        </p:pic>
        <p:pic>
          <p:nvPicPr>
            <p:cNvPr id="1927" name="Graphic 1926">
              <a:extLst>
                <a:ext uri="{FF2B5EF4-FFF2-40B4-BE49-F238E27FC236}">
                  <a16:creationId xmlns:a16="http://schemas.microsoft.com/office/drawing/2014/main" id="{E559D2CD-587F-D768-38B3-F1A312E70BD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020520" y="4351842"/>
              <a:ext cx="216000" cy="216000"/>
            </a:xfrm>
            <a:prstGeom prst="rect">
              <a:avLst/>
            </a:prstGeom>
          </p:spPr>
        </p:pic>
        <p:pic>
          <p:nvPicPr>
            <p:cNvPr id="1929" name="Graphic 1928">
              <a:extLst>
                <a:ext uri="{FF2B5EF4-FFF2-40B4-BE49-F238E27FC236}">
                  <a16:creationId xmlns:a16="http://schemas.microsoft.com/office/drawing/2014/main" id="{3FAE2F07-4E04-EB5B-4F44-0784847BC53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993041" y="4351842"/>
              <a:ext cx="216000" cy="216000"/>
            </a:xfrm>
            <a:prstGeom prst="rect">
              <a:avLst/>
            </a:prstGeom>
          </p:spPr>
        </p:pic>
        <p:pic>
          <p:nvPicPr>
            <p:cNvPr id="1985" name="Graphic 1984">
              <a:extLst>
                <a:ext uri="{FF2B5EF4-FFF2-40B4-BE49-F238E27FC236}">
                  <a16:creationId xmlns:a16="http://schemas.microsoft.com/office/drawing/2014/main" id="{0E699F7F-DF00-8881-EFC4-089D3E8A51C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296243" y="4351842"/>
              <a:ext cx="216000" cy="216000"/>
            </a:xfrm>
            <a:prstGeom prst="rect">
              <a:avLst/>
            </a:prstGeom>
          </p:spPr>
        </p:pic>
        <p:sp>
          <p:nvSpPr>
            <p:cNvPr id="2010" name="TextBox 2009">
              <a:extLst>
                <a:ext uri="{FF2B5EF4-FFF2-40B4-BE49-F238E27FC236}">
                  <a16:creationId xmlns:a16="http://schemas.microsoft.com/office/drawing/2014/main" id="{CE7DE2EC-BC8A-BB3B-F97A-66F970514421}"/>
                </a:ext>
              </a:extLst>
            </p:cNvPr>
            <p:cNvSpPr txBox="1"/>
            <p:nvPr/>
          </p:nvSpPr>
          <p:spPr>
            <a:xfrm>
              <a:off x="357455" y="3850793"/>
              <a:ext cx="946900" cy="33855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Access Management</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13" name="Picture 2012">
              <a:extLst>
                <a:ext uri="{FF2B5EF4-FFF2-40B4-BE49-F238E27FC236}">
                  <a16:creationId xmlns:a16="http://schemas.microsoft.com/office/drawing/2014/main" id="{4359AA02-C243-B148-420C-52C1CF438941}"/>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474080" y="4275603"/>
              <a:ext cx="288000" cy="288000"/>
            </a:xfrm>
            <a:prstGeom prst="rect">
              <a:avLst/>
            </a:prstGeom>
          </p:spPr>
        </p:pic>
        <p:pic>
          <p:nvPicPr>
            <p:cNvPr id="2014" name="Picture 2013">
              <a:extLst>
                <a:ext uri="{FF2B5EF4-FFF2-40B4-BE49-F238E27FC236}">
                  <a16:creationId xmlns:a16="http://schemas.microsoft.com/office/drawing/2014/main" id="{A0A5C546-4A02-411F-FE7C-150A7827DA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326" y="4310968"/>
              <a:ext cx="225785" cy="225785"/>
            </a:xfrm>
            <a:prstGeom prst="rect">
              <a:avLst/>
            </a:prstGeom>
          </p:spPr>
        </p:pic>
        <p:sp>
          <p:nvSpPr>
            <p:cNvPr id="2017" name="TextBox 2016">
              <a:extLst>
                <a:ext uri="{FF2B5EF4-FFF2-40B4-BE49-F238E27FC236}">
                  <a16:creationId xmlns:a16="http://schemas.microsoft.com/office/drawing/2014/main" id="{F5811CE6-7C0C-C2A4-97E5-81085B03BF8E}"/>
                </a:ext>
              </a:extLst>
            </p:cNvPr>
            <p:cNvSpPr txBox="1"/>
            <p:nvPr/>
          </p:nvSpPr>
          <p:spPr>
            <a:xfrm>
              <a:off x="438169" y="4511426"/>
              <a:ext cx="345968"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AD</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18" name="TextBox 2017">
              <a:extLst>
                <a:ext uri="{FF2B5EF4-FFF2-40B4-BE49-F238E27FC236}">
                  <a16:creationId xmlns:a16="http://schemas.microsoft.com/office/drawing/2014/main" id="{AFCFF163-4261-9B1F-3218-45D178CC5B20}"/>
                </a:ext>
              </a:extLst>
            </p:cNvPr>
            <p:cNvSpPr txBox="1"/>
            <p:nvPr/>
          </p:nvSpPr>
          <p:spPr>
            <a:xfrm>
              <a:off x="830775" y="4504097"/>
              <a:ext cx="439935"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AD Grous</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20" name="Picture 2019">
              <a:extLst>
                <a:ext uri="{FF2B5EF4-FFF2-40B4-BE49-F238E27FC236}">
                  <a16:creationId xmlns:a16="http://schemas.microsoft.com/office/drawing/2014/main" id="{9620C422-2E9A-77C9-CDA2-D4838CC5BD8F}"/>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250469" y="4225305"/>
              <a:ext cx="216000" cy="216000"/>
            </a:xfrm>
            <a:prstGeom prst="rect">
              <a:avLst/>
            </a:prstGeom>
          </p:spPr>
        </p:pic>
        <p:pic>
          <p:nvPicPr>
            <p:cNvPr id="2022" name="Picture 2021">
              <a:extLst>
                <a:ext uri="{FF2B5EF4-FFF2-40B4-BE49-F238E27FC236}">
                  <a16:creationId xmlns:a16="http://schemas.microsoft.com/office/drawing/2014/main" id="{D33C745A-E4D4-DE7D-DF03-17841C12311E}"/>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904545" y="4238836"/>
              <a:ext cx="216000" cy="216000"/>
            </a:xfrm>
            <a:prstGeom prst="rect">
              <a:avLst/>
            </a:prstGeom>
          </p:spPr>
        </p:pic>
        <p:sp>
          <p:nvSpPr>
            <p:cNvPr id="2024" name="TextBox 2023">
              <a:extLst>
                <a:ext uri="{FF2B5EF4-FFF2-40B4-BE49-F238E27FC236}">
                  <a16:creationId xmlns:a16="http://schemas.microsoft.com/office/drawing/2014/main" id="{EF7EC1D8-ADEF-C26F-9F1F-A1991854D0DA}"/>
                </a:ext>
              </a:extLst>
            </p:cNvPr>
            <p:cNvSpPr txBox="1"/>
            <p:nvPr/>
          </p:nvSpPr>
          <p:spPr>
            <a:xfrm>
              <a:off x="5728384" y="3821241"/>
              <a:ext cx="94690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Share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25" name="TextBox 2024">
              <a:extLst>
                <a:ext uri="{FF2B5EF4-FFF2-40B4-BE49-F238E27FC236}">
                  <a16:creationId xmlns:a16="http://schemas.microsoft.com/office/drawing/2014/main" id="{353CF742-59E9-A258-417E-9D231B077938}"/>
                </a:ext>
              </a:extLst>
            </p:cNvPr>
            <p:cNvSpPr txBox="1"/>
            <p:nvPr/>
          </p:nvSpPr>
          <p:spPr>
            <a:xfrm>
              <a:off x="5834935" y="4460987"/>
              <a:ext cx="345968" cy="169277"/>
            </a:xfrm>
            <a:prstGeom prst="rect">
              <a:avLst/>
            </a:prstGeom>
            <a:noFill/>
          </p:spPr>
          <p:txBody>
            <a:bodyPr wrap="square" rtlCol="0">
              <a:spAutoFit/>
            </a:bodyPr>
            <a:lstStyle/>
            <a:p>
              <a:pPr algn="ctr"/>
              <a:r>
                <a:rPr lang="en-US" sz="500" noProof="0" dirty="0">
                  <a:solidFill>
                    <a:schemeClr val="bg2">
                      <a:lumMod val="10000"/>
                    </a:schemeClr>
                  </a:solidFill>
                  <a:latin typeface="Source Sans Pro" panose="020B0503030403020204" pitchFamily="34" charset="0"/>
                  <a:ea typeface="Source Sans Pro" panose="020B0503030403020204" pitchFamily="34" charset="0"/>
                </a:rPr>
                <a:t>Jira</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26" name="TextBox 2025">
              <a:extLst>
                <a:ext uri="{FF2B5EF4-FFF2-40B4-BE49-F238E27FC236}">
                  <a16:creationId xmlns:a16="http://schemas.microsoft.com/office/drawing/2014/main" id="{9738A974-D994-3545-DB6A-A6D79D98B8B9}"/>
                </a:ext>
              </a:extLst>
            </p:cNvPr>
            <p:cNvSpPr txBox="1"/>
            <p:nvPr/>
          </p:nvSpPr>
          <p:spPr>
            <a:xfrm>
              <a:off x="6117725" y="4466029"/>
              <a:ext cx="48929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Confluence</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2" name="TextBox 2031">
              <a:extLst>
                <a:ext uri="{FF2B5EF4-FFF2-40B4-BE49-F238E27FC236}">
                  <a16:creationId xmlns:a16="http://schemas.microsoft.com/office/drawing/2014/main" id="{794D36B1-2F01-E0D7-3B54-11767D92EA26}"/>
                </a:ext>
              </a:extLst>
            </p:cNvPr>
            <p:cNvSpPr txBox="1"/>
            <p:nvPr/>
          </p:nvSpPr>
          <p:spPr>
            <a:xfrm>
              <a:off x="2169901"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Entra ID</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3" name="TextBox 2032">
              <a:extLst>
                <a:ext uri="{FF2B5EF4-FFF2-40B4-BE49-F238E27FC236}">
                  <a16:creationId xmlns:a16="http://schemas.microsoft.com/office/drawing/2014/main" id="{5ADA70EA-C9F4-EE3D-2F2B-F20688FD2299}"/>
                </a:ext>
              </a:extLst>
            </p:cNvPr>
            <p:cNvSpPr txBox="1"/>
            <p:nvPr/>
          </p:nvSpPr>
          <p:spPr>
            <a:xfrm>
              <a:off x="2562485" y="4551731"/>
              <a:ext cx="587289"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Cost Management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4" name="TextBox 2033">
              <a:extLst>
                <a:ext uri="{FF2B5EF4-FFF2-40B4-BE49-F238E27FC236}">
                  <a16:creationId xmlns:a16="http://schemas.microsoft.com/office/drawing/2014/main" id="{FB74AF89-6818-3C16-B0C1-573802855D33}"/>
                </a:ext>
              </a:extLst>
            </p:cNvPr>
            <p:cNvSpPr txBox="1"/>
            <p:nvPr/>
          </p:nvSpPr>
          <p:spPr>
            <a:xfrm>
              <a:off x="3072953"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Key Vault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5" name="TextBox 2034">
              <a:extLst>
                <a:ext uri="{FF2B5EF4-FFF2-40B4-BE49-F238E27FC236}">
                  <a16:creationId xmlns:a16="http://schemas.microsoft.com/office/drawing/2014/main" id="{3C9C8606-A821-ED69-F2CD-86532F794492}"/>
                </a:ext>
              </a:extLst>
            </p:cNvPr>
            <p:cNvSpPr txBox="1"/>
            <p:nvPr/>
          </p:nvSpPr>
          <p:spPr>
            <a:xfrm>
              <a:off x="3473258" y="4551731"/>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Monitor</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6" name="TextBox 2035">
              <a:extLst>
                <a:ext uri="{FF2B5EF4-FFF2-40B4-BE49-F238E27FC236}">
                  <a16:creationId xmlns:a16="http://schemas.microsoft.com/office/drawing/2014/main" id="{F0D17D26-BFF8-6A1A-1783-2F0BA641B634}"/>
                </a:ext>
              </a:extLst>
            </p:cNvPr>
            <p:cNvSpPr txBox="1"/>
            <p:nvPr/>
          </p:nvSpPr>
          <p:spPr>
            <a:xfrm>
              <a:off x="3870639" y="4523921"/>
              <a:ext cx="457450" cy="276999"/>
            </a:xfrm>
            <a:prstGeom prst="rect">
              <a:avLst/>
            </a:prstGeom>
            <a:noFill/>
          </p:spPr>
          <p:txBody>
            <a:bodyPr wrap="square" rtlCol="0">
              <a:spAutoFit/>
            </a:bodyPr>
            <a:lstStyle/>
            <a:p>
              <a:pPr algn="ctr"/>
              <a:r>
                <a:rPr lang="pt-BR" sz="400" dirty="0">
                  <a:solidFill>
                    <a:schemeClr val="bg2">
                      <a:lumMod val="10000"/>
                    </a:schemeClr>
                  </a:solidFill>
                  <a:latin typeface="Source Sans Pro" panose="020B0503030403020204" pitchFamily="34" charset="0"/>
                  <a:ea typeface="Source Sans Pro" panose="020B0503030403020204" pitchFamily="34" charset="0"/>
                </a:rPr>
                <a:t>Microsoft Defender for Cloud</a:t>
              </a:r>
              <a:endParaRPr lang="en-US" sz="4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7" name="TextBox 2036">
              <a:extLst>
                <a:ext uri="{FF2B5EF4-FFF2-40B4-BE49-F238E27FC236}">
                  <a16:creationId xmlns:a16="http://schemas.microsoft.com/office/drawing/2014/main" id="{A3142E6C-688A-0879-AC16-3CB92856D41A}"/>
                </a:ext>
              </a:extLst>
            </p:cNvPr>
            <p:cNvSpPr txBox="1"/>
            <p:nvPr/>
          </p:nvSpPr>
          <p:spPr>
            <a:xfrm>
              <a:off x="4362171" y="4511426"/>
              <a:ext cx="457450" cy="276999"/>
            </a:xfrm>
            <a:prstGeom prst="rect">
              <a:avLst/>
            </a:prstGeom>
            <a:noFill/>
          </p:spPr>
          <p:txBody>
            <a:bodyPr wrap="square" rtlCol="0">
              <a:spAutoFit/>
            </a:bodyPr>
            <a:lstStyle/>
            <a:p>
              <a:pPr algn="ctr"/>
              <a:r>
                <a:rPr lang="pt-BR" sz="400" dirty="0">
                  <a:solidFill>
                    <a:schemeClr val="bg2">
                      <a:lumMod val="10000"/>
                    </a:schemeClr>
                  </a:solidFill>
                  <a:latin typeface="Source Sans Pro" panose="020B0503030403020204" pitchFamily="34" charset="0"/>
                  <a:ea typeface="Source Sans Pro" panose="020B0503030403020204" pitchFamily="34" charset="0"/>
                </a:rPr>
                <a:t>Azure DevOps &amp; GitHub</a:t>
              </a:r>
              <a:endParaRPr lang="en-US" sz="4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38" name="TextBox 2037">
              <a:extLst>
                <a:ext uri="{FF2B5EF4-FFF2-40B4-BE49-F238E27FC236}">
                  <a16:creationId xmlns:a16="http://schemas.microsoft.com/office/drawing/2014/main" id="{B9450A76-ACFB-45CB-7B02-8892C27658C4}"/>
                </a:ext>
              </a:extLst>
            </p:cNvPr>
            <p:cNvSpPr txBox="1"/>
            <p:nvPr/>
          </p:nvSpPr>
          <p:spPr>
            <a:xfrm>
              <a:off x="4894730" y="4549629"/>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Policy</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2044" name="Straight Connector 2043">
              <a:extLst>
                <a:ext uri="{FF2B5EF4-FFF2-40B4-BE49-F238E27FC236}">
                  <a16:creationId xmlns:a16="http://schemas.microsoft.com/office/drawing/2014/main" id="{C9848B1D-B305-C277-32A7-5BBFBCE03A28}"/>
                </a:ext>
              </a:extLst>
            </p:cNvPr>
            <p:cNvCxnSpPr/>
            <p:nvPr/>
          </p:nvCxnSpPr>
          <p:spPr>
            <a:xfrm>
              <a:off x="191120" y="381959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5" name="Straight Connector 2044">
              <a:extLst>
                <a:ext uri="{FF2B5EF4-FFF2-40B4-BE49-F238E27FC236}">
                  <a16:creationId xmlns:a16="http://schemas.microsoft.com/office/drawing/2014/main" id="{3C60245F-A1A0-12B9-F88C-FB664D1C868A}"/>
                </a:ext>
              </a:extLst>
            </p:cNvPr>
            <p:cNvCxnSpPr/>
            <p:nvPr/>
          </p:nvCxnSpPr>
          <p:spPr>
            <a:xfrm>
              <a:off x="191120" y="48273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47" name="TextBox 2046">
              <a:extLst>
                <a:ext uri="{FF2B5EF4-FFF2-40B4-BE49-F238E27FC236}">
                  <a16:creationId xmlns:a16="http://schemas.microsoft.com/office/drawing/2014/main" id="{84686EFD-A6A6-BD77-DBCD-F0460A54A4C0}"/>
                </a:ext>
              </a:extLst>
            </p:cNvPr>
            <p:cNvSpPr txBox="1"/>
            <p:nvPr/>
          </p:nvSpPr>
          <p:spPr>
            <a:xfrm>
              <a:off x="88679" y="4808545"/>
              <a:ext cx="609336"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Support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90" name="Oval 2089">
              <a:extLst>
                <a:ext uri="{FF2B5EF4-FFF2-40B4-BE49-F238E27FC236}">
                  <a16:creationId xmlns:a16="http://schemas.microsoft.com/office/drawing/2014/main" id="{2B7DB0CB-2A1D-D558-2D08-91D768F68716}"/>
                </a:ext>
              </a:extLst>
            </p:cNvPr>
            <p:cNvSpPr/>
            <p:nvPr/>
          </p:nvSpPr>
          <p:spPr>
            <a:xfrm>
              <a:off x="5470087" y="4694672"/>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1" name="Oval 2090">
              <a:extLst>
                <a:ext uri="{FF2B5EF4-FFF2-40B4-BE49-F238E27FC236}">
                  <a16:creationId xmlns:a16="http://schemas.microsoft.com/office/drawing/2014/main" id="{F0D29C8E-2483-8561-7A87-567919627355}"/>
                </a:ext>
              </a:extLst>
            </p:cNvPr>
            <p:cNvSpPr/>
            <p:nvPr/>
          </p:nvSpPr>
          <p:spPr>
            <a:xfrm>
              <a:off x="6498168" y="4707700"/>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2" name="Oval 2091">
              <a:extLst>
                <a:ext uri="{FF2B5EF4-FFF2-40B4-BE49-F238E27FC236}">
                  <a16:creationId xmlns:a16="http://schemas.microsoft.com/office/drawing/2014/main" id="{5DC1F028-4FE3-4D1B-B1CB-80C41A71F9D7}"/>
                </a:ext>
              </a:extLst>
            </p:cNvPr>
            <p:cNvSpPr/>
            <p:nvPr/>
          </p:nvSpPr>
          <p:spPr>
            <a:xfrm>
              <a:off x="5163176" y="4194109"/>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93" name="Oval 2092">
              <a:extLst>
                <a:ext uri="{FF2B5EF4-FFF2-40B4-BE49-F238E27FC236}">
                  <a16:creationId xmlns:a16="http://schemas.microsoft.com/office/drawing/2014/main" id="{E8A331EB-3A0A-8274-A9B7-86C817299658}"/>
                </a:ext>
              </a:extLst>
            </p:cNvPr>
            <p:cNvSpPr/>
            <p:nvPr/>
          </p:nvSpPr>
          <p:spPr>
            <a:xfrm>
              <a:off x="1250278" y="4694409"/>
              <a:ext cx="117488" cy="117353"/>
            </a:xfrm>
            <a:prstGeom prst="ellipse">
              <a:avLst/>
            </a:prstGeom>
            <a:solidFill>
              <a:srgbClr val="CCFF99">
                <a:alpha val="89804"/>
              </a:srgbClr>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grpSp>
        <p:nvGrpSpPr>
          <p:cNvPr id="15" name="Group 14">
            <a:extLst>
              <a:ext uri="{FF2B5EF4-FFF2-40B4-BE49-F238E27FC236}">
                <a16:creationId xmlns:a16="http://schemas.microsoft.com/office/drawing/2014/main" id="{C229F349-9FAE-F596-65C6-EAAEC7059317}"/>
              </a:ext>
            </a:extLst>
          </p:cNvPr>
          <p:cNvGrpSpPr/>
          <p:nvPr/>
        </p:nvGrpSpPr>
        <p:grpSpPr>
          <a:xfrm>
            <a:off x="61038" y="1069671"/>
            <a:ext cx="1225360" cy="2670205"/>
            <a:chOff x="61038" y="1069671"/>
            <a:chExt cx="1225360" cy="2670205"/>
          </a:xfrm>
        </p:grpSpPr>
        <p:sp>
          <p:nvSpPr>
            <p:cNvPr id="1052" name="Rectangle 1051">
              <a:extLst>
                <a:ext uri="{FF2B5EF4-FFF2-40B4-BE49-F238E27FC236}">
                  <a16:creationId xmlns:a16="http://schemas.microsoft.com/office/drawing/2014/main" id="{E6AA3203-6FA8-B65B-8B69-A4994B790F3E}"/>
                </a:ext>
              </a:extLst>
            </p:cNvPr>
            <p:cNvSpPr/>
            <p:nvPr/>
          </p:nvSpPr>
          <p:spPr>
            <a:xfrm>
              <a:off x="351454" y="1323996"/>
              <a:ext cx="716280" cy="2355847"/>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34" name="Picture 10">
              <a:extLst>
                <a:ext uri="{FF2B5EF4-FFF2-40B4-BE49-F238E27FC236}">
                  <a16:creationId xmlns:a16="http://schemas.microsoft.com/office/drawing/2014/main" id="{F989E9F2-A42D-0C0B-0D81-D9BA67290322}"/>
                </a:ext>
              </a:extLst>
            </p:cNvPr>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58900" y="1936830"/>
              <a:ext cx="1127498" cy="30462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a:extLst>
                <a:ext uri="{FF2B5EF4-FFF2-40B4-BE49-F238E27FC236}">
                  <a16:creationId xmlns:a16="http://schemas.microsoft.com/office/drawing/2014/main" id="{69C311ED-0E66-AF7A-031E-F5A294246D84}"/>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91616" y="2917996"/>
              <a:ext cx="252000" cy="252000"/>
            </a:xfrm>
            <a:prstGeom prst="rect">
              <a:avLst/>
            </a:prstGeom>
          </p:spPr>
        </p:pic>
        <p:pic>
          <p:nvPicPr>
            <p:cNvPr id="46" name="Picture 45">
              <a:extLst>
                <a:ext uri="{FF2B5EF4-FFF2-40B4-BE49-F238E27FC236}">
                  <a16:creationId xmlns:a16="http://schemas.microsoft.com/office/drawing/2014/main" id="{78D1A387-161F-AC7E-11F2-8E30C1A87E03}"/>
                </a:ext>
              </a:extLst>
            </p:cNvPr>
            <p:cNvPicPr>
              <a:picLocks/>
            </p:cNvPicPr>
            <p:nvPr/>
          </p:nvPicPr>
          <p:blipFill>
            <a:blip r:embed="rId25">
              <a:extLst>
                <a:ext uri="{28A0092B-C50C-407E-A947-70E740481C1C}">
                  <a14:useLocalDpi xmlns:a14="http://schemas.microsoft.com/office/drawing/2010/main" val="0"/>
                </a:ext>
              </a:extLst>
            </a:blip>
            <a:stretch>
              <a:fillRect/>
            </a:stretch>
          </p:blipFill>
          <p:spPr>
            <a:xfrm>
              <a:off x="611153" y="3282929"/>
              <a:ext cx="252000" cy="252000"/>
            </a:xfrm>
            <a:prstGeom prst="rect">
              <a:avLst/>
            </a:prstGeom>
          </p:spPr>
        </p:pic>
        <p:sp>
          <p:nvSpPr>
            <p:cNvPr id="49" name="TextBox 48">
              <a:extLst>
                <a:ext uri="{FF2B5EF4-FFF2-40B4-BE49-F238E27FC236}">
                  <a16:creationId xmlns:a16="http://schemas.microsoft.com/office/drawing/2014/main" id="{CEEAD3A6-EE6B-3BE6-F4D2-6BAA3AEB1A43}"/>
                </a:ext>
              </a:extLst>
            </p:cNvPr>
            <p:cNvSpPr txBox="1"/>
            <p:nvPr/>
          </p:nvSpPr>
          <p:spPr>
            <a:xfrm>
              <a:off x="359476" y="1328531"/>
              <a:ext cx="707652" cy="323165"/>
            </a:xfrm>
            <a:prstGeom prst="rect">
              <a:avLst/>
            </a:prstGeom>
            <a:noFill/>
          </p:spPr>
          <p:txBody>
            <a:bodyPr wrap="square" rtlCol="0">
              <a:spAutoFit/>
            </a:bodyPr>
            <a:lstStyle/>
            <a:p>
              <a:pPr algn="ctr"/>
              <a:r>
                <a:rPr lang="pt-BR" sz="750" b="1" dirty="0">
                  <a:solidFill>
                    <a:schemeClr val="bg2">
                      <a:lumMod val="10000"/>
                    </a:schemeClr>
                  </a:solidFill>
                  <a:latin typeface="Source Sans Pro" panose="020B0503030403020204" pitchFamily="34" charset="0"/>
                  <a:ea typeface="Source Sans Pro" panose="020B0503030403020204" pitchFamily="34" charset="0"/>
                </a:rPr>
                <a:t>Source Data Stack</a:t>
              </a:r>
              <a:endParaRPr lang="en-US" sz="75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54" name="Straight Connector 53">
              <a:extLst>
                <a:ext uri="{FF2B5EF4-FFF2-40B4-BE49-F238E27FC236}">
                  <a16:creationId xmlns:a16="http://schemas.microsoft.com/office/drawing/2014/main" id="{BF5DA574-C4CD-79B3-1637-8BBC2671FD28}"/>
                </a:ext>
              </a:extLst>
            </p:cNvPr>
            <p:cNvCxnSpPr/>
            <p:nvPr/>
          </p:nvCxnSpPr>
          <p:spPr>
            <a:xfrm>
              <a:off x="357455" y="2660454"/>
              <a:ext cx="716280" cy="0"/>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2040" name="Straight Connector 2039">
              <a:extLst>
                <a:ext uri="{FF2B5EF4-FFF2-40B4-BE49-F238E27FC236}">
                  <a16:creationId xmlns:a16="http://schemas.microsoft.com/office/drawing/2014/main" id="{B6EB152C-2218-E7A1-1168-09D46C9D152B}"/>
                </a:ext>
              </a:extLst>
            </p:cNvPr>
            <p:cNvCxnSpPr/>
            <p:nvPr/>
          </p:nvCxnSpPr>
          <p:spPr>
            <a:xfrm>
              <a:off x="191120" y="1219876"/>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2" name="Straight Connector 2041">
              <a:extLst>
                <a:ext uri="{FF2B5EF4-FFF2-40B4-BE49-F238E27FC236}">
                  <a16:creationId xmlns:a16="http://schemas.microsoft.com/office/drawing/2014/main" id="{7AE9DF18-B164-1E6E-9B9B-6816CA05F7D4}"/>
                </a:ext>
              </a:extLst>
            </p:cNvPr>
            <p:cNvCxnSpPr/>
            <p:nvPr/>
          </p:nvCxnSpPr>
          <p:spPr>
            <a:xfrm>
              <a:off x="191120" y="122093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43" name="Straight Connector 2042">
              <a:extLst>
                <a:ext uri="{FF2B5EF4-FFF2-40B4-BE49-F238E27FC236}">
                  <a16:creationId xmlns:a16="http://schemas.microsoft.com/office/drawing/2014/main" id="{18D22594-CC3B-D2AE-3A53-084262A8E521}"/>
                </a:ext>
              </a:extLst>
            </p:cNvPr>
            <p:cNvCxnSpPr/>
            <p:nvPr/>
          </p:nvCxnSpPr>
          <p:spPr>
            <a:xfrm>
              <a:off x="189959" y="373961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46" name="TextBox 2045">
              <a:extLst>
                <a:ext uri="{FF2B5EF4-FFF2-40B4-BE49-F238E27FC236}">
                  <a16:creationId xmlns:a16="http://schemas.microsoft.com/office/drawing/2014/main" id="{CFB2490C-9864-97A7-48ED-C91AFC187D51}"/>
                </a:ext>
              </a:extLst>
            </p:cNvPr>
            <p:cNvSpPr txBox="1"/>
            <p:nvPr/>
          </p:nvSpPr>
          <p:spPr>
            <a:xfrm>
              <a:off x="61038" y="106967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3" name="TextBox 2052">
              <a:extLst>
                <a:ext uri="{FF2B5EF4-FFF2-40B4-BE49-F238E27FC236}">
                  <a16:creationId xmlns:a16="http://schemas.microsoft.com/office/drawing/2014/main" id="{088A1AFD-BD0B-4462-521B-39C1AFAD4D86}"/>
                </a:ext>
              </a:extLst>
            </p:cNvPr>
            <p:cNvSpPr txBox="1"/>
            <p:nvPr/>
          </p:nvSpPr>
          <p:spPr>
            <a:xfrm>
              <a:off x="371909" y="1735523"/>
              <a:ext cx="71628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Operational Stack</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4" name="TextBox 2053">
              <a:extLst>
                <a:ext uri="{FF2B5EF4-FFF2-40B4-BE49-F238E27FC236}">
                  <a16:creationId xmlns:a16="http://schemas.microsoft.com/office/drawing/2014/main" id="{8420CC55-A6E3-199C-4B13-B468CA8F46C4}"/>
                </a:ext>
              </a:extLst>
            </p:cNvPr>
            <p:cNvSpPr txBox="1"/>
            <p:nvPr/>
          </p:nvSpPr>
          <p:spPr>
            <a:xfrm>
              <a:off x="352856" y="2698582"/>
              <a:ext cx="716280"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Analytical Stack</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5" name="TextBox 2054">
              <a:extLst>
                <a:ext uri="{FF2B5EF4-FFF2-40B4-BE49-F238E27FC236}">
                  <a16:creationId xmlns:a16="http://schemas.microsoft.com/office/drawing/2014/main" id="{0FDCC7C6-F2F9-1143-D268-3D4FE28D5797}"/>
                </a:ext>
              </a:extLst>
            </p:cNvPr>
            <p:cNvSpPr txBox="1"/>
            <p:nvPr/>
          </p:nvSpPr>
          <p:spPr>
            <a:xfrm>
              <a:off x="353229" y="3155830"/>
              <a:ext cx="716280" cy="153888"/>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SAS EG</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56" name="TextBox 2055">
              <a:extLst>
                <a:ext uri="{FF2B5EF4-FFF2-40B4-BE49-F238E27FC236}">
                  <a16:creationId xmlns:a16="http://schemas.microsoft.com/office/drawing/2014/main" id="{73D02C66-3E06-D00C-5E30-8E40C51D77FA}"/>
                </a:ext>
              </a:extLst>
            </p:cNvPr>
            <p:cNvSpPr txBox="1"/>
            <p:nvPr/>
          </p:nvSpPr>
          <p:spPr>
            <a:xfrm>
              <a:off x="353229" y="3523337"/>
              <a:ext cx="716280" cy="153888"/>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Oracle DB</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94" name="Oval 2093">
              <a:extLst>
                <a:ext uri="{FF2B5EF4-FFF2-40B4-BE49-F238E27FC236}">
                  <a16:creationId xmlns:a16="http://schemas.microsoft.com/office/drawing/2014/main" id="{4D5D0BF5-4FBB-FDB0-DC76-D4CC378FA1CA}"/>
                </a:ext>
              </a:extLst>
            </p:cNvPr>
            <p:cNvSpPr/>
            <p:nvPr/>
          </p:nvSpPr>
          <p:spPr>
            <a:xfrm>
              <a:off x="1008666" y="361868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grpSp>
        <p:nvGrpSpPr>
          <p:cNvPr id="17" name="Group 16">
            <a:extLst>
              <a:ext uri="{FF2B5EF4-FFF2-40B4-BE49-F238E27FC236}">
                <a16:creationId xmlns:a16="http://schemas.microsoft.com/office/drawing/2014/main" id="{CEA552E8-37B1-B4D3-056A-3E6C7D3E0FFA}"/>
              </a:ext>
            </a:extLst>
          </p:cNvPr>
          <p:cNvGrpSpPr/>
          <p:nvPr/>
        </p:nvGrpSpPr>
        <p:grpSpPr>
          <a:xfrm>
            <a:off x="1391887" y="1137049"/>
            <a:ext cx="3343855" cy="2548615"/>
            <a:chOff x="1391887" y="1137049"/>
            <a:chExt cx="3343855" cy="2548615"/>
          </a:xfrm>
        </p:grpSpPr>
        <p:sp>
          <p:nvSpPr>
            <p:cNvPr id="1880" name="Rectangle 1879">
              <a:extLst>
                <a:ext uri="{FF2B5EF4-FFF2-40B4-BE49-F238E27FC236}">
                  <a16:creationId xmlns:a16="http://schemas.microsoft.com/office/drawing/2014/main" id="{290F5E1A-B4C0-2C1A-4F5E-533577BFCB0E}"/>
                </a:ext>
              </a:extLst>
            </p:cNvPr>
            <p:cNvSpPr/>
            <p:nvPr/>
          </p:nvSpPr>
          <p:spPr>
            <a:xfrm>
              <a:off x="1391887" y="1329816"/>
              <a:ext cx="3070572" cy="2355848"/>
            </a:xfrm>
            <a:prstGeom prst="rect">
              <a:avLst/>
            </a:prstGeom>
            <a:solidFill>
              <a:srgbClr val="F2F2F2">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0" name="Rectangle 1869">
              <a:extLst>
                <a:ext uri="{FF2B5EF4-FFF2-40B4-BE49-F238E27FC236}">
                  <a16:creationId xmlns:a16="http://schemas.microsoft.com/office/drawing/2014/main" id="{F6803030-B46E-5083-F5A9-C09EF2547807}"/>
                </a:ext>
              </a:extLst>
            </p:cNvPr>
            <p:cNvSpPr/>
            <p:nvPr/>
          </p:nvSpPr>
          <p:spPr>
            <a:xfrm>
              <a:off x="2565546" y="1671623"/>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6" name="Rectangle 1865">
              <a:extLst>
                <a:ext uri="{FF2B5EF4-FFF2-40B4-BE49-F238E27FC236}">
                  <a16:creationId xmlns:a16="http://schemas.microsoft.com/office/drawing/2014/main" id="{79E5964C-A37D-37F3-6529-B370DA648E34}"/>
                </a:ext>
              </a:extLst>
            </p:cNvPr>
            <p:cNvSpPr/>
            <p:nvPr/>
          </p:nvSpPr>
          <p:spPr>
            <a:xfrm>
              <a:off x="1539386" y="1671622"/>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Picture 58">
              <a:extLst>
                <a:ext uri="{FF2B5EF4-FFF2-40B4-BE49-F238E27FC236}">
                  <a16:creationId xmlns:a16="http://schemas.microsoft.com/office/drawing/2014/main" id="{5C7CCDEE-4A2E-D821-637A-337889622FB2}"/>
                </a:ext>
              </a:extLst>
            </p:cNvPr>
            <p:cNvPicPr>
              <a:picLocks/>
            </p:cNvPicPr>
            <p:nvPr/>
          </p:nvPicPr>
          <p:blipFill>
            <a:blip r:embed="rId26">
              <a:extLst>
                <a:ext uri="{28A0092B-C50C-407E-A947-70E740481C1C}">
                  <a14:useLocalDpi xmlns:a14="http://schemas.microsoft.com/office/drawing/2010/main" val="0"/>
                </a:ext>
              </a:extLst>
            </a:blip>
            <a:stretch>
              <a:fillRect/>
            </a:stretch>
          </p:blipFill>
          <p:spPr>
            <a:xfrm>
              <a:off x="1643611" y="2183865"/>
              <a:ext cx="486000" cy="378000"/>
            </a:xfrm>
            <a:prstGeom prst="rect">
              <a:avLst/>
            </a:prstGeom>
          </p:spPr>
        </p:pic>
        <p:pic>
          <p:nvPicPr>
            <p:cNvPr id="63" name="Picture 62">
              <a:extLst>
                <a:ext uri="{FF2B5EF4-FFF2-40B4-BE49-F238E27FC236}">
                  <a16:creationId xmlns:a16="http://schemas.microsoft.com/office/drawing/2014/main" id="{4C526E01-35A6-24C6-E333-7A7DE1D91D1F}"/>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768441" y="2183865"/>
              <a:ext cx="310507" cy="310507"/>
            </a:xfrm>
            <a:prstGeom prst="rect">
              <a:avLst/>
            </a:prstGeom>
          </p:spPr>
        </p:pic>
        <p:sp>
          <p:nvSpPr>
            <p:cNvPr id="1867" name="TextBox 1866">
              <a:extLst>
                <a:ext uri="{FF2B5EF4-FFF2-40B4-BE49-F238E27FC236}">
                  <a16:creationId xmlns:a16="http://schemas.microsoft.com/office/drawing/2014/main" id="{CE32D3D2-2C11-42C1-2A94-DBF2D304E4CF}"/>
                </a:ext>
              </a:extLst>
            </p:cNvPr>
            <p:cNvSpPr txBox="1"/>
            <p:nvPr/>
          </p:nvSpPr>
          <p:spPr>
            <a:xfrm>
              <a:off x="1539386" y="1757496"/>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Ingestion</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68" name="TextBox 1867">
              <a:extLst>
                <a:ext uri="{FF2B5EF4-FFF2-40B4-BE49-F238E27FC236}">
                  <a16:creationId xmlns:a16="http://schemas.microsoft.com/office/drawing/2014/main" id="{AF96CDCB-FF68-E4E4-C482-833B0B0723C5}"/>
                </a:ext>
              </a:extLst>
            </p:cNvPr>
            <p:cNvSpPr txBox="1"/>
            <p:nvPr/>
          </p:nvSpPr>
          <p:spPr>
            <a:xfrm>
              <a:off x="1541721" y="2744202"/>
              <a:ext cx="716280" cy="184666"/>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Pipelines</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69" name="TextBox 1868">
              <a:extLst>
                <a:ext uri="{FF2B5EF4-FFF2-40B4-BE49-F238E27FC236}">
                  <a16:creationId xmlns:a16="http://schemas.microsoft.com/office/drawing/2014/main" id="{66B3954F-D9B2-3202-655A-12AF67AE6E2F}"/>
                </a:ext>
              </a:extLst>
            </p:cNvPr>
            <p:cNvSpPr txBox="1"/>
            <p:nvPr/>
          </p:nvSpPr>
          <p:spPr>
            <a:xfrm>
              <a:off x="1541898" y="2965522"/>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Scheduled / Event Triggered data ingestion</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72" name="TextBox 1871">
              <a:extLst>
                <a:ext uri="{FF2B5EF4-FFF2-40B4-BE49-F238E27FC236}">
                  <a16:creationId xmlns:a16="http://schemas.microsoft.com/office/drawing/2014/main" id="{6EE7B0B3-6673-C695-891F-468F7F501758}"/>
                </a:ext>
              </a:extLst>
            </p:cNvPr>
            <p:cNvSpPr txBox="1"/>
            <p:nvPr/>
          </p:nvSpPr>
          <p:spPr>
            <a:xfrm>
              <a:off x="2565546" y="175749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Store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74" name="TextBox 1873">
              <a:extLst>
                <a:ext uri="{FF2B5EF4-FFF2-40B4-BE49-F238E27FC236}">
                  <a16:creationId xmlns:a16="http://schemas.microsoft.com/office/drawing/2014/main" id="{D9FCCA8E-F596-5185-1CA2-BA6AA1E839A9}"/>
                </a:ext>
              </a:extLst>
            </p:cNvPr>
            <p:cNvSpPr txBox="1"/>
            <p:nvPr/>
          </p:nvSpPr>
          <p:spPr>
            <a:xfrm>
              <a:off x="2568058" y="2996010"/>
              <a:ext cx="716280" cy="246221"/>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High-performance polyglot storage</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881" name="Rectangle 1880">
              <a:extLst>
                <a:ext uri="{FF2B5EF4-FFF2-40B4-BE49-F238E27FC236}">
                  <a16:creationId xmlns:a16="http://schemas.microsoft.com/office/drawing/2014/main" id="{7E39EA86-86EA-CDBE-8D64-F19111354563}"/>
                </a:ext>
              </a:extLst>
            </p:cNvPr>
            <p:cNvSpPr/>
            <p:nvPr/>
          </p:nvSpPr>
          <p:spPr>
            <a:xfrm>
              <a:off x="3591706" y="1671623"/>
              <a:ext cx="716280" cy="164828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82" name="Picture 1881">
              <a:extLst>
                <a:ext uri="{FF2B5EF4-FFF2-40B4-BE49-F238E27FC236}">
                  <a16:creationId xmlns:a16="http://schemas.microsoft.com/office/drawing/2014/main" id="{F6513150-DE79-A43D-6748-2F46790A97A6}"/>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1432115" y="3466648"/>
              <a:ext cx="231912" cy="182157"/>
            </a:xfrm>
            <a:prstGeom prst="rect">
              <a:avLst/>
            </a:prstGeom>
          </p:spPr>
        </p:pic>
        <p:sp>
          <p:nvSpPr>
            <p:cNvPr id="1883" name="TextBox 1882">
              <a:extLst>
                <a:ext uri="{FF2B5EF4-FFF2-40B4-BE49-F238E27FC236}">
                  <a16:creationId xmlns:a16="http://schemas.microsoft.com/office/drawing/2014/main" id="{1E1432C7-641C-C8C1-4ADD-08897F702BC8}"/>
                </a:ext>
              </a:extLst>
            </p:cNvPr>
            <p:cNvSpPr txBox="1"/>
            <p:nvPr/>
          </p:nvSpPr>
          <p:spPr>
            <a:xfrm>
              <a:off x="1539386" y="3451248"/>
              <a:ext cx="1229046" cy="200055"/>
            </a:xfrm>
            <a:prstGeom prst="rect">
              <a:avLst/>
            </a:prstGeom>
            <a:noFill/>
          </p:spPr>
          <p:txBody>
            <a:bodyPr wrap="square" rtlCol="0">
              <a:spAutoFit/>
            </a:bodyPr>
            <a:lstStyle/>
            <a:p>
              <a:pPr algn="ctr"/>
              <a:r>
                <a:rPr lang="pt-BR" sz="700" b="1" dirty="0">
                  <a:solidFill>
                    <a:schemeClr val="bg2">
                      <a:lumMod val="10000"/>
                    </a:schemeClr>
                  </a:solidFill>
                  <a:latin typeface="Source Sans Pro" panose="020B0503030403020204" pitchFamily="34" charset="0"/>
                  <a:ea typeface="Source Sans Pro" panose="020B0503030403020204" pitchFamily="34" charset="0"/>
                </a:rPr>
                <a:t>Azure Synapse Analytics</a:t>
              </a:r>
              <a:endParaRPr lang="en-US" sz="7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887" name="Picture 1886">
              <a:extLst>
                <a:ext uri="{FF2B5EF4-FFF2-40B4-BE49-F238E27FC236}">
                  <a16:creationId xmlns:a16="http://schemas.microsoft.com/office/drawing/2014/main" id="{8A8C401E-8EFB-4FC2-72CD-81CCB54F75B3}"/>
                </a:ext>
              </a:extLst>
            </p:cNvPr>
            <p:cNvPicPr>
              <a:picLocks/>
            </p:cNvPicPr>
            <p:nvPr/>
          </p:nvPicPr>
          <p:blipFill>
            <a:blip r:embed="rId26">
              <a:extLst>
                <a:ext uri="{28A0092B-C50C-407E-A947-70E740481C1C}">
                  <a14:useLocalDpi xmlns:a14="http://schemas.microsoft.com/office/drawing/2010/main" val="0"/>
                </a:ext>
              </a:extLst>
            </a:blip>
            <a:stretch>
              <a:fillRect/>
            </a:stretch>
          </p:blipFill>
          <p:spPr>
            <a:xfrm>
              <a:off x="3711733" y="2183865"/>
              <a:ext cx="486000" cy="378000"/>
            </a:xfrm>
            <a:prstGeom prst="rect">
              <a:avLst/>
            </a:prstGeom>
          </p:spPr>
        </p:pic>
        <p:sp>
          <p:nvSpPr>
            <p:cNvPr id="1888" name="TextBox 1887">
              <a:extLst>
                <a:ext uri="{FF2B5EF4-FFF2-40B4-BE49-F238E27FC236}">
                  <a16:creationId xmlns:a16="http://schemas.microsoft.com/office/drawing/2014/main" id="{56E82F59-E208-47DA-8950-7396143D7B2C}"/>
                </a:ext>
              </a:extLst>
            </p:cNvPr>
            <p:cNvSpPr txBox="1"/>
            <p:nvPr/>
          </p:nvSpPr>
          <p:spPr>
            <a:xfrm>
              <a:off x="2565576" y="2651869"/>
              <a:ext cx="716280" cy="276999"/>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Data Lake Storage Gen2</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892" name="Picture 1891">
              <a:extLst>
                <a:ext uri="{FF2B5EF4-FFF2-40B4-BE49-F238E27FC236}">
                  <a16:creationId xmlns:a16="http://schemas.microsoft.com/office/drawing/2014/main" id="{5B8860D4-248F-F6B7-88E1-413214D7BCD6}"/>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971132" y="2510010"/>
              <a:ext cx="167609" cy="87836"/>
            </a:xfrm>
            <a:prstGeom prst="rect">
              <a:avLst/>
            </a:prstGeom>
          </p:spPr>
        </p:pic>
        <p:sp>
          <p:nvSpPr>
            <p:cNvPr id="1895" name="TextBox 1894">
              <a:extLst>
                <a:ext uri="{FF2B5EF4-FFF2-40B4-BE49-F238E27FC236}">
                  <a16:creationId xmlns:a16="http://schemas.microsoft.com/office/drawing/2014/main" id="{F4F828B9-3409-8CBF-8BC3-1D03297D728A}"/>
                </a:ext>
              </a:extLst>
            </p:cNvPr>
            <p:cNvSpPr txBox="1"/>
            <p:nvPr/>
          </p:nvSpPr>
          <p:spPr>
            <a:xfrm>
              <a:off x="3598174" y="1757497"/>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900" name="TextBox 1899">
              <a:extLst>
                <a:ext uri="{FF2B5EF4-FFF2-40B4-BE49-F238E27FC236}">
                  <a16:creationId xmlns:a16="http://schemas.microsoft.com/office/drawing/2014/main" id="{690B3B6C-B5D6-C044-5120-6A7A6517AF94}"/>
                </a:ext>
              </a:extLst>
            </p:cNvPr>
            <p:cNvSpPr txBox="1"/>
            <p:nvPr/>
          </p:nvSpPr>
          <p:spPr>
            <a:xfrm>
              <a:off x="3592654" y="2605703"/>
              <a:ext cx="716280" cy="369332"/>
            </a:xfrm>
            <a:prstGeom prst="rect">
              <a:avLst/>
            </a:prstGeom>
            <a:noFill/>
          </p:spPr>
          <p:txBody>
            <a:bodyPr wrap="square" rtlCol="0">
              <a:spAutoFit/>
            </a:bodyPr>
            <a:lstStyle/>
            <a:p>
              <a:pPr algn="ctr"/>
              <a:r>
                <a:rPr lang="pt-BR" sz="600" b="1" dirty="0">
                  <a:solidFill>
                    <a:schemeClr val="bg2">
                      <a:lumMod val="10000"/>
                    </a:schemeClr>
                  </a:solidFill>
                  <a:latin typeface="Source Sans Pro" panose="020B0503030403020204" pitchFamily="34" charset="0"/>
                  <a:ea typeface="Source Sans Pro" panose="020B0503030403020204" pitchFamily="34" charset="0"/>
                </a:rPr>
                <a:t>Serverless and Dedicated SQL Pools</a:t>
              </a:r>
              <a:endParaRPr lang="en-US" sz="600" b="1"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1904" name="Straight Arrow Connector 1903">
              <a:extLst>
                <a:ext uri="{FF2B5EF4-FFF2-40B4-BE49-F238E27FC236}">
                  <a16:creationId xmlns:a16="http://schemas.microsoft.com/office/drawing/2014/main" id="{51B7CFF5-9D23-1A9A-0ADB-6F6BC130F5B2}"/>
                </a:ext>
              </a:extLst>
            </p:cNvPr>
            <p:cNvCxnSpPr>
              <a:cxnSpLocks/>
            </p:cNvCxnSpPr>
            <p:nvPr/>
          </p:nvCxnSpPr>
          <p:spPr>
            <a:xfrm>
              <a:off x="2151213" y="2397841"/>
              <a:ext cx="547511"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24" name="Straight Arrow Connector 1023">
              <a:extLst>
                <a:ext uri="{FF2B5EF4-FFF2-40B4-BE49-F238E27FC236}">
                  <a16:creationId xmlns:a16="http://schemas.microsoft.com/office/drawing/2014/main" id="{4D3562EF-4F4E-473F-FF94-1A8E347A6E8F}"/>
                </a:ext>
              </a:extLst>
            </p:cNvPr>
            <p:cNvCxnSpPr>
              <a:cxnSpLocks/>
            </p:cNvCxnSpPr>
            <p:nvPr/>
          </p:nvCxnSpPr>
          <p:spPr>
            <a:xfrm>
              <a:off x="3140380" y="2417001"/>
              <a:ext cx="540971"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1060" name="Picture 1059">
              <a:extLst>
                <a:ext uri="{FF2B5EF4-FFF2-40B4-BE49-F238E27FC236}">
                  <a16:creationId xmlns:a16="http://schemas.microsoft.com/office/drawing/2014/main" id="{29D559E3-EAE8-9AA0-587F-9CA598D527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82484" y="1208846"/>
              <a:ext cx="225785" cy="225785"/>
            </a:xfrm>
            <a:prstGeom prst="rect">
              <a:avLst/>
            </a:prstGeom>
          </p:spPr>
        </p:pic>
        <p:sp>
          <p:nvSpPr>
            <p:cNvPr id="1061" name="TextBox 1060">
              <a:extLst>
                <a:ext uri="{FF2B5EF4-FFF2-40B4-BE49-F238E27FC236}">
                  <a16:creationId xmlns:a16="http://schemas.microsoft.com/office/drawing/2014/main" id="{F1CB3737-E857-D2B1-0F5F-4EEE56AD79F0}"/>
                </a:ext>
              </a:extLst>
            </p:cNvPr>
            <p:cNvSpPr txBox="1"/>
            <p:nvPr/>
          </p:nvSpPr>
          <p:spPr>
            <a:xfrm>
              <a:off x="4284776" y="1356700"/>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Data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69" name="Arc 1068">
              <a:extLst>
                <a:ext uri="{FF2B5EF4-FFF2-40B4-BE49-F238E27FC236}">
                  <a16:creationId xmlns:a16="http://schemas.microsoft.com/office/drawing/2014/main" id="{11639F7D-D7B0-C906-E88D-5395FE8033EE}"/>
                </a:ext>
              </a:extLst>
            </p:cNvPr>
            <p:cNvSpPr/>
            <p:nvPr/>
          </p:nvSpPr>
          <p:spPr>
            <a:xfrm>
              <a:off x="4118269" y="1137049"/>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49" name="Picture 2048">
              <a:extLst>
                <a:ext uri="{FF2B5EF4-FFF2-40B4-BE49-F238E27FC236}">
                  <a16:creationId xmlns:a16="http://schemas.microsoft.com/office/drawing/2014/main" id="{3AE4E9CD-83ED-9BCA-E807-0B4869623B14}"/>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014541" y="2173854"/>
              <a:ext cx="97767" cy="97668"/>
            </a:xfrm>
            <a:prstGeom prst="rect">
              <a:avLst/>
            </a:prstGeom>
          </p:spPr>
        </p:pic>
        <p:sp>
          <p:nvSpPr>
            <p:cNvPr id="2085" name="Oval 2084">
              <a:extLst>
                <a:ext uri="{FF2B5EF4-FFF2-40B4-BE49-F238E27FC236}">
                  <a16:creationId xmlns:a16="http://schemas.microsoft.com/office/drawing/2014/main" id="{C239EE32-2209-E2C0-9808-397E601051A8}"/>
                </a:ext>
              </a:extLst>
            </p:cNvPr>
            <p:cNvSpPr/>
            <p:nvPr/>
          </p:nvSpPr>
          <p:spPr>
            <a:xfrm>
              <a:off x="2200442" y="3261500"/>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6" name="Oval 2085">
              <a:extLst>
                <a:ext uri="{FF2B5EF4-FFF2-40B4-BE49-F238E27FC236}">
                  <a16:creationId xmlns:a16="http://schemas.microsoft.com/office/drawing/2014/main" id="{FFFEC91C-21F2-D847-0363-6BCAE6D018A4}"/>
                </a:ext>
              </a:extLst>
            </p:cNvPr>
            <p:cNvSpPr/>
            <p:nvPr/>
          </p:nvSpPr>
          <p:spPr>
            <a:xfrm>
              <a:off x="3224132" y="326346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7" name="Oval 2086">
              <a:extLst>
                <a:ext uri="{FF2B5EF4-FFF2-40B4-BE49-F238E27FC236}">
                  <a16:creationId xmlns:a16="http://schemas.microsoft.com/office/drawing/2014/main" id="{FBA55C1A-DB25-1743-7D1F-B65DDAA37374}"/>
                </a:ext>
              </a:extLst>
            </p:cNvPr>
            <p:cNvSpPr/>
            <p:nvPr/>
          </p:nvSpPr>
          <p:spPr>
            <a:xfrm>
              <a:off x="4250381" y="3260834"/>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nvGrpSpPr>
            <p:cNvPr id="2099" name="Group 2098">
              <a:extLst>
                <a:ext uri="{FF2B5EF4-FFF2-40B4-BE49-F238E27FC236}">
                  <a16:creationId xmlns:a16="http://schemas.microsoft.com/office/drawing/2014/main" id="{11FC3D11-64D8-E430-5873-3D68FDDF780C}"/>
                </a:ext>
              </a:extLst>
            </p:cNvPr>
            <p:cNvGrpSpPr/>
            <p:nvPr/>
          </p:nvGrpSpPr>
          <p:grpSpPr>
            <a:xfrm>
              <a:off x="2844818" y="2545404"/>
              <a:ext cx="152973" cy="72000"/>
              <a:chOff x="2754341" y="2561521"/>
              <a:chExt cx="152973" cy="72000"/>
            </a:xfrm>
          </p:grpSpPr>
          <p:pic>
            <p:nvPicPr>
              <p:cNvPr id="2077" name="Picture 2076">
                <a:extLst>
                  <a:ext uri="{FF2B5EF4-FFF2-40B4-BE49-F238E27FC236}">
                    <a16:creationId xmlns:a16="http://schemas.microsoft.com/office/drawing/2014/main" id="{7CD30A0E-96EC-FBB3-D3A3-8A0177EA604C}"/>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754341" y="2561521"/>
                <a:ext cx="72000" cy="72000"/>
              </a:xfrm>
              <a:prstGeom prst="rect">
                <a:avLst/>
              </a:prstGeom>
              <a:ln w="3175">
                <a:solidFill>
                  <a:schemeClr val="tx2">
                    <a:lumMod val="60000"/>
                    <a:lumOff val="40000"/>
                  </a:schemeClr>
                </a:solidFill>
              </a:ln>
            </p:spPr>
          </p:pic>
          <p:pic>
            <p:nvPicPr>
              <p:cNvPr id="2081" name="Picture 2080">
                <a:extLst>
                  <a:ext uri="{FF2B5EF4-FFF2-40B4-BE49-F238E27FC236}">
                    <a16:creationId xmlns:a16="http://schemas.microsoft.com/office/drawing/2014/main" id="{82749424-2BCC-3C57-7133-76AA5C35E376}"/>
                  </a:ext>
                </a:extLst>
              </p:cNvPr>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2835314" y="2561521"/>
                <a:ext cx="72000" cy="72000"/>
              </a:xfrm>
              <a:prstGeom prst="rect">
                <a:avLst/>
              </a:prstGeom>
              <a:ln w="3175">
                <a:solidFill>
                  <a:schemeClr val="tx2">
                    <a:lumMod val="60000"/>
                    <a:lumOff val="40000"/>
                  </a:schemeClr>
                </a:solidFill>
              </a:ln>
            </p:spPr>
          </p:pic>
        </p:grpSp>
        <p:sp>
          <p:nvSpPr>
            <p:cNvPr id="3" name="TextBox 2">
              <a:extLst>
                <a:ext uri="{FF2B5EF4-FFF2-40B4-BE49-F238E27FC236}">
                  <a16:creationId xmlns:a16="http://schemas.microsoft.com/office/drawing/2014/main" id="{493AD43D-837E-86D4-EFC3-43EE96F508F0}"/>
                </a:ext>
              </a:extLst>
            </p:cNvPr>
            <p:cNvSpPr txBox="1"/>
            <p:nvPr/>
          </p:nvSpPr>
          <p:spPr>
            <a:xfrm>
              <a:off x="3594999" y="3002261"/>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Enterprise data warehouse capabilities </a:t>
              </a:r>
            </a:p>
          </p:txBody>
        </p:sp>
        <p:pic>
          <p:nvPicPr>
            <p:cNvPr id="10" name="Picture 9">
              <a:extLst>
                <a:ext uri="{FF2B5EF4-FFF2-40B4-BE49-F238E27FC236}">
                  <a16:creationId xmlns:a16="http://schemas.microsoft.com/office/drawing/2014/main" id="{8F34661F-6F39-C64B-0AF2-ACED65001604}"/>
                </a:ext>
              </a:extLst>
            </p:cNvPr>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4097036" y="2183605"/>
              <a:ext cx="72000" cy="72000"/>
            </a:xfrm>
            <a:prstGeom prst="rect">
              <a:avLst/>
            </a:prstGeom>
            <a:ln w="3175">
              <a:solidFill>
                <a:schemeClr val="tx2">
                  <a:lumMod val="60000"/>
                  <a:lumOff val="40000"/>
                </a:schemeClr>
              </a:solidFill>
            </a:ln>
          </p:spPr>
        </p:pic>
        <p:pic>
          <p:nvPicPr>
            <p:cNvPr id="12" name="Picture 11">
              <a:extLst>
                <a:ext uri="{FF2B5EF4-FFF2-40B4-BE49-F238E27FC236}">
                  <a16:creationId xmlns:a16="http://schemas.microsoft.com/office/drawing/2014/main" id="{968FB3D6-2633-E9E6-4050-2BCE91A98FC3}"/>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4036314" y="2492034"/>
              <a:ext cx="107929" cy="107929"/>
            </a:xfrm>
            <a:prstGeom prst="rect">
              <a:avLst/>
            </a:prstGeom>
          </p:spPr>
        </p:pic>
      </p:grpSp>
      <p:cxnSp>
        <p:nvCxnSpPr>
          <p:cNvPr id="1065" name="Straight Arrow Connector 1064">
            <a:extLst>
              <a:ext uri="{FF2B5EF4-FFF2-40B4-BE49-F238E27FC236}">
                <a16:creationId xmlns:a16="http://schemas.microsoft.com/office/drawing/2014/main" id="{A9A63364-2D4E-F1DF-1F66-59109E3B8C3D}"/>
              </a:ext>
            </a:extLst>
          </p:cNvPr>
          <p:cNvCxnSpPr>
            <a:cxnSpLocks/>
          </p:cNvCxnSpPr>
          <p:nvPr/>
        </p:nvCxnSpPr>
        <p:spPr>
          <a:xfrm>
            <a:off x="939196" y="2397841"/>
            <a:ext cx="547511"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id="{5D7D1A17-31FD-0F25-6A23-4BBC37FC088C}"/>
              </a:ext>
            </a:extLst>
          </p:cNvPr>
          <p:cNvGrpSpPr/>
          <p:nvPr/>
        </p:nvGrpSpPr>
        <p:grpSpPr>
          <a:xfrm>
            <a:off x="4274393" y="1329816"/>
            <a:ext cx="1617822" cy="2407983"/>
            <a:chOff x="4274393" y="1329816"/>
            <a:chExt cx="1617822" cy="2407983"/>
          </a:xfrm>
        </p:grpSpPr>
        <p:sp>
          <p:nvSpPr>
            <p:cNvPr id="1039" name="Rectangle 1038">
              <a:extLst>
                <a:ext uri="{FF2B5EF4-FFF2-40B4-BE49-F238E27FC236}">
                  <a16:creationId xmlns:a16="http://schemas.microsoft.com/office/drawing/2014/main" id="{EBCC316F-6786-EDAA-0883-E7292445B8B8}"/>
                </a:ext>
              </a:extLst>
            </p:cNvPr>
            <p:cNvSpPr/>
            <p:nvPr/>
          </p:nvSpPr>
          <p:spPr>
            <a:xfrm>
              <a:off x="4802655" y="1329816"/>
              <a:ext cx="716280" cy="140021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0" name="Rectangle 1039">
              <a:extLst>
                <a:ext uri="{FF2B5EF4-FFF2-40B4-BE49-F238E27FC236}">
                  <a16:creationId xmlns:a16="http://schemas.microsoft.com/office/drawing/2014/main" id="{4542BC2D-7BA8-EC72-3CC4-FFD971209957}"/>
                </a:ext>
              </a:extLst>
            </p:cNvPr>
            <p:cNvSpPr/>
            <p:nvPr/>
          </p:nvSpPr>
          <p:spPr>
            <a:xfrm>
              <a:off x="4802655" y="2832194"/>
              <a:ext cx="716280" cy="847665"/>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1" name="TextBox 1040">
              <a:extLst>
                <a:ext uri="{FF2B5EF4-FFF2-40B4-BE49-F238E27FC236}">
                  <a16:creationId xmlns:a16="http://schemas.microsoft.com/office/drawing/2014/main" id="{24B39551-6656-081D-3BEB-5AB8785B99E8}"/>
                </a:ext>
              </a:extLst>
            </p:cNvPr>
            <p:cNvSpPr txBox="1"/>
            <p:nvPr/>
          </p:nvSpPr>
          <p:spPr>
            <a:xfrm>
              <a:off x="4810225" y="1352119"/>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Enrich</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42" name="TextBox 1041">
              <a:extLst>
                <a:ext uri="{FF2B5EF4-FFF2-40B4-BE49-F238E27FC236}">
                  <a16:creationId xmlns:a16="http://schemas.microsoft.com/office/drawing/2014/main" id="{0DFFF993-E0B6-09BF-612B-7DD0DDF845F8}"/>
                </a:ext>
              </a:extLst>
            </p:cNvPr>
            <p:cNvSpPr txBox="1"/>
            <p:nvPr/>
          </p:nvSpPr>
          <p:spPr>
            <a:xfrm>
              <a:off x="4808098" y="2840940"/>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Serve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44" name="Picture 1043">
              <a:extLst>
                <a:ext uri="{FF2B5EF4-FFF2-40B4-BE49-F238E27FC236}">
                  <a16:creationId xmlns:a16="http://schemas.microsoft.com/office/drawing/2014/main" id="{D7E7B639-9DDC-013A-7C5E-A4AB06F13E42}"/>
                </a:ext>
              </a:extLst>
            </p:cNvPr>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5044460" y="3146781"/>
              <a:ext cx="218200" cy="218200"/>
            </a:xfrm>
            <a:prstGeom prst="rect">
              <a:avLst/>
            </a:prstGeom>
          </p:spPr>
        </p:pic>
        <p:sp>
          <p:nvSpPr>
            <p:cNvPr id="1045" name="TextBox 1044">
              <a:extLst>
                <a:ext uri="{FF2B5EF4-FFF2-40B4-BE49-F238E27FC236}">
                  <a16:creationId xmlns:a16="http://schemas.microsoft.com/office/drawing/2014/main" id="{14B86B40-0487-87C5-9CC5-F721A1BED399}"/>
                </a:ext>
              </a:extLst>
            </p:cNvPr>
            <p:cNvSpPr txBox="1"/>
            <p:nvPr/>
          </p:nvSpPr>
          <p:spPr>
            <a:xfrm>
              <a:off x="4808338" y="3400284"/>
              <a:ext cx="716280"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Power BI Premium</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47" name="Picture 1046">
              <a:extLst>
                <a:ext uri="{FF2B5EF4-FFF2-40B4-BE49-F238E27FC236}">
                  <a16:creationId xmlns:a16="http://schemas.microsoft.com/office/drawing/2014/main" id="{089BB7CD-9C7E-436B-8065-7021B95C477E}"/>
                </a:ext>
              </a:extLst>
            </p:cNvPr>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4895653" y="2140722"/>
              <a:ext cx="515829" cy="348529"/>
            </a:xfrm>
            <a:prstGeom prst="rect">
              <a:avLst/>
            </a:prstGeom>
          </p:spPr>
        </p:pic>
        <p:sp>
          <p:nvSpPr>
            <p:cNvPr id="1048" name="TextBox 1047">
              <a:extLst>
                <a:ext uri="{FF2B5EF4-FFF2-40B4-BE49-F238E27FC236}">
                  <a16:creationId xmlns:a16="http://schemas.microsoft.com/office/drawing/2014/main" id="{33D9C704-02A3-E67A-4B19-574E01638E3F}"/>
                </a:ext>
              </a:extLst>
            </p:cNvPr>
            <p:cNvSpPr txBox="1"/>
            <p:nvPr/>
          </p:nvSpPr>
          <p:spPr>
            <a:xfrm>
              <a:off x="4806304" y="2470590"/>
              <a:ext cx="716280" cy="246221"/>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Azure Machine Learning</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050" name="Picture 1049">
              <a:extLst>
                <a:ext uri="{FF2B5EF4-FFF2-40B4-BE49-F238E27FC236}">
                  <a16:creationId xmlns:a16="http://schemas.microsoft.com/office/drawing/2014/main" id="{3E823877-A41E-F98F-A376-C4020BE75A45}"/>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4982326" y="1609803"/>
              <a:ext cx="350992" cy="350992"/>
            </a:xfrm>
            <a:prstGeom prst="rect">
              <a:avLst/>
            </a:prstGeom>
          </p:spPr>
        </p:pic>
        <p:sp>
          <p:nvSpPr>
            <p:cNvPr id="1051" name="TextBox 1050">
              <a:extLst>
                <a:ext uri="{FF2B5EF4-FFF2-40B4-BE49-F238E27FC236}">
                  <a16:creationId xmlns:a16="http://schemas.microsoft.com/office/drawing/2014/main" id="{AFA44B1D-A38F-2220-EF0A-EDEE67356DE1}"/>
                </a:ext>
              </a:extLst>
            </p:cNvPr>
            <p:cNvSpPr txBox="1"/>
            <p:nvPr/>
          </p:nvSpPr>
          <p:spPr>
            <a:xfrm>
              <a:off x="4805363" y="1920189"/>
              <a:ext cx="716280" cy="169277"/>
            </a:xfrm>
            <a:prstGeom prst="rect">
              <a:avLst/>
            </a:prstGeom>
            <a:noFill/>
          </p:spPr>
          <p:txBody>
            <a:bodyPr wrap="square" rtlCol="0">
              <a:spAutoFit/>
            </a:bodyPr>
            <a:lstStyle/>
            <a:p>
              <a:pPr algn="ctr"/>
              <a:r>
                <a:rPr lang="pt-BR" sz="500" b="1" dirty="0">
                  <a:solidFill>
                    <a:schemeClr val="bg2">
                      <a:lumMod val="10000"/>
                    </a:schemeClr>
                  </a:solidFill>
                  <a:latin typeface="Source Sans Pro" panose="020B0503030403020204" pitchFamily="34" charset="0"/>
                  <a:ea typeface="Source Sans Pro" panose="020B0503030403020204" pitchFamily="34" charset="0"/>
                </a:rPr>
                <a:t>Azure AI Services</a:t>
              </a:r>
              <a:endParaRPr lang="en-US" sz="5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1074" name="TextBox 1073">
              <a:extLst>
                <a:ext uri="{FF2B5EF4-FFF2-40B4-BE49-F238E27FC236}">
                  <a16:creationId xmlns:a16="http://schemas.microsoft.com/office/drawing/2014/main" id="{AE676C06-2612-8561-9CE4-313F2B9B1CC1}"/>
                </a:ext>
              </a:extLst>
            </p:cNvPr>
            <p:cNvSpPr txBox="1"/>
            <p:nvPr/>
          </p:nvSpPr>
          <p:spPr>
            <a:xfrm>
              <a:off x="5153560" y="2079220"/>
              <a:ext cx="716280" cy="246221"/>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Custom ML models training and MLOps</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5" name="TextBox 2064">
              <a:extLst>
                <a:ext uri="{FF2B5EF4-FFF2-40B4-BE49-F238E27FC236}">
                  <a16:creationId xmlns:a16="http://schemas.microsoft.com/office/drawing/2014/main" id="{77C46CB6-8CBD-206F-7D97-0C13B80DEBD1}"/>
                </a:ext>
              </a:extLst>
            </p:cNvPr>
            <p:cNvSpPr txBox="1"/>
            <p:nvPr/>
          </p:nvSpPr>
          <p:spPr>
            <a:xfrm>
              <a:off x="5175935" y="1507625"/>
              <a:ext cx="716280" cy="246221"/>
            </a:xfrm>
            <a:prstGeom prst="rect">
              <a:avLst/>
            </a:prstGeom>
            <a:noFill/>
          </p:spPr>
          <p:txBody>
            <a:bodyPr wrap="square" rtlCol="0">
              <a:spAutoFit/>
            </a:bodyPr>
            <a:lstStyle/>
            <a:p>
              <a:pPr algn="ctr"/>
              <a:r>
                <a:rPr lang="en-US" sz="500" i="1" dirty="0">
                  <a:solidFill>
                    <a:schemeClr val="bg2">
                      <a:lumMod val="10000"/>
                    </a:schemeClr>
                  </a:solidFill>
                  <a:latin typeface="Source Sans Pro" panose="020B0503030403020204" pitchFamily="34" charset="0"/>
                  <a:ea typeface="Source Sans Pro" panose="020B0503030403020204" pitchFamily="34" charset="0"/>
                </a:rPr>
                <a:t>Including computer vision, NLP, and IA</a:t>
              </a:r>
            </a:p>
          </p:txBody>
        </p:sp>
        <p:sp>
          <p:nvSpPr>
            <p:cNvPr id="2088" name="Oval 2087">
              <a:extLst>
                <a:ext uri="{FF2B5EF4-FFF2-40B4-BE49-F238E27FC236}">
                  <a16:creationId xmlns:a16="http://schemas.microsoft.com/office/drawing/2014/main" id="{CE4F4B5A-099E-4A2E-ABF8-3783080BF2B7}"/>
                </a:ext>
              </a:extLst>
            </p:cNvPr>
            <p:cNvSpPr/>
            <p:nvPr/>
          </p:nvSpPr>
          <p:spPr>
            <a:xfrm>
              <a:off x="5462150" y="2670182"/>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89" name="Oval 2088">
              <a:extLst>
                <a:ext uri="{FF2B5EF4-FFF2-40B4-BE49-F238E27FC236}">
                  <a16:creationId xmlns:a16="http://schemas.microsoft.com/office/drawing/2014/main" id="{5FF51421-CF87-134F-7B82-FDF07F0A2769}"/>
                </a:ext>
              </a:extLst>
            </p:cNvPr>
            <p:cNvSpPr/>
            <p:nvPr/>
          </p:nvSpPr>
          <p:spPr>
            <a:xfrm>
              <a:off x="5462572" y="3620446"/>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1066" name="Straight Arrow Connector 1065">
              <a:extLst>
                <a:ext uri="{FF2B5EF4-FFF2-40B4-BE49-F238E27FC236}">
                  <a16:creationId xmlns:a16="http://schemas.microsoft.com/office/drawing/2014/main" id="{5C8A0BC4-903D-F794-E02D-BC1BA03A2E1E}"/>
                </a:ext>
              </a:extLst>
            </p:cNvPr>
            <p:cNvCxnSpPr>
              <a:cxnSpLocks/>
            </p:cNvCxnSpPr>
            <p:nvPr/>
          </p:nvCxnSpPr>
          <p:spPr>
            <a:xfrm>
              <a:off x="4274393" y="3144198"/>
              <a:ext cx="612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7" name="Straight Arrow Connector 1066">
              <a:extLst>
                <a:ext uri="{FF2B5EF4-FFF2-40B4-BE49-F238E27FC236}">
                  <a16:creationId xmlns:a16="http://schemas.microsoft.com/office/drawing/2014/main" id="{D6897BA9-D8D5-14C4-AD75-C4510E9EA275}"/>
                </a:ext>
              </a:extLst>
            </p:cNvPr>
            <p:cNvCxnSpPr>
              <a:cxnSpLocks/>
            </p:cNvCxnSpPr>
            <p:nvPr/>
          </p:nvCxnSpPr>
          <p:spPr>
            <a:xfrm>
              <a:off x="4276410" y="2340288"/>
              <a:ext cx="612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68" name="Straight Arrow Connector 1067">
              <a:extLst>
                <a:ext uri="{FF2B5EF4-FFF2-40B4-BE49-F238E27FC236}">
                  <a16:creationId xmlns:a16="http://schemas.microsoft.com/office/drawing/2014/main" id="{D2B62694-4B4E-460F-FA40-A069D2658DBE}"/>
                </a:ext>
              </a:extLst>
            </p:cNvPr>
            <p:cNvCxnSpPr>
              <a:cxnSpLocks/>
            </p:cNvCxnSpPr>
            <p:nvPr/>
          </p:nvCxnSpPr>
          <p:spPr>
            <a:xfrm>
              <a:off x="4281904" y="1849510"/>
              <a:ext cx="612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1075" name="TextBox 1074">
              <a:extLst>
                <a:ext uri="{FF2B5EF4-FFF2-40B4-BE49-F238E27FC236}">
                  <a16:creationId xmlns:a16="http://schemas.microsoft.com/office/drawing/2014/main" id="{7DC87564-AC1C-00CB-4362-753208EA84D2}"/>
                </a:ext>
              </a:extLst>
            </p:cNvPr>
            <p:cNvSpPr txBox="1"/>
            <p:nvPr/>
          </p:nvSpPr>
          <p:spPr>
            <a:xfrm>
              <a:off x="4287645" y="2799651"/>
              <a:ext cx="716280" cy="323165"/>
            </a:xfrm>
            <a:prstGeom prst="rect">
              <a:avLst/>
            </a:prstGeom>
            <a:noFill/>
          </p:spPr>
          <p:txBody>
            <a:bodyPr wrap="square" rtlCol="0">
              <a:spAutoFit/>
            </a:bodyPr>
            <a:lstStyle/>
            <a:p>
              <a:pPr algn="ctr"/>
              <a:r>
                <a:rPr lang="pt-BR" sz="500" i="1" dirty="0">
                  <a:solidFill>
                    <a:schemeClr val="bg2">
                      <a:lumMod val="10000"/>
                    </a:schemeClr>
                  </a:solidFill>
                  <a:latin typeface="Source Sans Pro" panose="020B0503030403020204" pitchFamily="34" charset="0"/>
                  <a:ea typeface="Source Sans Pro" panose="020B0503030403020204" pitchFamily="34" charset="0"/>
                </a:rPr>
                <a:t>Enterprise-grade semantic model and self-service BI</a:t>
              </a:r>
              <a:endParaRPr lang="en-US" sz="500" i="1" dirty="0">
                <a:solidFill>
                  <a:schemeClr val="bg2">
                    <a:lumMod val="10000"/>
                  </a:schemeClr>
                </a:solidFill>
                <a:latin typeface="Source Sans Pro" panose="020B0503030403020204" pitchFamily="34" charset="0"/>
                <a:ea typeface="Source Sans Pro" panose="020B0503030403020204" pitchFamily="34" charset="0"/>
              </a:endParaRPr>
            </a:p>
          </p:txBody>
        </p:sp>
      </p:grpSp>
      <p:grpSp>
        <p:nvGrpSpPr>
          <p:cNvPr id="24" name="Group 23">
            <a:extLst>
              <a:ext uri="{FF2B5EF4-FFF2-40B4-BE49-F238E27FC236}">
                <a16:creationId xmlns:a16="http://schemas.microsoft.com/office/drawing/2014/main" id="{B6F597E6-58EA-3819-1A94-9E71429362E1}"/>
              </a:ext>
            </a:extLst>
          </p:cNvPr>
          <p:cNvGrpSpPr/>
          <p:nvPr/>
        </p:nvGrpSpPr>
        <p:grpSpPr>
          <a:xfrm>
            <a:off x="5383002" y="1324005"/>
            <a:ext cx="1419896" cy="2412051"/>
            <a:chOff x="5383002" y="1324005"/>
            <a:chExt cx="1419896" cy="2412051"/>
          </a:xfrm>
        </p:grpSpPr>
        <p:grpSp>
          <p:nvGrpSpPr>
            <p:cNvPr id="20" name="Group 19">
              <a:extLst>
                <a:ext uri="{FF2B5EF4-FFF2-40B4-BE49-F238E27FC236}">
                  <a16:creationId xmlns:a16="http://schemas.microsoft.com/office/drawing/2014/main" id="{BB289E87-13A6-6CD7-22F2-71E0DEC70E0F}"/>
                </a:ext>
              </a:extLst>
            </p:cNvPr>
            <p:cNvGrpSpPr/>
            <p:nvPr/>
          </p:nvGrpSpPr>
          <p:grpSpPr>
            <a:xfrm>
              <a:off x="5383002" y="1324005"/>
              <a:ext cx="1419896" cy="2412051"/>
              <a:chOff x="5383002" y="1324005"/>
              <a:chExt cx="1419896" cy="2412051"/>
            </a:xfrm>
          </p:grpSpPr>
          <p:sp>
            <p:nvSpPr>
              <p:cNvPr id="2016" name="Rectangle 2015">
                <a:extLst>
                  <a:ext uri="{FF2B5EF4-FFF2-40B4-BE49-F238E27FC236}">
                    <a16:creationId xmlns:a16="http://schemas.microsoft.com/office/drawing/2014/main" id="{54A25859-9489-D9F3-E131-E1CC4AE49630}"/>
                  </a:ext>
                </a:extLst>
              </p:cNvPr>
              <p:cNvSpPr/>
              <p:nvPr/>
            </p:nvSpPr>
            <p:spPr>
              <a:xfrm>
                <a:off x="5843694" y="1324005"/>
                <a:ext cx="716280" cy="2355847"/>
              </a:xfrm>
              <a:prstGeom prst="rect">
                <a:avLst/>
              </a:prstGeom>
              <a:solidFill>
                <a:srgbClr val="F2F2F2"/>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93" name="Graphic 1992">
                <a:extLst>
                  <a:ext uri="{FF2B5EF4-FFF2-40B4-BE49-F238E27FC236}">
                    <a16:creationId xmlns:a16="http://schemas.microsoft.com/office/drawing/2014/main" id="{C7F23DAA-6E1B-B55E-6CC9-F960334B8ADD}"/>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6027682" y="2291715"/>
                <a:ext cx="350779" cy="350779"/>
              </a:xfrm>
              <a:prstGeom prst="rect">
                <a:avLst/>
              </a:prstGeom>
            </p:spPr>
          </p:pic>
          <p:sp>
            <p:nvSpPr>
              <p:cNvPr id="2027" name="TextBox 2026">
                <a:extLst>
                  <a:ext uri="{FF2B5EF4-FFF2-40B4-BE49-F238E27FC236}">
                    <a16:creationId xmlns:a16="http://schemas.microsoft.com/office/drawing/2014/main" id="{F960B1FF-A96A-0130-1992-669A920C29A2}"/>
                  </a:ext>
                </a:extLst>
              </p:cNvPr>
              <p:cNvSpPr txBox="1"/>
              <p:nvPr/>
            </p:nvSpPr>
            <p:spPr>
              <a:xfrm>
                <a:off x="5854117" y="2030321"/>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End User</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7" name="TextBox 2066">
                <a:extLst>
                  <a:ext uri="{FF2B5EF4-FFF2-40B4-BE49-F238E27FC236}">
                    <a16:creationId xmlns:a16="http://schemas.microsoft.com/office/drawing/2014/main" id="{E74A124B-2E1F-0E2C-8D10-30B5F112CB2F}"/>
                  </a:ext>
                </a:extLst>
              </p:cNvPr>
              <p:cNvSpPr txBox="1"/>
              <p:nvPr/>
            </p:nvSpPr>
            <p:spPr>
              <a:xfrm>
                <a:off x="5804616" y="2694548"/>
                <a:ext cx="998282" cy="323165"/>
              </a:xfrm>
              <a:prstGeom prst="rect">
                <a:avLst/>
              </a:prstGeom>
              <a:noFill/>
            </p:spPr>
            <p:txBody>
              <a:bodyPr wrap="square" rtlCol="0">
                <a:spAutoFit/>
              </a:bodyPr>
              <a:lstStyle/>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10 Business Lines</a:t>
                </a:r>
              </a:p>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+200 Analysts</a:t>
                </a:r>
              </a:p>
              <a:p>
                <a:pPr marL="171450" indent="-171450">
                  <a:buFont typeface="Arial" panose="020B0604020202020204" pitchFamily="34" charset="0"/>
                  <a:buChar char="•"/>
                </a:pPr>
                <a:r>
                  <a:rPr lang="pt-BR" sz="500" i="1" dirty="0">
                    <a:solidFill>
                      <a:schemeClr val="bg2">
                        <a:lumMod val="10000"/>
                      </a:schemeClr>
                    </a:solidFill>
                    <a:latin typeface="Source Sans Pro" panose="020B0503030403020204" pitchFamily="34" charset="0"/>
                    <a:ea typeface="Source Sans Pro" panose="020B0503030403020204" pitchFamily="34" charset="0"/>
                  </a:rPr>
                  <a:t>+1000 Processes</a:t>
                </a:r>
              </a:p>
            </p:txBody>
          </p:sp>
          <p:sp>
            <p:nvSpPr>
              <p:cNvPr id="2095" name="Oval 2094">
                <a:extLst>
                  <a:ext uri="{FF2B5EF4-FFF2-40B4-BE49-F238E27FC236}">
                    <a16:creationId xmlns:a16="http://schemas.microsoft.com/office/drawing/2014/main" id="{E0A9F061-0F79-D15D-78B3-59C0AE4D3B64}"/>
                  </a:ext>
                </a:extLst>
              </p:cNvPr>
              <p:cNvSpPr/>
              <p:nvPr/>
            </p:nvSpPr>
            <p:spPr>
              <a:xfrm>
                <a:off x="6500985" y="361870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7</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2050" name="Straight Arrow Connector 2049">
                <a:extLst>
                  <a:ext uri="{FF2B5EF4-FFF2-40B4-BE49-F238E27FC236}">
                    <a16:creationId xmlns:a16="http://schemas.microsoft.com/office/drawing/2014/main" id="{6FC22DCF-A49A-CC14-12A6-4E32877258C3}"/>
                  </a:ext>
                </a:extLst>
              </p:cNvPr>
              <p:cNvCxnSpPr>
                <a:cxnSpLocks/>
              </p:cNvCxnSpPr>
              <p:nvPr/>
            </p:nvCxnSpPr>
            <p:spPr>
              <a:xfrm>
                <a:off x="5383002" y="1849510"/>
                <a:ext cx="540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1" name="Straight Arrow Connector 2050">
                <a:extLst>
                  <a:ext uri="{FF2B5EF4-FFF2-40B4-BE49-F238E27FC236}">
                    <a16:creationId xmlns:a16="http://schemas.microsoft.com/office/drawing/2014/main" id="{B5B9E674-5B06-C08E-3A5A-CCAC3731704C}"/>
                  </a:ext>
                </a:extLst>
              </p:cNvPr>
              <p:cNvCxnSpPr>
                <a:cxnSpLocks/>
              </p:cNvCxnSpPr>
              <p:nvPr/>
            </p:nvCxnSpPr>
            <p:spPr>
              <a:xfrm>
                <a:off x="5383002" y="2340288"/>
                <a:ext cx="540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2" name="Straight Arrow Connector 2051">
                <a:extLst>
                  <a:ext uri="{FF2B5EF4-FFF2-40B4-BE49-F238E27FC236}">
                    <a16:creationId xmlns:a16="http://schemas.microsoft.com/office/drawing/2014/main" id="{BD896E90-5F6C-A5A0-A1FB-1457C30C38A3}"/>
                  </a:ext>
                </a:extLst>
              </p:cNvPr>
              <p:cNvCxnSpPr>
                <a:cxnSpLocks/>
              </p:cNvCxnSpPr>
              <p:nvPr/>
            </p:nvCxnSpPr>
            <p:spPr>
              <a:xfrm>
                <a:off x="5384952" y="3144198"/>
                <a:ext cx="540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grpSp>
        <p:pic>
          <p:nvPicPr>
            <p:cNvPr id="22" name="Picture 21">
              <a:extLst>
                <a:ext uri="{FF2B5EF4-FFF2-40B4-BE49-F238E27FC236}">
                  <a16:creationId xmlns:a16="http://schemas.microsoft.com/office/drawing/2014/main" id="{45EDFB60-8680-4B75-AECE-0DE3BD84B798}"/>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6354036" y="2249995"/>
              <a:ext cx="108000" cy="108000"/>
            </a:xfrm>
            <a:prstGeom prst="rect">
              <a:avLst/>
            </a:prstGeom>
          </p:spPr>
        </p:pic>
        <p:pic>
          <p:nvPicPr>
            <p:cNvPr id="23" name="Picture 22">
              <a:extLst>
                <a:ext uri="{FF2B5EF4-FFF2-40B4-BE49-F238E27FC236}">
                  <a16:creationId xmlns:a16="http://schemas.microsoft.com/office/drawing/2014/main" id="{A381833C-C84F-C906-E46D-BF32C8E2DB95}"/>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6361635" y="2397840"/>
              <a:ext cx="107780" cy="108000"/>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spd="slow" p14:dur="2000" advTm="360000"/>
    </mc:Choice>
    <mc:Fallback xmlns="">
      <p:transition spd="slow" advTm="36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ppt_x"/>
                                          </p:val>
                                        </p:tav>
                                        <p:tav tm="100000">
                                          <p:val>
                                            <p:strVal val="#ppt_x"/>
                                          </p:val>
                                        </p:tav>
                                      </p:tavLst>
                                    </p:anim>
                                    <p:anim calcmode="lin" valueType="num">
                                      <p:cBhvr additive="base">
                                        <p:cTn id="26"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2057"/>
                                        </p:tgtEl>
                                        <p:attrNameLst>
                                          <p:attrName>style.visibility</p:attrName>
                                        </p:attrNameLst>
                                      </p:cBhvr>
                                      <p:to>
                                        <p:strVal val="visible"/>
                                      </p:to>
                                    </p:set>
                                    <p:animEffect transition="in" filter="randombar(horizontal)">
                                      <p:cBhvr>
                                        <p:cTn id="31" dur="500"/>
                                        <p:tgtEl>
                                          <p:spTgt spid="2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725BD-A181-FA87-6B24-7523D8282703}"/>
            </a:ext>
          </a:extLst>
        </p:cNvPr>
        <p:cNvGrpSpPr/>
        <p:nvPr/>
      </p:nvGrpSpPr>
      <p:grpSpPr>
        <a:xfrm>
          <a:off x="0" y="0"/>
          <a:ext cx="0" cy="0"/>
          <a:chOff x="0" y="0"/>
          <a:chExt cx="0" cy="0"/>
        </a:xfrm>
      </p:grpSpPr>
      <p:sp>
        <p:nvSpPr>
          <p:cNvPr id="42" name="Rectangle 41">
            <a:extLst>
              <a:ext uri="{FF2B5EF4-FFF2-40B4-BE49-F238E27FC236}">
                <a16:creationId xmlns:a16="http://schemas.microsoft.com/office/drawing/2014/main" id="{06FB4BE7-24F9-7DE5-62A0-FB2A36A5257F}"/>
              </a:ext>
            </a:extLst>
          </p:cNvPr>
          <p:cNvSpPr/>
          <p:nvPr/>
        </p:nvSpPr>
        <p:spPr>
          <a:xfrm>
            <a:off x="6091596" y="149556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16" name="PlaceHolder 1">
            <a:extLst>
              <a:ext uri="{FF2B5EF4-FFF2-40B4-BE49-F238E27FC236}">
                <a16:creationId xmlns:a16="http://schemas.microsoft.com/office/drawing/2014/main" id="{E9281F3E-318F-CDB3-752B-13039FCD1D84}"/>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 sz="2800" spc="-1" dirty="0">
                <a:solidFill>
                  <a:schemeClr val="dk2"/>
                </a:solidFill>
                <a:latin typeface="Fjalla One"/>
                <a:ea typeface="Source Sans Pro" panose="020B0503030403020204" pitchFamily="34" charset="0"/>
              </a:rPr>
              <a:t>Architecture Layers and Functionalities</a:t>
            </a:r>
            <a:endParaRPr lang="fr-FR" sz="2800" spc="-1" dirty="0">
              <a:solidFill>
                <a:schemeClr val="dk1"/>
              </a:solidFill>
              <a:latin typeface="Arial"/>
            </a:endParaRPr>
          </a:p>
        </p:txBody>
      </p:sp>
      <p:sp>
        <p:nvSpPr>
          <p:cNvPr id="2058" name="TextBox 2057">
            <a:extLst>
              <a:ext uri="{FF2B5EF4-FFF2-40B4-BE49-F238E27FC236}">
                <a16:creationId xmlns:a16="http://schemas.microsoft.com/office/drawing/2014/main" id="{C60828BE-0985-1AAB-0E7B-2925653D4D41}"/>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5/12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07447CFA-4757-EDBA-F541-642A655ACFD4}"/>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3" name="Rectangle 2">
            <a:extLst>
              <a:ext uri="{FF2B5EF4-FFF2-40B4-BE49-F238E27FC236}">
                <a16:creationId xmlns:a16="http://schemas.microsoft.com/office/drawing/2014/main" id="{A068D62D-41A1-963C-69AB-A78E7556A32C}"/>
              </a:ext>
            </a:extLst>
          </p:cNvPr>
          <p:cNvSpPr/>
          <p:nvPr/>
        </p:nvSpPr>
        <p:spPr>
          <a:xfrm>
            <a:off x="803660"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Ingestion</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cxnSp>
        <p:nvCxnSpPr>
          <p:cNvPr id="8" name="Straight Connector 7">
            <a:extLst>
              <a:ext uri="{FF2B5EF4-FFF2-40B4-BE49-F238E27FC236}">
                <a16:creationId xmlns:a16="http://schemas.microsoft.com/office/drawing/2014/main" id="{C4C5B619-F746-6B35-17B9-926F7D8D450B}"/>
              </a:ext>
            </a:extLst>
          </p:cNvPr>
          <p:cNvCxnSpPr/>
          <p:nvPr/>
        </p:nvCxnSpPr>
        <p:spPr>
          <a:xfrm>
            <a:off x="191120" y="1219876"/>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8D3648-8BCB-3888-2C97-D13C34BE71E0}"/>
              </a:ext>
            </a:extLst>
          </p:cNvPr>
          <p:cNvCxnSpPr/>
          <p:nvPr/>
        </p:nvCxnSpPr>
        <p:spPr>
          <a:xfrm>
            <a:off x="191120" y="122093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D1BAB27-9F96-4699-54F5-F1C6531D7A7F}"/>
              </a:ext>
            </a:extLst>
          </p:cNvPr>
          <p:cNvCxnSpPr/>
          <p:nvPr/>
        </p:nvCxnSpPr>
        <p:spPr>
          <a:xfrm>
            <a:off x="189959" y="373961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E4A694D-3442-3B2E-187F-9B2914E18E51}"/>
              </a:ext>
            </a:extLst>
          </p:cNvPr>
          <p:cNvCxnSpPr/>
          <p:nvPr/>
        </p:nvCxnSpPr>
        <p:spPr>
          <a:xfrm>
            <a:off x="191120" y="381959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AA290C2-A53B-BF7E-9BD2-7DBBCD99C64C}"/>
              </a:ext>
            </a:extLst>
          </p:cNvPr>
          <p:cNvCxnSpPr/>
          <p:nvPr/>
        </p:nvCxnSpPr>
        <p:spPr>
          <a:xfrm>
            <a:off x="191120" y="482735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1E88F52-4109-64A2-6ED9-EACF67B573A6}"/>
              </a:ext>
            </a:extLst>
          </p:cNvPr>
          <p:cNvSpPr txBox="1"/>
          <p:nvPr/>
        </p:nvSpPr>
        <p:spPr>
          <a:xfrm>
            <a:off x="61038" y="106967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8" name="TextBox 27">
            <a:extLst>
              <a:ext uri="{FF2B5EF4-FFF2-40B4-BE49-F238E27FC236}">
                <a16:creationId xmlns:a16="http://schemas.microsoft.com/office/drawing/2014/main" id="{1DEEA838-1D5B-6818-D519-62AF4D7BB4D9}"/>
              </a:ext>
            </a:extLst>
          </p:cNvPr>
          <p:cNvSpPr txBox="1"/>
          <p:nvPr/>
        </p:nvSpPr>
        <p:spPr>
          <a:xfrm>
            <a:off x="88679" y="4808545"/>
            <a:ext cx="609336"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Support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9" name="Rectangle 28">
            <a:extLst>
              <a:ext uri="{FF2B5EF4-FFF2-40B4-BE49-F238E27FC236}">
                <a16:creationId xmlns:a16="http://schemas.microsoft.com/office/drawing/2014/main" id="{3A5ABB40-7F2F-A88A-93AA-C3C1B024FD9D}"/>
              </a:ext>
            </a:extLst>
          </p:cNvPr>
          <p:cNvSpPr/>
          <p:nvPr/>
        </p:nvSpPr>
        <p:spPr>
          <a:xfrm>
            <a:off x="1842539"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Store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0" name="Rectangle 29">
            <a:extLst>
              <a:ext uri="{FF2B5EF4-FFF2-40B4-BE49-F238E27FC236}">
                <a16:creationId xmlns:a16="http://schemas.microsoft.com/office/drawing/2014/main" id="{5A410D19-E207-5524-D029-99E7A97C0AD3}"/>
              </a:ext>
            </a:extLst>
          </p:cNvPr>
          <p:cNvSpPr/>
          <p:nvPr/>
        </p:nvSpPr>
        <p:spPr>
          <a:xfrm>
            <a:off x="2881418"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Process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1" name="Rectangle 30">
            <a:extLst>
              <a:ext uri="{FF2B5EF4-FFF2-40B4-BE49-F238E27FC236}">
                <a16:creationId xmlns:a16="http://schemas.microsoft.com/office/drawing/2014/main" id="{42EA4915-4611-24F6-3475-E59D190038E2}"/>
              </a:ext>
            </a:extLst>
          </p:cNvPr>
          <p:cNvSpPr/>
          <p:nvPr/>
        </p:nvSpPr>
        <p:spPr>
          <a:xfrm>
            <a:off x="3931896"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Enrich</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2" name="Rectangle 31">
            <a:extLst>
              <a:ext uri="{FF2B5EF4-FFF2-40B4-BE49-F238E27FC236}">
                <a16:creationId xmlns:a16="http://schemas.microsoft.com/office/drawing/2014/main" id="{7EABF6D4-2180-8682-51C5-3AD01EA18B62}"/>
              </a:ext>
            </a:extLst>
          </p:cNvPr>
          <p:cNvSpPr/>
          <p:nvPr/>
        </p:nvSpPr>
        <p:spPr>
          <a:xfrm>
            <a:off x="4982374" y="137247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Serve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3" name="Rectangle 32">
            <a:extLst>
              <a:ext uri="{FF2B5EF4-FFF2-40B4-BE49-F238E27FC236}">
                <a16:creationId xmlns:a16="http://schemas.microsoft.com/office/drawing/2014/main" id="{4347996B-2CA5-AE83-FA0E-A606426FCD89}"/>
              </a:ext>
            </a:extLst>
          </p:cNvPr>
          <p:cNvSpPr/>
          <p:nvPr/>
        </p:nvSpPr>
        <p:spPr>
          <a:xfrm>
            <a:off x="285169" y="149581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6" name="Oval 35">
            <a:extLst>
              <a:ext uri="{FF2B5EF4-FFF2-40B4-BE49-F238E27FC236}">
                <a16:creationId xmlns:a16="http://schemas.microsoft.com/office/drawing/2014/main" id="{02D688BE-3648-DD5E-A46E-7C07112E0699}"/>
              </a:ext>
            </a:extLst>
          </p:cNvPr>
          <p:cNvSpPr/>
          <p:nvPr/>
        </p:nvSpPr>
        <p:spPr>
          <a:xfrm>
            <a:off x="1667916" y="1764956"/>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7" name="Oval 36">
            <a:extLst>
              <a:ext uri="{FF2B5EF4-FFF2-40B4-BE49-F238E27FC236}">
                <a16:creationId xmlns:a16="http://schemas.microsoft.com/office/drawing/2014/main" id="{99E4EB95-8BDA-0DAF-9F3E-149DDF21FAEE}"/>
              </a:ext>
            </a:extLst>
          </p:cNvPr>
          <p:cNvSpPr/>
          <p:nvPr/>
        </p:nvSpPr>
        <p:spPr>
          <a:xfrm>
            <a:off x="2706795" y="176257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8" name="Oval 37">
            <a:extLst>
              <a:ext uri="{FF2B5EF4-FFF2-40B4-BE49-F238E27FC236}">
                <a16:creationId xmlns:a16="http://schemas.microsoft.com/office/drawing/2014/main" id="{37CFBE73-CBE8-393E-ABBF-D5C09B7065D5}"/>
              </a:ext>
            </a:extLst>
          </p:cNvPr>
          <p:cNvSpPr/>
          <p:nvPr/>
        </p:nvSpPr>
        <p:spPr>
          <a:xfrm>
            <a:off x="3747282" y="1762573"/>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9" name="Oval 38">
            <a:extLst>
              <a:ext uri="{FF2B5EF4-FFF2-40B4-BE49-F238E27FC236}">
                <a16:creationId xmlns:a16="http://schemas.microsoft.com/office/drawing/2014/main" id="{50912C19-FFB7-53DF-6767-57B8CFA1C7C9}"/>
              </a:ext>
            </a:extLst>
          </p:cNvPr>
          <p:cNvSpPr/>
          <p:nvPr/>
        </p:nvSpPr>
        <p:spPr>
          <a:xfrm>
            <a:off x="4799674" y="1762572"/>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0" name="Oval 39">
            <a:extLst>
              <a:ext uri="{FF2B5EF4-FFF2-40B4-BE49-F238E27FC236}">
                <a16:creationId xmlns:a16="http://schemas.microsoft.com/office/drawing/2014/main" id="{F4885CB2-2C50-C7CA-66A6-A7516A3638B3}"/>
              </a:ext>
            </a:extLst>
          </p:cNvPr>
          <p:cNvSpPr/>
          <p:nvPr/>
        </p:nvSpPr>
        <p:spPr>
          <a:xfrm>
            <a:off x="5848238" y="176257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3" name="Rectangle 42">
            <a:extLst>
              <a:ext uri="{FF2B5EF4-FFF2-40B4-BE49-F238E27FC236}">
                <a16:creationId xmlns:a16="http://schemas.microsoft.com/office/drawing/2014/main" id="{70F4558C-FB87-3B5C-B609-3F9948B8745A}"/>
              </a:ext>
            </a:extLst>
          </p:cNvPr>
          <p:cNvSpPr/>
          <p:nvPr/>
        </p:nvSpPr>
        <p:spPr>
          <a:xfrm>
            <a:off x="803660" y="3787846"/>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50000"/>
                  </a:schemeClr>
                </a:solidFill>
                <a:latin typeface="Source Sans Pro" panose="020B0503030403020204" pitchFamily="34" charset="0"/>
                <a:ea typeface="Source Sans Pro" panose="020B0503030403020204" pitchFamily="34" charset="0"/>
              </a:rPr>
              <a:t>Access Management</a:t>
            </a:r>
            <a:endParaRPr lang="en-US" sz="9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4" name="Rectangle 43">
            <a:extLst>
              <a:ext uri="{FF2B5EF4-FFF2-40B4-BE49-F238E27FC236}">
                <a16:creationId xmlns:a16="http://schemas.microsoft.com/office/drawing/2014/main" id="{C605F3CB-BDBF-CDDE-0C4D-8A519E0653D9}"/>
              </a:ext>
            </a:extLst>
          </p:cNvPr>
          <p:cNvSpPr/>
          <p:nvPr/>
        </p:nvSpPr>
        <p:spPr>
          <a:xfrm>
            <a:off x="1842539" y="3787846"/>
            <a:ext cx="1465186"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Governance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5" name="Rectangle 44">
            <a:extLst>
              <a:ext uri="{FF2B5EF4-FFF2-40B4-BE49-F238E27FC236}">
                <a16:creationId xmlns:a16="http://schemas.microsoft.com/office/drawing/2014/main" id="{CE375D4B-4A99-42CF-070B-71059006C0B4}"/>
              </a:ext>
            </a:extLst>
          </p:cNvPr>
          <p:cNvSpPr/>
          <p:nvPr/>
        </p:nvSpPr>
        <p:spPr>
          <a:xfrm>
            <a:off x="3424056" y="3781432"/>
            <a:ext cx="1439311"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Maintenance</a:t>
            </a:r>
            <a:endParaRPr lang="en-US" sz="105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6" name="Rectangle 45">
            <a:extLst>
              <a:ext uri="{FF2B5EF4-FFF2-40B4-BE49-F238E27FC236}">
                <a16:creationId xmlns:a16="http://schemas.microsoft.com/office/drawing/2014/main" id="{2D93C07A-D5C0-3585-1DA3-FF22559F9C35}"/>
              </a:ext>
            </a:extLst>
          </p:cNvPr>
          <p:cNvSpPr/>
          <p:nvPr/>
        </p:nvSpPr>
        <p:spPr>
          <a:xfrm>
            <a:off x="4976586" y="3781432"/>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Share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47" name="Oval 46">
            <a:extLst>
              <a:ext uri="{FF2B5EF4-FFF2-40B4-BE49-F238E27FC236}">
                <a16:creationId xmlns:a16="http://schemas.microsoft.com/office/drawing/2014/main" id="{6D991993-1E1C-9A24-AEF7-1FCA7DCEE731}"/>
              </a:ext>
            </a:extLst>
          </p:cNvPr>
          <p:cNvSpPr/>
          <p:nvPr/>
        </p:nvSpPr>
        <p:spPr>
          <a:xfrm>
            <a:off x="1667916" y="4180332"/>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1</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8" name="Oval 47">
            <a:extLst>
              <a:ext uri="{FF2B5EF4-FFF2-40B4-BE49-F238E27FC236}">
                <a16:creationId xmlns:a16="http://schemas.microsoft.com/office/drawing/2014/main" id="{AB5B81D9-08E5-1E67-1368-4ACB623F9E2B}"/>
              </a:ext>
            </a:extLst>
          </p:cNvPr>
          <p:cNvSpPr/>
          <p:nvPr/>
        </p:nvSpPr>
        <p:spPr>
          <a:xfrm>
            <a:off x="3248931" y="4177949"/>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49" name="Oval 48">
            <a:extLst>
              <a:ext uri="{FF2B5EF4-FFF2-40B4-BE49-F238E27FC236}">
                <a16:creationId xmlns:a16="http://schemas.microsoft.com/office/drawing/2014/main" id="{B00DFE19-78D5-BC0C-2B9A-99AE75830A9F}"/>
              </a:ext>
            </a:extLst>
          </p:cNvPr>
          <p:cNvSpPr/>
          <p:nvPr/>
        </p:nvSpPr>
        <p:spPr>
          <a:xfrm>
            <a:off x="4807732" y="4171599"/>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50" name="Oval 49">
            <a:extLst>
              <a:ext uri="{FF2B5EF4-FFF2-40B4-BE49-F238E27FC236}">
                <a16:creationId xmlns:a16="http://schemas.microsoft.com/office/drawing/2014/main" id="{3466E97D-CCD9-6A3B-E2B9-30C5BDFD4BB2}"/>
              </a:ext>
            </a:extLst>
          </p:cNvPr>
          <p:cNvSpPr/>
          <p:nvPr/>
        </p:nvSpPr>
        <p:spPr>
          <a:xfrm>
            <a:off x="5841074" y="4177948"/>
            <a:ext cx="117488" cy="117353"/>
          </a:xfrm>
          <a:prstGeom prst="ellipse">
            <a:avLst/>
          </a:prstGeom>
          <a:solidFill>
            <a:srgbClr val="CCFF99"/>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51" name="Rectangle 50">
            <a:extLst>
              <a:ext uri="{FF2B5EF4-FFF2-40B4-BE49-F238E27FC236}">
                <a16:creationId xmlns:a16="http://schemas.microsoft.com/office/drawing/2014/main" id="{DDAE1742-8E27-2BE6-1597-24D78DBADC11}"/>
              </a:ext>
            </a:extLst>
          </p:cNvPr>
          <p:cNvSpPr/>
          <p:nvPr/>
        </p:nvSpPr>
        <p:spPr>
          <a:xfrm>
            <a:off x="809448" y="1968500"/>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2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Azure Synapse Pipelines + Virtual Machines</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Incremental extraction, transformation, and loading of data</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Scheduled / Event Triggered</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58" name="Rectangle 57">
            <a:extLst>
              <a:ext uri="{FF2B5EF4-FFF2-40B4-BE49-F238E27FC236}">
                <a16:creationId xmlns:a16="http://schemas.microsoft.com/office/drawing/2014/main" id="{B7AD0AA0-5D63-4A69-305E-95D070FC050A}"/>
              </a:ext>
            </a:extLst>
          </p:cNvPr>
          <p:cNvSpPr/>
          <p:nvPr/>
        </p:nvSpPr>
        <p:spPr>
          <a:xfrm>
            <a:off x="3937684" y="1967639"/>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Azure AI Services + Azure Machine Learning</a:t>
            </a: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Generative AI, NLP, intelligent automation, and predictive models</a:t>
            </a:r>
            <a:endParaRPr lang="en-US" sz="600" b="0" i="0" u="none" strike="noStrike" dirty="0">
              <a:effectLst/>
              <a:latin typeface="Arial" panose="020B0604020202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dirty="0">
                <a:solidFill>
                  <a:schemeClr val="tx2">
                    <a:lumMod val="50000"/>
                  </a:schemeClr>
                </a:solidFill>
                <a:latin typeface="Source Sans Pro" panose="020B0503030403020204" pitchFamily="34" charset="0"/>
                <a:ea typeface="Source Sans Pro" panose="020B0503030403020204" pitchFamily="34" charset="0"/>
              </a:rPr>
              <a:t>--</a:t>
            </a:r>
          </a:p>
        </p:txBody>
      </p:sp>
      <p:sp>
        <p:nvSpPr>
          <p:cNvPr id="59" name="Rectangle 58">
            <a:extLst>
              <a:ext uri="{FF2B5EF4-FFF2-40B4-BE49-F238E27FC236}">
                <a16:creationId xmlns:a16="http://schemas.microsoft.com/office/drawing/2014/main" id="{DFDA4D27-01C2-F876-F9B3-3F33B33B5997}"/>
              </a:ext>
            </a:extLst>
          </p:cNvPr>
          <p:cNvSpPr/>
          <p:nvPr/>
        </p:nvSpPr>
        <p:spPr>
          <a:xfrm>
            <a:off x="4982374" y="1967639"/>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Power BI Premium</a:t>
            </a:r>
          </a:p>
          <a:p>
            <a:endParaRPr lang="en-US" sz="1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Dashboards and self-service reports</a:t>
            </a:r>
            <a:endParaRPr lang="en-US" sz="1800" b="0" i="0" u="none" strike="noStrike" dirty="0">
              <a:effectLst/>
              <a:latin typeface="Arial" panose="020B0604020202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t>
            </a:r>
          </a:p>
        </p:txBody>
      </p:sp>
      <p:sp>
        <p:nvSpPr>
          <p:cNvPr id="60" name="Rectangle 59">
            <a:extLst>
              <a:ext uri="{FF2B5EF4-FFF2-40B4-BE49-F238E27FC236}">
                <a16:creationId xmlns:a16="http://schemas.microsoft.com/office/drawing/2014/main" id="{3C3E08CA-1258-D073-D6C9-98DC4D4A5A53}"/>
              </a:ext>
            </a:extLst>
          </p:cNvPr>
          <p:cNvSpPr/>
          <p:nvPr/>
        </p:nvSpPr>
        <p:spPr>
          <a:xfrm>
            <a:off x="2881418" y="1967821"/>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r>
              <a:rPr lang="en-US" sz="600" dirty="0">
                <a:solidFill>
                  <a:schemeClr val="tx2">
                    <a:lumMod val="50000"/>
                  </a:schemeClr>
                </a:solidFill>
                <a:latin typeface="Source Sans Pro" panose="020B0503030403020204" pitchFamily="34" charset="0"/>
                <a:ea typeface="Source Sans Pro" panose="020B0503030403020204" pitchFamily="34" charset="0"/>
              </a:rPr>
              <a:t>Azure Serverless and Dedicated Pools</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r>
              <a:rPr lang="en-US" sz="600" dirty="0">
                <a:solidFill>
                  <a:schemeClr val="tx2">
                    <a:lumMod val="50000"/>
                  </a:schemeClr>
                </a:solidFill>
                <a:latin typeface="Source Sans Pro" panose="020B0503030403020204" pitchFamily="34" charset="0"/>
                <a:ea typeface="Source Sans Pro" panose="020B0503030403020204" pitchFamily="34" charset="0"/>
              </a:rPr>
              <a:t>On-demand data processing and transformation at scale using parallel computing</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r>
              <a:rPr lang="en-US" sz="600" dirty="0">
                <a:solidFill>
                  <a:schemeClr val="tx2">
                    <a:lumMod val="50000"/>
                  </a:schemeClr>
                </a:solidFill>
                <a:latin typeface="Source Sans Pro" panose="020B0503030403020204" pitchFamily="34" charset="0"/>
                <a:ea typeface="Source Sans Pro" panose="020B0503030403020204" pitchFamily="34" charset="0"/>
              </a:rPr>
              <a:t>Distributed Data Processing</a:t>
            </a:r>
          </a:p>
          <a:p>
            <a:endParaRPr lang="en-US"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Layers: *</a:t>
            </a:r>
          </a:p>
          <a:p>
            <a:r>
              <a:rPr lang="pt-BR" sz="600" dirty="0">
                <a:solidFill>
                  <a:schemeClr val="tx2">
                    <a:lumMod val="50000"/>
                  </a:schemeClr>
                </a:solidFill>
                <a:latin typeface="Source Sans Pro" panose="020B0503030403020204" pitchFamily="34" charset="0"/>
                <a:ea typeface="Source Sans Pro" panose="020B0503030403020204" pitchFamily="34" charset="0"/>
              </a:rPr>
              <a:t>Gold</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1" name="Rectangle 60">
            <a:extLst>
              <a:ext uri="{FF2B5EF4-FFF2-40B4-BE49-F238E27FC236}">
                <a16:creationId xmlns:a16="http://schemas.microsoft.com/office/drawing/2014/main" id="{86698B32-E51F-A25F-1B29-5AC1CB650569}"/>
              </a:ext>
            </a:extLst>
          </p:cNvPr>
          <p:cNvSpPr/>
          <p:nvPr/>
        </p:nvSpPr>
        <p:spPr>
          <a:xfrm>
            <a:off x="1842539" y="1967638"/>
            <a:ext cx="918820" cy="1674678"/>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Tool/Service: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Azure Delta Lake Storage Gen2</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Enables reliable, scalable data storage with ACID transactions and versioning</a:t>
            </a: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Layers: *</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dirty="0">
                <a:solidFill>
                  <a:schemeClr val="tx2">
                    <a:lumMod val="50000"/>
                  </a:schemeClr>
                </a:solidFill>
                <a:latin typeface="Source Sans Pro" panose="020B0503030403020204" pitchFamily="34" charset="0"/>
                <a:ea typeface="Source Sans Pro" panose="020B0503030403020204" pitchFamily="34" charset="0"/>
              </a:rPr>
              <a:t>Silver and Bronze</a:t>
            </a: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endParaRPr lang="en-US" sz="5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5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500"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62" name="Rectangle 61">
            <a:extLst>
              <a:ext uri="{FF2B5EF4-FFF2-40B4-BE49-F238E27FC236}">
                <a16:creationId xmlns:a16="http://schemas.microsoft.com/office/drawing/2014/main" id="{A1D93E3D-7A81-1258-D8D8-0F47ED747258}"/>
              </a:ext>
            </a:extLst>
          </p:cNvPr>
          <p:cNvSpPr/>
          <p:nvPr/>
        </p:nvSpPr>
        <p:spPr>
          <a:xfrm>
            <a:off x="7133187" y="1826775"/>
            <a:ext cx="918820" cy="267562"/>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Layers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grpSp>
        <p:nvGrpSpPr>
          <p:cNvPr id="5" name="Group 4">
            <a:extLst>
              <a:ext uri="{FF2B5EF4-FFF2-40B4-BE49-F238E27FC236}">
                <a16:creationId xmlns:a16="http://schemas.microsoft.com/office/drawing/2014/main" id="{2072FDEC-B9CA-6CB1-18A5-0A6FD15456E3}"/>
              </a:ext>
            </a:extLst>
          </p:cNvPr>
          <p:cNvGrpSpPr/>
          <p:nvPr/>
        </p:nvGrpSpPr>
        <p:grpSpPr>
          <a:xfrm>
            <a:off x="6149875" y="2202723"/>
            <a:ext cx="918820" cy="1157095"/>
            <a:chOff x="8118300" y="2212406"/>
            <a:chExt cx="918820" cy="1157095"/>
          </a:xfrm>
        </p:grpSpPr>
        <p:sp>
          <p:nvSpPr>
            <p:cNvPr id="2051" name="Rectangle 2050">
              <a:extLst>
                <a:ext uri="{FF2B5EF4-FFF2-40B4-BE49-F238E27FC236}">
                  <a16:creationId xmlns:a16="http://schemas.microsoft.com/office/drawing/2014/main" id="{C6E1D73C-4A3A-6C00-969A-971A52407E10}"/>
                </a:ext>
              </a:extLst>
            </p:cNvPr>
            <p:cNvSpPr/>
            <p:nvPr/>
          </p:nvSpPr>
          <p:spPr>
            <a:xfrm>
              <a:off x="811830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BRONZE</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algn="just"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Scalable storage of original, unprocessed, and historical data</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Delta Lake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pic>
          <p:nvPicPr>
            <p:cNvPr id="2053" name="Picture 2052">
              <a:extLst>
                <a:ext uri="{FF2B5EF4-FFF2-40B4-BE49-F238E27FC236}">
                  <a16:creationId xmlns:a16="http://schemas.microsoft.com/office/drawing/2014/main" id="{1181A842-3C25-4D57-CC28-772719C70E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2671" y="2252003"/>
              <a:ext cx="151528" cy="168634"/>
            </a:xfrm>
            <a:prstGeom prst="rect">
              <a:avLst/>
            </a:prstGeom>
            <a:ln w="3175">
              <a:solidFill>
                <a:schemeClr val="tx2">
                  <a:lumMod val="60000"/>
                  <a:lumOff val="40000"/>
                </a:schemeClr>
              </a:solidFill>
            </a:ln>
          </p:spPr>
        </p:pic>
      </p:grpSp>
      <p:grpSp>
        <p:nvGrpSpPr>
          <p:cNvPr id="6" name="Group 5">
            <a:extLst>
              <a:ext uri="{FF2B5EF4-FFF2-40B4-BE49-F238E27FC236}">
                <a16:creationId xmlns:a16="http://schemas.microsoft.com/office/drawing/2014/main" id="{32E971DA-3CA6-1CB5-EFC5-990ABB0E47AA}"/>
              </a:ext>
            </a:extLst>
          </p:cNvPr>
          <p:cNvGrpSpPr/>
          <p:nvPr/>
        </p:nvGrpSpPr>
        <p:grpSpPr>
          <a:xfrm>
            <a:off x="7134050" y="2202723"/>
            <a:ext cx="918820" cy="1157095"/>
            <a:chOff x="7134050" y="2212406"/>
            <a:chExt cx="918820" cy="1157095"/>
          </a:xfrm>
        </p:grpSpPr>
        <p:sp>
          <p:nvSpPr>
            <p:cNvPr id="2050" name="Rectangle 2049">
              <a:extLst>
                <a:ext uri="{FF2B5EF4-FFF2-40B4-BE49-F238E27FC236}">
                  <a16:creationId xmlns:a16="http://schemas.microsoft.com/office/drawing/2014/main" id="{E2C77C1D-012E-1022-065E-C2C425E44F8A}"/>
                </a:ext>
              </a:extLst>
            </p:cNvPr>
            <p:cNvSpPr/>
            <p:nvPr/>
          </p:nvSpPr>
          <p:spPr>
            <a:xfrm>
              <a:off x="713405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SILVER</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Cleaned and integrated data, ready for modeling</a:t>
              </a: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Delta Lake</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pic>
          <p:nvPicPr>
            <p:cNvPr id="2054" name="Picture 2053">
              <a:extLst>
                <a:ext uri="{FF2B5EF4-FFF2-40B4-BE49-F238E27FC236}">
                  <a16:creationId xmlns:a16="http://schemas.microsoft.com/office/drawing/2014/main" id="{21C0DF8D-EECA-8118-CA94-13CA391AE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5697" y="2252003"/>
              <a:ext cx="151528" cy="168634"/>
            </a:xfrm>
            <a:prstGeom prst="rect">
              <a:avLst/>
            </a:prstGeom>
            <a:ln w="3175">
              <a:solidFill>
                <a:schemeClr val="tx2">
                  <a:lumMod val="60000"/>
                  <a:lumOff val="40000"/>
                </a:schemeClr>
              </a:solidFill>
            </a:ln>
          </p:spPr>
        </p:pic>
      </p:grpSp>
      <p:grpSp>
        <p:nvGrpSpPr>
          <p:cNvPr id="2" name="Group 1">
            <a:extLst>
              <a:ext uri="{FF2B5EF4-FFF2-40B4-BE49-F238E27FC236}">
                <a16:creationId xmlns:a16="http://schemas.microsoft.com/office/drawing/2014/main" id="{7E2EB49B-B3BC-7048-ED60-8A3A9E9E7455}"/>
              </a:ext>
            </a:extLst>
          </p:cNvPr>
          <p:cNvGrpSpPr/>
          <p:nvPr/>
        </p:nvGrpSpPr>
        <p:grpSpPr>
          <a:xfrm>
            <a:off x="8118225" y="2202723"/>
            <a:ext cx="918820" cy="1157095"/>
            <a:chOff x="6149800" y="2212406"/>
            <a:chExt cx="918820" cy="1157095"/>
          </a:xfrm>
        </p:grpSpPr>
        <p:sp>
          <p:nvSpPr>
            <p:cNvPr id="63" name="Rectangle 62">
              <a:extLst>
                <a:ext uri="{FF2B5EF4-FFF2-40B4-BE49-F238E27FC236}">
                  <a16:creationId xmlns:a16="http://schemas.microsoft.com/office/drawing/2014/main" id="{C7FBDCAE-ECA1-7A8F-DA2A-41D10DF49B11}"/>
                </a:ext>
              </a:extLst>
            </p:cNvPr>
            <p:cNvSpPr/>
            <p:nvPr/>
          </p:nvSpPr>
          <p:spPr>
            <a:xfrm>
              <a:off x="6149800" y="2212406"/>
              <a:ext cx="918820" cy="1157095"/>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1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700" b="1" dirty="0">
                <a:solidFill>
                  <a:schemeClr val="tx2">
                    <a:lumMod val="50000"/>
                  </a:schemeClr>
                </a:solidFill>
                <a:latin typeface="Source Sans Pro" panose="020B0503030403020204" pitchFamily="34" charset="0"/>
                <a:ea typeface="Source Sans Pro" panose="020B0503030403020204" pitchFamily="34" charset="0"/>
              </a:endParaRPr>
            </a:p>
            <a:p>
              <a:pPr algn="ctr"/>
              <a:r>
                <a:rPr lang="pt-BR" sz="700" b="1" dirty="0">
                  <a:solidFill>
                    <a:schemeClr val="tx2">
                      <a:lumMod val="50000"/>
                    </a:schemeClr>
                  </a:solidFill>
                  <a:latin typeface="Source Sans Pro" panose="020B0503030403020204" pitchFamily="34" charset="0"/>
                  <a:ea typeface="Source Sans Pro" panose="020B0503030403020204" pitchFamily="34" charset="0"/>
                </a:rPr>
                <a:t>GOLD</a:t>
              </a:r>
            </a:p>
            <a:p>
              <a:pPr algn="ctr"/>
              <a:endParaRPr lang="en-US" sz="400" dirty="0">
                <a:latin typeface="Arial" panose="020B0604020202020204" pitchFamily="34" charset="0"/>
              </a:endParaRP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Functionality:</a:t>
              </a:r>
            </a:p>
            <a:p>
              <a:endParaRPr lang="pt-BR" sz="400" b="1" dirty="0">
                <a:solidFill>
                  <a:schemeClr val="tx2">
                    <a:lumMod val="50000"/>
                  </a:schemeClr>
                </a:solidFill>
                <a:latin typeface="Source Sans Pro" panose="020B0503030403020204" pitchFamily="34" charset="0"/>
                <a:ea typeface="Source Sans Pro" panose="020B0503030403020204" pitchFamily="34" charset="0"/>
              </a:endParaRPr>
            </a:p>
            <a:p>
              <a:pPr marL="0" rtl="0" eaLnBrk="1" fontAlgn="ctr" latinLnBrk="0" hangingPunct="1">
                <a:buNone/>
              </a:pPr>
              <a:r>
                <a:rPr lang="en-US" sz="600" b="0" i="0" u="none" strike="noStrike" kern="1200" dirty="0">
                  <a:solidFill>
                    <a:srgbClr val="3D3D3D"/>
                  </a:solidFill>
                  <a:effectLst/>
                  <a:latin typeface="Source Sans Pro" panose="020B0503030403020204" pitchFamily="34" charset="0"/>
                  <a:ea typeface="Source Sans Pro" panose="020B0503030403020204" pitchFamily="34" charset="0"/>
                </a:rPr>
                <a:t>Modeled and performance-optimized data for analytics and BI</a:t>
              </a:r>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r>
                <a:rPr lang="pt-BR" sz="600" b="1" dirty="0">
                  <a:solidFill>
                    <a:schemeClr val="tx2">
                      <a:lumMod val="50000"/>
                    </a:schemeClr>
                  </a:solidFill>
                  <a:latin typeface="Source Sans Pro" panose="020B0503030403020204" pitchFamily="34" charset="0"/>
                  <a:ea typeface="Source Sans Pro" panose="020B0503030403020204" pitchFamily="34" charset="0"/>
                </a:rPr>
                <a:t>Design Pattern:</a:t>
              </a:r>
            </a:p>
            <a:p>
              <a:endParaRPr lang="pt-BR" sz="300" b="1" dirty="0">
                <a:solidFill>
                  <a:schemeClr val="tx2">
                    <a:lumMod val="50000"/>
                  </a:schemeClr>
                </a:solidFill>
                <a:latin typeface="Source Sans Pro" panose="020B0503030403020204" pitchFamily="34" charset="0"/>
                <a:ea typeface="Source Sans Pro" panose="020B0503030403020204" pitchFamily="34" charset="0"/>
              </a:endParaRPr>
            </a:p>
            <a:p>
              <a:r>
                <a:rPr lang="en-US" sz="600" dirty="0">
                  <a:solidFill>
                    <a:schemeClr val="tx2">
                      <a:lumMod val="50000"/>
                    </a:schemeClr>
                  </a:solidFill>
                  <a:latin typeface="Source Sans Pro" panose="020B0503030403020204" pitchFamily="34" charset="0"/>
                  <a:ea typeface="Source Sans Pro" panose="020B0503030403020204" pitchFamily="34" charset="0"/>
                </a:rPr>
                <a:t>Star Schema</a:t>
              </a: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endParaRPr lang="en-US" sz="600"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pt-BR" sz="600" b="1" dirty="0">
                <a:solidFill>
                  <a:schemeClr val="tx2">
                    <a:lumMod val="50000"/>
                  </a:schemeClr>
                </a:solidFill>
                <a:latin typeface="Source Sans Pro" panose="020B0503030403020204" pitchFamily="34" charset="0"/>
                <a:ea typeface="Source Sans Pro" panose="020B0503030403020204" pitchFamily="34" charset="0"/>
              </a:endParaRPr>
            </a:p>
            <a:p>
              <a:pPr algn="ctr"/>
              <a:endParaRPr lang="en-US" sz="600" dirty="0">
                <a:solidFill>
                  <a:schemeClr val="tx2">
                    <a:lumMod val="50000"/>
                  </a:schemeClr>
                </a:solidFill>
                <a:latin typeface="Source Sans Pro" panose="020B0503030403020204" pitchFamily="34" charset="0"/>
                <a:ea typeface="Source Sans Pro" panose="020B0503030403020204" pitchFamily="34" charset="0"/>
              </a:endParaRPr>
            </a:p>
          </p:txBody>
        </p:sp>
        <p:pic>
          <p:nvPicPr>
            <p:cNvPr id="2055" name="Picture 2054">
              <a:extLst>
                <a:ext uri="{FF2B5EF4-FFF2-40B4-BE49-F238E27FC236}">
                  <a16:creationId xmlns:a16="http://schemas.microsoft.com/office/drawing/2014/main" id="{6C002A0D-B147-834D-B3C3-B2B3AC4DF7D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18492" y="2252003"/>
              <a:ext cx="151528" cy="168634"/>
            </a:xfrm>
            <a:prstGeom prst="rect">
              <a:avLst/>
            </a:prstGeom>
            <a:ln w="3175">
              <a:solidFill>
                <a:schemeClr val="tx2">
                  <a:lumMod val="60000"/>
                  <a:lumOff val="40000"/>
                </a:schemeClr>
              </a:solidFill>
            </a:ln>
          </p:spPr>
        </p:pic>
      </p:grpSp>
      <p:sp>
        <p:nvSpPr>
          <p:cNvPr id="2057" name="Rectangle 2056">
            <a:extLst>
              <a:ext uri="{FF2B5EF4-FFF2-40B4-BE49-F238E27FC236}">
                <a16:creationId xmlns:a16="http://schemas.microsoft.com/office/drawing/2014/main" id="{AEE98241-3D6D-F157-3E14-716D407298E6}"/>
              </a:ext>
            </a:extLst>
          </p:cNvPr>
          <p:cNvSpPr/>
          <p:nvPr/>
        </p:nvSpPr>
        <p:spPr>
          <a:xfrm>
            <a:off x="807830" y="4320717"/>
            <a:ext cx="918820"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600" dirty="0">
                <a:solidFill>
                  <a:schemeClr val="tx2">
                    <a:lumMod val="50000"/>
                  </a:schemeClr>
                </a:solidFill>
                <a:latin typeface="Source Sans Pro" panose="020B0503030403020204" pitchFamily="34" charset="0"/>
                <a:ea typeface="Source Sans Pro" panose="020B0503030403020204" pitchFamily="34" charset="0"/>
              </a:rPr>
              <a:t>Role-based access control and identity management</a:t>
            </a:r>
          </a:p>
        </p:txBody>
      </p:sp>
      <p:sp>
        <p:nvSpPr>
          <p:cNvPr id="2059" name="Rectangle 2058">
            <a:extLst>
              <a:ext uri="{FF2B5EF4-FFF2-40B4-BE49-F238E27FC236}">
                <a16:creationId xmlns:a16="http://schemas.microsoft.com/office/drawing/2014/main" id="{B4CFE7A0-DDF0-1209-0CF2-22498D7F7550}"/>
              </a:ext>
            </a:extLst>
          </p:cNvPr>
          <p:cNvSpPr/>
          <p:nvPr/>
        </p:nvSpPr>
        <p:spPr>
          <a:xfrm>
            <a:off x="1842538" y="4320717"/>
            <a:ext cx="1465187"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700" dirty="0">
                <a:solidFill>
                  <a:schemeClr val="tx2">
                    <a:lumMod val="50000"/>
                  </a:schemeClr>
                </a:solidFill>
                <a:latin typeface="Source Sans Pro" panose="020B0503030403020204" pitchFamily="34" charset="0"/>
                <a:ea typeface="Source Sans Pro" panose="020B0503030403020204" pitchFamily="34" charset="0"/>
              </a:rPr>
              <a:t>Metadata catalog, data lineage, classification, access policies</a:t>
            </a:r>
          </a:p>
        </p:txBody>
      </p:sp>
      <p:sp>
        <p:nvSpPr>
          <p:cNvPr id="2061" name="Rectangle 2060">
            <a:extLst>
              <a:ext uri="{FF2B5EF4-FFF2-40B4-BE49-F238E27FC236}">
                <a16:creationId xmlns:a16="http://schemas.microsoft.com/office/drawing/2014/main" id="{188CF252-285A-8239-298A-9F6095514D71}"/>
              </a:ext>
            </a:extLst>
          </p:cNvPr>
          <p:cNvSpPr/>
          <p:nvPr/>
        </p:nvSpPr>
        <p:spPr>
          <a:xfrm>
            <a:off x="3424004" y="4320717"/>
            <a:ext cx="1439364"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700" dirty="0">
                <a:solidFill>
                  <a:schemeClr val="tx2">
                    <a:lumMod val="50000"/>
                  </a:schemeClr>
                </a:solidFill>
                <a:latin typeface="Source Sans Pro" panose="020B0503030403020204" pitchFamily="34" charset="0"/>
                <a:ea typeface="Source Sans Pro" panose="020B0503030403020204" pitchFamily="34" charset="0"/>
              </a:rPr>
              <a:t>Security, monitoring, secrets management, automation and cost governance</a:t>
            </a:r>
          </a:p>
        </p:txBody>
      </p:sp>
      <p:sp>
        <p:nvSpPr>
          <p:cNvPr id="2062" name="Rectangle 2061">
            <a:extLst>
              <a:ext uri="{FF2B5EF4-FFF2-40B4-BE49-F238E27FC236}">
                <a16:creationId xmlns:a16="http://schemas.microsoft.com/office/drawing/2014/main" id="{5CA27DE3-6203-3E14-3594-E39D5C8EF087}"/>
              </a:ext>
            </a:extLst>
          </p:cNvPr>
          <p:cNvSpPr/>
          <p:nvPr/>
        </p:nvSpPr>
        <p:spPr>
          <a:xfrm>
            <a:off x="4979646" y="4320717"/>
            <a:ext cx="918820" cy="486202"/>
          </a:xfrm>
          <a:prstGeom prst="rect">
            <a:avLst/>
          </a:prstGeom>
          <a:solidFill>
            <a:srgbClr val="D6EEFE">
              <a:alpha val="30196"/>
            </a:srgb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550" dirty="0">
                <a:solidFill>
                  <a:schemeClr val="tx2">
                    <a:lumMod val="50000"/>
                  </a:schemeClr>
                </a:solidFill>
                <a:latin typeface="Source Sans Pro" panose="020B0503030403020204" pitchFamily="34" charset="0"/>
                <a:ea typeface="Source Sans Pro" panose="020B0503030403020204" pitchFamily="34" charset="0"/>
              </a:rPr>
              <a:t>Agile project management, documentation and cross-team collaboration</a:t>
            </a:r>
          </a:p>
        </p:txBody>
      </p:sp>
      <p:cxnSp>
        <p:nvCxnSpPr>
          <p:cNvPr id="2063" name="Straight Connector 2062">
            <a:extLst>
              <a:ext uri="{FF2B5EF4-FFF2-40B4-BE49-F238E27FC236}">
                <a16:creationId xmlns:a16="http://schemas.microsoft.com/office/drawing/2014/main" id="{C2FF365A-A757-3599-6F39-EF3800FB2E64}"/>
              </a:ext>
            </a:extLst>
          </p:cNvPr>
          <p:cNvCxnSpPr/>
          <p:nvPr/>
        </p:nvCxnSpPr>
        <p:spPr>
          <a:xfrm>
            <a:off x="6151035" y="3825416"/>
            <a:ext cx="0" cy="100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64" name="Straight Connector 2063">
            <a:extLst>
              <a:ext uri="{FF2B5EF4-FFF2-40B4-BE49-F238E27FC236}">
                <a16:creationId xmlns:a16="http://schemas.microsoft.com/office/drawing/2014/main" id="{8315DE07-F86B-C7D6-0588-53A2C295B61B}"/>
              </a:ext>
            </a:extLst>
          </p:cNvPr>
          <p:cNvCxnSpPr/>
          <p:nvPr/>
        </p:nvCxnSpPr>
        <p:spPr>
          <a:xfrm>
            <a:off x="6149875" y="483211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065" name="Picture 2064">
            <a:extLst>
              <a:ext uri="{FF2B5EF4-FFF2-40B4-BE49-F238E27FC236}">
                <a16:creationId xmlns:a16="http://schemas.microsoft.com/office/drawing/2014/main" id="{82A3268B-21C1-CF91-D932-B2F6FCEC8B0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01798" y="3840677"/>
            <a:ext cx="225785" cy="225785"/>
          </a:xfrm>
          <a:prstGeom prst="rect">
            <a:avLst/>
          </a:prstGeom>
        </p:spPr>
      </p:pic>
      <p:sp>
        <p:nvSpPr>
          <p:cNvPr id="2066" name="TextBox 2065">
            <a:extLst>
              <a:ext uri="{FF2B5EF4-FFF2-40B4-BE49-F238E27FC236}">
                <a16:creationId xmlns:a16="http://schemas.microsoft.com/office/drawing/2014/main" id="{29F4C768-0536-CF86-BB2B-1C2E6291E504}"/>
              </a:ext>
            </a:extLst>
          </p:cNvPr>
          <p:cNvSpPr txBox="1"/>
          <p:nvPr/>
        </p:nvSpPr>
        <p:spPr>
          <a:xfrm>
            <a:off x="7004090" y="3988531"/>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Data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67" name="Arc 2066">
            <a:extLst>
              <a:ext uri="{FF2B5EF4-FFF2-40B4-BE49-F238E27FC236}">
                <a16:creationId xmlns:a16="http://schemas.microsoft.com/office/drawing/2014/main" id="{FB7AD849-FD6C-4F1F-E87A-D0CAB1165F01}"/>
              </a:ext>
            </a:extLst>
          </p:cNvPr>
          <p:cNvSpPr/>
          <p:nvPr/>
        </p:nvSpPr>
        <p:spPr>
          <a:xfrm>
            <a:off x="6837583" y="3768880"/>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2068" name="Picture 2067">
            <a:extLst>
              <a:ext uri="{FF2B5EF4-FFF2-40B4-BE49-F238E27FC236}">
                <a16:creationId xmlns:a16="http://schemas.microsoft.com/office/drawing/2014/main" id="{90B6625A-7167-1261-606D-BAE973A77C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18692" y="3819402"/>
            <a:ext cx="225785" cy="225785"/>
          </a:xfrm>
          <a:prstGeom prst="rect">
            <a:avLst/>
          </a:prstGeom>
        </p:spPr>
      </p:pic>
      <p:sp>
        <p:nvSpPr>
          <p:cNvPr id="2069" name="TextBox 2068">
            <a:extLst>
              <a:ext uri="{FF2B5EF4-FFF2-40B4-BE49-F238E27FC236}">
                <a16:creationId xmlns:a16="http://schemas.microsoft.com/office/drawing/2014/main" id="{89945124-CC67-815A-5B98-2DBB26359359}"/>
              </a:ext>
            </a:extLst>
          </p:cNvPr>
          <p:cNvSpPr txBox="1"/>
          <p:nvPr/>
        </p:nvSpPr>
        <p:spPr>
          <a:xfrm>
            <a:off x="8020984" y="3967256"/>
            <a:ext cx="450966" cy="215444"/>
          </a:xfrm>
          <a:prstGeom prst="rect">
            <a:avLst/>
          </a:prstGeom>
          <a:noFill/>
        </p:spPr>
        <p:txBody>
          <a:bodyPr wrap="square" rtlCol="0">
            <a:spAutoFit/>
          </a:bodyPr>
          <a:lstStyle/>
          <a:p>
            <a:pPr algn="ctr"/>
            <a:r>
              <a:rPr lang="pt-BR" sz="400" i="1" dirty="0">
                <a:solidFill>
                  <a:schemeClr val="bg2">
                    <a:lumMod val="10000"/>
                  </a:schemeClr>
                </a:solidFill>
                <a:latin typeface="Source Sans Pro" panose="020B0503030403020204" pitchFamily="34" charset="0"/>
                <a:ea typeface="Source Sans Pro" panose="020B0503030403020204" pitchFamily="34" charset="0"/>
              </a:rPr>
              <a:t>Governance Stewards</a:t>
            </a:r>
            <a:endParaRPr lang="en-US" sz="400" i="1"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70" name="Arc 2069">
            <a:extLst>
              <a:ext uri="{FF2B5EF4-FFF2-40B4-BE49-F238E27FC236}">
                <a16:creationId xmlns:a16="http://schemas.microsoft.com/office/drawing/2014/main" id="{E948E8CE-0EB6-194B-089F-FE5BB063B9A3}"/>
              </a:ext>
            </a:extLst>
          </p:cNvPr>
          <p:cNvSpPr/>
          <p:nvPr/>
        </p:nvSpPr>
        <p:spPr>
          <a:xfrm>
            <a:off x="7854477" y="3747605"/>
            <a:ext cx="549502" cy="481851"/>
          </a:xfrm>
          <a:prstGeom prst="arc">
            <a:avLst>
              <a:gd name="adj1" fmla="val 16200000"/>
              <a:gd name="adj2" fmla="val 11184687"/>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71" name="TextBox 2070">
            <a:extLst>
              <a:ext uri="{FF2B5EF4-FFF2-40B4-BE49-F238E27FC236}">
                <a16:creationId xmlns:a16="http://schemas.microsoft.com/office/drawing/2014/main" id="{29C87206-202F-24B8-9F3A-B396196BA565}"/>
              </a:ext>
            </a:extLst>
          </p:cNvPr>
          <p:cNvSpPr txBox="1"/>
          <p:nvPr/>
        </p:nvSpPr>
        <p:spPr>
          <a:xfrm>
            <a:off x="6065352" y="4828618"/>
            <a:ext cx="331572"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Roles</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72" name="Rectangle 2071">
            <a:extLst>
              <a:ext uri="{FF2B5EF4-FFF2-40B4-BE49-F238E27FC236}">
                <a16:creationId xmlns:a16="http://schemas.microsoft.com/office/drawing/2014/main" id="{886C51E5-D79A-F652-160A-1912D03DB067}"/>
              </a:ext>
            </a:extLst>
          </p:cNvPr>
          <p:cNvSpPr/>
          <p:nvPr/>
        </p:nvSpPr>
        <p:spPr>
          <a:xfrm>
            <a:off x="6606316" y="4364224"/>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500" dirty="0">
                <a:solidFill>
                  <a:schemeClr val="tx2">
                    <a:lumMod val="50000"/>
                  </a:schemeClr>
                </a:solidFill>
                <a:latin typeface="Source Sans Pro" panose="020B0503030403020204" pitchFamily="34" charset="0"/>
                <a:ea typeface="Source Sans Pro" panose="020B0503030403020204" pitchFamily="34" charset="0"/>
              </a:rPr>
              <a:t>Manage the quality, accuracy, and consistency of data, ensuring it aligns with defined standards and is accessible for use.</a:t>
            </a:r>
          </a:p>
        </p:txBody>
      </p:sp>
      <p:sp>
        <p:nvSpPr>
          <p:cNvPr id="2073" name="Rectangle 2072">
            <a:extLst>
              <a:ext uri="{FF2B5EF4-FFF2-40B4-BE49-F238E27FC236}">
                <a16:creationId xmlns:a16="http://schemas.microsoft.com/office/drawing/2014/main" id="{A31246C1-5E1D-932C-526B-5EA499001902}"/>
              </a:ext>
            </a:extLst>
          </p:cNvPr>
          <p:cNvSpPr/>
          <p:nvPr/>
        </p:nvSpPr>
        <p:spPr>
          <a:xfrm>
            <a:off x="7703565" y="4370190"/>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50" dirty="0">
                <a:solidFill>
                  <a:schemeClr val="tx2">
                    <a:lumMod val="50000"/>
                  </a:schemeClr>
                </a:solidFill>
                <a:latin typeface="Source Sans Pro" panose="020B0503030403020204" pitchFamily="34" charset="0"/>
                <a:ea typeface="Source Sans Pro" panose="020B0503030403020204" pitchFamily="34" charset="0"/>
              </a:rPr>
              <a:t>Ensure data complies with policies and standards, overseeing data security, privacy, and access control to maintain compliance and ethical practices.</a:t>
            </a:r>
          </a:p>
        </p:txBody>
      </p:sp>
    </p:spTree>
    <p:extLst>
      <p:ext uri="{BB962C8B-B14F-4D97-AF65-F5344CB8AC3E}">
        <p14:creationId xmlns:p14="http://schemas.microsoft.com/office/powerpoint/2010/main" val="2003020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413AC-690C-5448-20D3-77AF6DC5DB17}"/>
            </a:ext>
          </a:extLst>
        </p:cNvPr>
        <p:cNvGrpSpPr/>
        <p:nvPr/>
      </p:nvGrpSpPr>
      <p:grpSpPr>
        <a:xfrm>
          <a:off x="0" y="0"/>
          <a:ext cx="0" cy="0"/>
          <a:chOff x="0" y="0"/>
          <a:chExt cx="0" cy="0"/>
        </a:xfrm>
      </p:grpSpPr>
      <p:sp>
        <p:nvSpPr>
          <p:cNvPr id="16" name="PlaceHolder 1">
            <a:extLst>
              <a:ext uri="{FF2B5EF4-FFF2-40B4-BE49-F238E27FC236}">
                <a16:creationId xmlns:a16="http://schemas.microsoft.com/office/drawing/2014/main" id="{9457D412-7517-4906-098E-56874FDD54F5}"/>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DataOps Artifacts and Modules</a:t>
            </a:r>
            <a:br>
              <a:rPr lang="en-US" sz="2800" spc="-1" dirty="0">
                <a:solidFill>
                  <a:schemeClr val="dk2"/>
                </a:solidFill>
                <a:latin typeface="Fjalla One"/>
                <a:ea typeface="Source Sans Pro" panose="020B0503030403020204" pitchFamily="34" charset="0"/>
              </a:rPr>
            </a:br>
            <a:r>
              <a:rPr lang="en-US" sz="900" spc="-1" dirty="0">
                <a:solidFill>
                  <a:schemeClr val="dk2"/>
                </a:solidFill>
                <a:latin typeface="Fjalla One"/>
                <a:ea typeface="Source Sans Pro" panose="020B0503030403020204" pitchFamily="34" charset="0"/>
              </a:rPr>
              <a:t>Given the target architecture, where might there be opportunities for enhancement?</a:t>
            </a:r>
            <a:endParaRPr lang="fr-FR" sz="2800" spc="-1" dirty="0">
              <a:solidFill>
                <a:schemeClr val="dk1"/>
              </a:solidFill>
              <a:latin typeface="Arial"/>
            </a:endParaRPr>
          </a:p>
        </p:txBody>
      </p:sp>
      <p:sp>
        <p:nvSpPr>
          <p:cNvPr id="2058" name="TextBox 2057">
            <a:extLst>
              <a:ext uri="{FF2B5EF4-FFF2-40B4-BE49-F238E27FC236}">
                <a16:creationId xmlns:a16="http://schemas.microsoft.com/office/drawing/2014/main" id="{81D81952-524F-998B-6C5D-83208EFE3F6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6/12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2060" name="TextBox 2059">
            <a:extLst>
              <a:ext uri="{FF2B5EF4-FFF2-40B4-BE49-F238E27FC236}">
                <a16:creationId xmlns:a16="http://schemas.microsoft.com/office/drawing/2014/main" id="{C2163444-BF06-9AC0-2F98-6E3065C71E6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sp>
        <p:nvSpPr>
          <p:cNvPr id="28" name="Rectangle 27">
            <a:extLst>
              <a:ext uri="{FF2B5EF4-FFF2-40B4-BE49-F238E27FC236}">
                <a16:creationId xmlns:a16="http://schemas.microsoft.com/office/drawing/2014/main" id="{08B18D91-C828-0BDD-1C06-74B89F638348}"/>
              </a:ext>
            </a:extLst>
          </p:cNvPr>
          <p:cNvSpPr/>
          <p:nvPr/>
        </p:nvSpPr>
        <p:spPr>
          <a:xfrm>
            <a:off x="705316" y="1649403"/>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Ingestion</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9" name="Rectangle 28">
            <a:extLst>
              <a:ext uri="{FF2B5EF4-FFF2-40B4-BE49-F238E27FC236}">
                <a16:creationId xmlns:a16="http://schemas.microsoft.com/office/drawing/2014/main" id="{E788050A-2C3A-67A1-C75C-3DE00EEAC243}"/>
              </a:ext>
            </a:extLst>
          </p:cNvPr>
          <p:cNvSpPr/>
          <p:nvPr/>
        </p:nvSpPr>
        <p:spPr>
          <a:xfrm>
            <a:off x="703708" y="2394667"/>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Store</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0" name="Rectangle 29">
            <a:extLst>
              <a:ext uri="{FF2B5EF4-FFF2-40B4-BE49-F238E27FC236}">
                <a16:creationId xmlns:a16="http://schemas.microsoft.com/office/drawing/2014/main" id="{1023AFEA-D085-BFDC-9209-AD228B67B164}"/>
              </a:ext>
            </a:extLst>
          </p:cNvPr>
          <p:cNvSpPr/>
          <p:nvPr/>
        </p:nvSpPr>
        <p:spPr>
          <a:xfrm>
            <a:off x="703708" y="3027061"/>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Process</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33" name="Oval 32">
            <a:extLst>
              <a:ext uri="{FF2B5EF4-FFF2-40B4-BE49-F238E27FC236}">
                <a16:creationId xmlns:a16="http://schemas.microsoft.com/office/drawing/2014/main" id="{E3B7ED8D-8FD5-63F3-91D5-E1C92AB290C9}"/>
              </a:ext>
            </a:extLst>
          </p:cNvPr>
          <p:cNvSpPr/>
          <p:nvPr/>
        </p:nvSpPr>
        <p:spPr>
          <a:xfrm>
            <a:off x="1569572" y="2040101"/>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2</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4" name="Oval 33">
            <a:extLst>
              <a:ext uri="{FF2B5EF4-FFF2-40B4-BE49-F238E27FC236}">
                <a16:creationId xmlns:a16="http://schemas.microsoft.com/office/drawing/2014/main" id="{AA0CEDAF-2EC9-BD2F-E28A-E5814747930F}"/>
              </a:ext>
            </a:extLst>
          </p:cNvPr>
          <p:cNvSpPr/>
          <p:nvPr/>
        </p:nvSpPr>
        <p:spPr>
          <a:xfrm>
            <a:off x="1567964" y="2785365"/>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3</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35" name="Oval 34">
            <a:extLst>
              <a:ext uri="{FF2B5EF4-FFF2-40B4-BE49-F238E27FC236}">
                <a16:creationId xmlns:a16="http://schemas.microsoft.com/office/drawing/2014/main" id="{ADDF82BB-C17F-6937-0486-31AE6FC6A172}"/>
              </a:ext>
            </a:extLst>
          </p:cNvPr>
          <p:cNvSpPr/>
          <p:nvPr/>
        </p:nvSpPr>
        <p:spPr>
          <a:xfrm>
            <a:off x="1569572" y="341775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cxnSp>
        <p:nvCxnSpPr>
          <p:cNvPr id="38" name="Straight Connector 37">
            <a:extLst>
              <a:ext uri="{FF2B5EF4-FFF2-40B4-BE49-F238E27FC236}">
                <a16:creationId xmlns:a16="http://schemas.microsoft.com/office/drawing/2014/main" id="{69203502-6E73-4C3C-2982-C0CBEAA329EF}"/>
              </a:ext>
            </a:extLst>
          </p:cNvPr>
          <p:cNvCxnSpPr/>
          <p:nvPr/>
        </p:nvCxnSpPr>
        <p:spPr>
          <a:xfrm>
            <a:off x="457820" y="1151296"/>
            <a:ext cx="0" cy="360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E1F5D5A-881A-6333-0716-5C275446868A}"/>
              </a:ext>
            </a:extLst>
          </p:cNvPr>
          <p:cNvCxnSpPr/>
          <p:nvPr/>
        </p:nvCxnSpPr>
        <p:spPr>
          <a:xfrm>
            <a:off x="456659" y="4752953"/>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A55321C-1C92-69AA-75E4-42122242667D}"/>
              </a:ext>
            </a:extLst>
          </p:cNvPr>
          <p:cNvSpPr txBox="1"/>
          <p:nvPr/>
        </p:nvSpPr>
        <p:spPr>
          <a:xfrm>
            <a:off x="327738" y="1001091"/>
            <a:ext cx="593091" cy="169277"/>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Main Stream</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cxnSp>
        <p:nvCxnSpPr>
          <p:cNvPr id="41" name="Straight Connector 40">
            <a:extLst>
              <a:ext uri="{FF2B5EF4-FFF2-40B4-BE49-F238E27FC236}">
                <a16:creationId xmlns:a16="http://schemas.microsoft.com/office/drawing/2014/main" id="{43082660-3BFF-F8BF-A8F2-4D7882ED2EAD}"/>
              </a:ext>
            </a:extLst>
          </p:cNvPr>
          <p:cNvCxnSpPr/>
          <p:nvPr/>
        </p:nvCxnSpPr>
        <p:spPr>
          <a:xfrm>
            <a:off x="456659" y="114841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42" name="Graphic 41">
            <a:extLst>
              <a:ext uri="{FF2B5EF4-FFF2-40B4-BE49-F238E27FC236}">
                <a16:creationId xmlns:a16="http://schemas.microsoft.com/office/drawing/2014/main" id="{44B695B7-7818-FB99-75B1-B22A7A015D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43133" y="3792303"/>
            <a:ext cx="408241" cy="408241"/>
          </a:xfrm>
          <a:prstGeom prst="rect">
            <a:avLst/>
          </a:prstGeom>
        </p:spPr>
      </p:pic>
      <p:sp>
        <p:nvSpPr>
          <p:cNvPr id="43" name="TextBox 42">
            <a:extLst>
              <a:ext uri="{FF2B5EF4-FFF2-40B4-BE49-F238E27FC236}">
                <a16:creationId xmlns:a16="http://schemas.microsoft.com/office/drawing/2014/main" id="{4F32C136-1272-61BB-22AF-84805D995584}"/>
              </a:ext>
            </a:extLst>
          </p:cNvPr>
          <p:cNvSpPr txBox="1"/>
          <p:nvPr/>
        </p:nvSpPr>
        <p:spPr>
          <a:xfrm>
            <a:off x="8147488" y="4219581"/>
            <a:ext cx="587289"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Microsoft Cost Management</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44" name="Rectangle 43">
            <a:extLst>
              <a:ext uri="{FF2B5EF4-FFF2-40B4-BE49-F238E27FC236}">
                <a16:creationId xmlns:a16="http://schemas.microsoft.com/office/drawing/2014/main" id="{ECF916C2-B921-3751-1470-D841A0193B0F}"/>
              </a:ext>
            </a:extLst>
          </p:cNvPr>
          <p:cNvSpPr/>
          <p:nvPr/>
        </p:nvSpPr>
        <p:spPr>
          <a:xfrm>
            <a:off x="137159" y="945418"/>
            <a:ext cx="7785313" cy="3961862"/>
          </a:xfrm>
          <a:prstGeom prst="rect">
            <a:avLst/>
          </a:prstGeom>
          <a:noFill/>
          <a:ln w="6350">
            <a:solidFill>
              <a:srgbClr val="00206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0" name="Straight Connector 49">
            <a:extLst>
              <a:ext uri="{FF2B5EF4-FFF2-40B4-BE49-F238E27FC236}">
                <a16:creationId xmlns:a16="http://schemas.microsoft.com/office/drawing/2014/main" id="{34B9DA64-6092-B002-0A41-7DBF44FEA6C1}"/>
              </a:ext>
            </a:extLst>
          </p:cNvPr>
          <p:cNvCxnSpPr>
            <a:cxnSpLocks/>
          </p:cNvCxnSpPr>
          <p:nvPr/>
        </p:nvCxnSpPr>
        <p:spPr>
          <a:xfrm>
            <a:off x="1924670" y="152306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328997-0347-BF83-C05F-467130612655}"/>
              </a:ext>
            </a:extLst>
          </p:cNvPr>
          <p:cNvCxnSpPr/>
          <p:nvPr/>
        </p:nvCxnSpPr>
        <p:spPr>
          <a:xfrm>
            <a:off x="3131790" y="1148417"/>
            <a:ext cx="0" cy="320400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82990DE-85B7-02AA-C981-0559241474AE}"/>
              </a:ext>
            </a:extLst>
          </p:cNvPr>
          <p:cNvCxnSpPr>
            <a:cxnSpLocks/>
          </p:cNvCxnSpPr>
          <p:nvPr/>
        </p:nvCxnSpPr>
        <p:spPr>
          <a:xfrm>
            <a:off x="1924670" y="243111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EA19E0C-7139-E22A-B640-0AC715C230FC}"/>
              </a:ext>
            </a:extLst>
          </p:cNvPr>
          <p:cNvCxnSpPr>
            <a:cxnSpLocks/>
          </p:cNvCxnSpPr>
          <p:nvPr/>
        </p:nvCxnSpPr>
        <p:spPr>
          <a:xfrm>
            <a:off x="1923083" y="3002617"/>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C0DFCEEB-6DD8-52DD-83A1-597367EBB066}"/>
              </a:ext>
            </a:extLst>
          </p:cNvPr>
          <p:cNvSpPr txBox="1"/>
          <p:nvPr/>
        </p:nvSpPr>
        <p:spPr>
          <a:xfrm>
            <a:off x="1911926" y="1212509"/>
            <a:ext cx="1182851" cy="276999"/>
          </a:xfrm>
          <a:prstGeom prst="rect">
            <a:avLst/>
          </a:prstGeom>
          <a:noFill/>
        </p:spPr>
        <p:txBody>
          <a:bodyPr wrap="square" rtlCol="0">
            <a:spAutoFit/>
          </a:bodyPr>
          <a:lstStyle/>
          <a:p>
            <a:r>
              <a:rPr lang="pt-BR" sz="1200" b="1" dirty="0">
                <a:solidFill>
                  <a:schemeClr val="tx2"/>
                </a:solidFill>
                <a:latin typeface="Source Sans Pro" panose="020B0503030403020204" pitchFamily="34" charset="0"/>
                <a:ea typeface="Source Sans Pro" panose="020B0503030403020204" pitchFamily="34" charset="0"/>
              </a:rPr>
              <a:t>Opportunity</a:t>
            </a:r>
            <a:endParaRPr lang="en-US" sz="1200" b="1" dirty="0">
              <a:solidFill>
                <a:schemeClr val="tx2"/>
              </a:solidFill>
              <a:latin typeface="Source Sans Pro" panose="020B0503030403020204" pitchFamily="34" charset="0"/>
              <a:ea typeface="Source Sans Pro" panose="020B0503030403020204" pitchFamily="34" charset="0"/>
            </a:endParaRPr>
          </a:p>
        </p:txBody>
      </p:sp>
      <p:sp>
        <p:nvSpPr>
          <p:cNvPr id="58" name="TextBox 57">
            <a:extLst>
              <a:ext uri="{FF2B5EF4-FFF2-40B4-BE49-F238E27FC236}">
                <a16:creationId xmlns:a16="http://schemas.microsoft.com/office/drawing/2014/main" id="{521F7680-14E3-932F-1698-1523AE421DA8}"/>
              </a:ext>
            </a:extLst>
          </p:cNvPr>
          <p:cNvSpPr txBox="1"/>
          <p:nvPr/>
        </p:nvSpPr>
        <p:spPr>
          <a:xfrm>
            <a:off x="4314641" y="1217959"/>
            <a:ext cx="1182851" cy="276999"/>
          </a:xfrm>
          <a:prstGeom prst="rect">
            <a:avLst/>
          </a:prstGeom>
          <a:noFill/>
        </p:spPr>
        <p:txBody>
          <a:bodyPr wrap="square" rtlCol="0">
            <a:spAutoFit/>
          </a:bodyPr>
          <a:lstStyle/>
          <a:p>
            <a:r>
              <a:rPr lang="pt-BR" sz="1200" b="1" dirty="0">
                <a:solidFill>
                  <a:schemeClr val="tx2"/>
                </a:solidFill>
                <a:latin typeface="Source Sans Pro" panose="020B0503030403020204" pitchFamily="34" charset="0"/>
                <a:ea typeface="Source Sans Pro" panose="020B0503030403020204" pitchFamily="34" charset="0"/>
              </a:rPr>
              <a:t>Justification</a:t>
            </a:r>
            <a:endParaRPr lang="en-US" sz="1200" b="1" dirty="0">
              <a:solidFill>
                <a:schemeClr val="tx2"/>
              </a:solidFill>
              <a:latin typeface="Source Sans Pro" panose="020B0503030403020204" pitchFamily="34" charset="0"/>
              <a:ea typeface="Source Sans Pro" panose="020B0503030403020204" pitchFamily="34" charset="0"/>
            </a:endParaRPr>
          </a:p>
        </p:txBody>
      </p:sp>
      <p:pic>
        <p:nvPicPr>
          <p:cNvPr id="60" name="Picture 59">
            <a:extLst>
              <a:ext uri="{FF2B5EF4-FFF2-40B4-BE49-F238E27FC236}">
                <a16:creationId xmlns:a16="http://schemas.microsoft.com/office/drawing/2014/main" id="{64CE53AC-E87F-6142-7315-DEC5C1A709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4237" y="1679232"/>
            <a:ext cx="144000" cy="143541"/>
          </a:xfrm>
          <a:prstGeom prst="rect">
            <a:avLst/>
          </a:prstGeom>
        </p:spPr>
      </p:pic>
      <p:pic>
        <p:nvPicPr>
          <p:cNvPr id="61" name="Picture 60">
            <a:extLst>
              <a:ext uri="{FF2B5EF4-FFF2-40B4-BE49-F238E27FC236}">
                <a16:creationId xmlns:a16="http://schemas.microsoft.com/office/drawing/2014/main" id="{ACA5CA9A-B05E-A05A-B397-3FF50AC26F16}"/>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876330" y="1643003"/>
            <a:ext cx="252000" cy="216000"/>
          </a:xfrm>
          <a:prstGeom prst="rect">
            <a:avLst/>
          </a:prstGeom>
        </p:spPr>
      </p:pic>
      <p:sp>
        <p:nvSpPr>
          <p:cNvPr id="62" name="TextBox 61">
            <a:extLst>
              <a:ext uri="{FF2B5EF4-FFF2-40B4-BE49-F238E27FC236}">
                <a16:creationId xmlns:a16="http://schemas.microsoft.com/office/drawing/2014/main" id="{AB5A4E03-C754-55AB-8740-F0417C3F89A7}"/>
              </a:ext>
            </a:extLst>
          </p:cNvPr>
          <p:cNvSpPr txBox="1"/>
          <p:nvPr/>
        </p:nvSpPr>
        <p:spPr>
          <a:xfrm>
            <a:off x="1794588" y="1466850"/>
            <a:ext cx="1337201" cy="954107"/>
          </a:xfrm>
          <a:prstGeom prst="rect">
            <a:avLst/>
          </a:prstGeom>
          <a:noFill/>
        </p:spPr>
        <p:txBody>
          <a:bodyPr wrap="square" rtlCol="0">
            <a:spAutoFit/>
          </a:bodyPr>
          <a:lstStyle/>
          <a:p>
            <a:pPr marL="228600" indent="-228600" algn="just">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dirty="0">
                <a:solidFill>
                  <a:schemeClr val="tx1">
                    <a:lumMod val="75000"/>
                  </a:schemeClr>
                </a:solidFill>
                <a:latin typeface="Source Sans Pro" panose="020B0503030403020204" pitchFamily="34" charset="0"/>
                <a:ea typeface="Source Sans Pro" panose="020B0503030403020204" pitchFamily="34" charset="0"/>
              </a:rPr>
              <a:t>Replace Synapse Analytics with Data Factory</a:t>
            </a:r>
          </a:p>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dirty="0">
                <a:solidFill>
                  <a:schemeClr val="tx1">
                    <a:lumMod val="75000"/>
                  </a:schemeClr>
                </a:solidFill>
                <a:latin typeface="Source Sans Pro" panose="020B0503030403020204" pitchFamily="34" charset="0"/>
                <a:ea typeface="Source Sans Pro" panose="020B0503030403020204" pitchFamily="34" charset="0"/>
              </a:rPr>
              <a:t>Replace Virtual Machines with Azure Logic Apps</a:t>
            </a:r>
          </a:p>
          <a:p>
            <a:pPr marL="228600" indent="-228600" algn="just">
              <a:buAutoNum type="arabicParenR"/>
            </a:pPr>
            <a:endParaRPr lang="en-US"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63" name="TextBox 62">
            <a:extLst>
              <a:ext uri="{FF2B5EF4-FFF2-40B4-BE49-F238E27FC236}">
                <a16:creationId xmlns:a16="http://schemas.microsoft.com/office/drawing/2014/main" id="{021DFF87-92B3-7211-B2CD-EB94C107AC4B}"/>
              </a:ext>
            </a:extLst>
          </p:cNvPr>
          <p:cNvSpPr txBox="1"/>
          <p:nvPr/>
        </p:nvSpPr>
        <p:spPr>
          <a:xfrm>
            <a:off x="3099989" y="1512986"/>
            <a:ext cx="3451532" cy="954107"/>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Azure Data Factory is the preferred choice for ingesting 3500 tables and 8.5 TB of data from on-premises due to its cost-efficiency, scalability, and flexibility. Unlike Synapse Pipelines, ADF uses a pay-per-use model with no need for always-on infrastructure, making it more economical for large-scale batch ingestion. </a:t>
            </a:r>
          </a:p>
          <a:p>
            <a:pPr marL="228600" indent="-228600" algn="just">
              <a:buAutoNum type="arabicParenR"/>
            </a:pPr>
            <a:endParaRPr lang="en-US" sz="700" dirty="0">
              <a:latin typeface="Source Sans Pro" panose="020B0503030403020204" pitchFamily="34" charset="0"/>
              <a:ea typeface="Source Sans Pro" panose="020B0503030403020204" pitchFamily="34" charset="0"/>
            </a:endParaRPr>
          </a:p>
          <a:p>
            <a:pPr marL="228600" indent="-228600" algn="just">
              <a:buAutoNum type="arabicParenR"/>
            </a:pPr>
            <a:r>
              <a:rPr lang="en-US" sz="700" dirty="0">
                <a:latin typeface="Source Sans Pro" panose="020B0503030403020204" pitchFamily="34" charset="0"/>
                <a:ea typeface="Source Sans Pro" panose="020B0503030403020204" pitchFamily="34" charset="0"/>
              </a:rPr>
              <a:t>Azure Logic Apps is the preferred choice for triggering scheduled pipelines in place of virtual machines due to its serverless architecture, lower operational costs, and ease of maintenance.</a:t>
            </a:r>
            <a:endParaRPr lang="en-US" sz="600" dirty="0">
              <a:solidFill>
                <a:schemeClr val="tx1">
                  <a:lumMod val="75000"/>
                </a:schemeClr>
              </a:solidFill>
              <a:latin typeface="Source Sans Pro" panose="020B0503030403020204" pitchFamily="34" charset="0"/>
              <a:ea typeface="Source Sans Pro" panose="020B0503030403020204" pitchFamily="34" charset="0"/>
            </a:endParaRPr>
          </a:p>
        </p:txBody>
      </p:sp>
      <p:cxnSp>
        <p:nvCxnSpPr>
          <p:cNvPr id="2048" name="Straight Arrow Connector 2047">
            <a:extLst>
              <a:ext uri="{FF2B5EF4-FFF2-40B4-BE49-F238E27FC236}">
                <a16:creationId xmlns:a16="http://schemas.microsoft.com/office/drawing/2014/main" id="{BF771740-14B6-2E8C-FF3E-BC7CC6340E65}"/>
              </a:ext>
            </a:extLst>
          </p:cNvPr>
          <p:cNvCxnSpPr>
            <a:cxnSpLocks/>
          </p:cNvCxnSpPr>
          <p:nvPr/>
        </p:nvCxnSpPr>
        <p:spPr>
          <a:xfrm>
            <a:off x="7121141" y="1750772"/>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50" name="Straight Connector 2049">
            <a:extLst>
              <a:ext uri="{FF2B5EF4-FFF2-40B4-BE49-F238E27FC236}">
                <a16:creationId xmlns:a16="http://schemas.microsoft.com/office/drawing/2014/main" id="{592E9D9C-9E6C-3293-3475-BE97A3CC2E5C}"/>
              </a:ext>
            </a:extLst>
          </p:cNvPr>
          <p:cNvCxnSpPr/>
          <p:nvPr/>
        </p:nvCxnSpPr>
        <p:spPr>
          <a:xfrm>
            <a:off x="6531083" y="1180167"/>
            <a:ext cx="0" cy="320400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051" name="Picture 2050">
            <a:extLst>
              <a:ext uri="{FF2B5EF4-FFF2-40B4-BE49-F238E27FC236}">
                <a16:creationId xmlns:a16="http://schemas.microsoft.com/office/drawing/2014/main" id="{351EAC75-1DE9-45A9-D662-097367A033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98279" y="2105601"/>
            <a:ext cx="180181" cy="180000"/>
          </a:xfrm>
          <a:prstGeom prst="rect">
            <a:avLst/>
          </a:prstGeom>
        </p:spPr>
      </p:pic>
      <p:cxnSp>
        <p:nvCxnSpPr>
          <p:cNvPr id="2052" name="Straight Arrow Connector 2051">
            <a:extLst>
              <a:ext uri="{FF2B5EF4-FFF2-40B4-BE49-F238E27FC236}">
                <a16:creationId xmlns:a16="http://schemas.microsoft.com/office/drawing/2014/main" id="{4E6DA956-DC91-6075-8108-B46179B414DE}"/>
              </a:ext>
            </a:extLst>
          </p:cNvPr>
          <p:cNvCxnSpPr>
            <a:cxnSpLocks/>
          </p:cNvCxnSpPr>
          <p:nvPr/>
        </p:nvCxnSpPr>
        <p:spPr>
          <a:xfrm>
            <a:off x="7119980" y="2189357"/>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2053" name="TextBox 2052">
            <a:extLst>
              <a:ext uri="{FF2B5EF4-FFF2-40B4-BE49-F238E27FC236}">
                <a16:creationId xmlns:a16="http://schemas.microsoft.com/office/drawing/2014/main" id="{9706B80C-212B-A733-5CA7-9E9B3E55B702}"/>
              </a:ext>
            </a:extLst>
          </p:cNvPr>
          <p:cNvSpPr txBox="1"/>
          <p:nvPr/>
        </p:nvSpPr>
        <p:spPr>
          <a:xfrm>
            <a:off x="6553190" y="1230090"/>
            <a:ext cx="1182851" cy="261610"/>
          </a:xfrm>
          <a:prstGeom prst="rect">
            <a:avLst/>
          </a:prstGeom>
          <a:noFill/>
        </p:spPr>
        <p:txBody>
          <a:bodyPr wrap="square" rtlCol="0">
            <a:spAutoFit/>
          </a:bodyPr>
          <a:lstStyle/>
          <a:p>
            <a:pPr algn="ctr"/>
            <a:r>
              <a:rPr lang="pt-BR" sz="1100" b="1" dirty="0">
                <a:solidFill>
                  <a:schemeClr val="tx2"/>
                </a:solidFill>
                <a:latin typeface="Source Sans Pro" panose="020B0503030403020204" pitchFamily="34" charset="0"/>
                <a:ea typeface="Source Sans Pro" panose="020B0503030403020204" pitchFamily="34" charset="0"/>
              </a:rPr>
              <a:t>Diagram-Wise</a:t>
            </a:r>
            <a:endParaRPr lang="en-US" sz="1100" b="1" dirty="0">
              <a:solidFill>
                <a:schemeClr val="tx2"/>
              </a:solidFill>
              <a:latin typeface="Source Sans Pro" panose="020B0503030403020204" pitchFamily="34" charset="0"/>
              <a:ea typeface="Source Sans Pro" panose="020B0503030403020204" pitchFamily="34" charset="0"/>
            </a:endParaRPr>
          </a:p>
        </p:txBody>
      </p:sp>
      <p:pic>
        <p:nvPicPr>
          <p:cNvPr id="2054" name="Picture 2053">
            <a:extLst>
              <a:ext uri="{FF2B5EF4-FFF2-40B4-BE49-F238E27FC236}">
                <a16:creationId xmlns:a16="http://schemas.microsoft.com/office/drawing/2014/main" id="{541F4509-D405-9437-8AE6-3E90FDA5794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33900" y="1839466"/>
            <a:ext cx="87241" cy="45719"/>
          </a:xfrm>
          <a:prstGeom prst="rect">
            <a:avLst/>
          </a:prstGeom>
        </p:spPr>
      </p:pic>
      <p:pic>
        <p:nvPicPr>
          <p:cNvPr id="2056" name="Picture 2055">
            <a:extLst>
              <a:ext uri="{FF2B5EF4-FFF2-40B4-BE49-F238E27FC236}">
                <a16:creationId xmlns:a16="http://schemas.microsoft.com/office/drawing/2014/main" id="{8811F0BE-6B47-EEEB-6869-E49FD303F14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90676" y="2118500"/>
            <a:ext cx="200646" cy="155563"/>
          </a:xfrm>
          <a:prstGeom prst="rect">
            <a:avLst/>
          </a:prstGeom>
        </p:spPr>
      </p:pic>
      <p:sp>
        <p:nvSpPr>
          <p:cNvPr id="2057" name="TextBox 2056">
            <a:extLst>
              <a:ext uri="{FF2B5EF4-FFF2-40B4-BE49-F238E27FC236}">
                <a16:creationId xmlns:a16="http://schemas.microsoft.com/office/drawing/2014/main" id="{00E8557F-B6D0-96E4-7D34-9D247CF40E00}"/>
              </a:ext>
            </a:extLst>
          </p:cNvPr>
          <p:cNvSpPr txBox="1"/>
          <p:nvPr/>
        </p:nvSpPr>
        <p:spPr>
          <a:xfrm>
            <a:off x="1794588" y="2428314"/>
            <a:ext cx="1337201" cy="523220"/>
          </a:xfrm>
          <a:prstGeom prst="rect">
            <a:avLst/>
          </a:prstGeom>
          <a:noFill/>
        </p:spPr>
        <p:txBody>
          <a:bodyPr wrap="square" rtlCol="0">
            <a:spAutoFit/>
          </a:bodyPr>
          <a:lstStyle/>
          <a:p>
            <a:pPr marL="228600" indent="-228600" algn="just">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pt-BR" sz="700" noProof="0" dirty="0" err="1">
                <a:solidFill>
                  <a:schemeClr val="tx1">
                    <a:lumMod val="75000"/>
                  </a:schemeClr>
                </a:solidFill>
                <a:latin typeface="Source Sans Pro" panose="020B0503030403020204" pitchFamily="34" charset="0"/>
                <a:ea typeface="Source Sans Pro" panose="020B0503030403020204" pitchFamily="34" charset="0"/>
              </a:rPr>
              <a:t>Fuse</a:t>
            </a:r>
            <a:r>
              <a:rPr lang="pt-BR" sz="700" dirty="0">
                <a:solidFill>
                  <a:schemeClr val="tx1">
                    <a:lumMod val="75000"/>
                  </a:schemeClr>
                </a:solidFill>
                <a:latin typeface="Source Sans Pro" panose="020B0503030403020204" pitchFamily="34" charset="0"/>
                <a:ea typeface="Source Sans Pro" panose="020B0503030403020204" pitchFamily="34" charset="0"/>
              </a:rPr>
              <a:t> Gold and Silver Layers</a:t>
            </a:r>
          </a:p>
          <a:p>
            <a:pPr marL="228600" indent="-228600" algn="just">
              <a:buAutoNum type="arabicParenR"/>
            </a:pPr>
            <a:endParaRPr lang="en-US"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2059" name="TextBox 2058">
            <a:extLst>
              <a:ext uri="{FF2B5EF4-FFF2-40B4-BE49-F238E27FC236}">
                <a16:creationId xmlns:a16="http://schemas.microsoft.com/office/drawing/2014/main" id="{5A6C5102-7242-095C-ABE8-9409C2B975DF}"/>
              </a:ext>
            </a:extLst>
          </p:cNvPr>
          <p:cNvSpPr txBox="1"/>
          <p:nvPr/>
        </p:nvSpPr>
        <p:spPr>
          <a:xfrm>
            <a:off x="1800407" y="2992930"/>
            <a:ext cx="1337201" cy="738664"/>
          </a:xfrm>
          <a:prstGeom prst="rect">
            <a:avLst/>
          </a:prstGeom>
          <a:noFill/>
        </p:spPr>
        <p:txBody>
          <a:bodyPr wrap="square" rtlCol="0">
            <a:spAutoFit/>
          </a:bodyPr>
          <a:lstStyle/>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en-US" sz="700" dirty="0">
                <a:solidFill>
                  <a:schemeClr val="tx1">
                    <a:lumMod val="75000"/>
                  </a:schemeClr>
                </a:solidFill>
                <a:latin typeface="Source Sans Pro" panose="020B0503030403020204" pitchFamily="34" charset="0"/>
                <a:ea typeface="Source Sans Pro" panose="020B0503030403020204" pitchFamily="34" charset="0"/>
              </a:rPr>
              <a:t>Evaluate using Spark Pools (auto-scalable) for transformation-heavy layers (Gold)</a:t>
            </a:r>
          </a:p>
          <a:p>
            <a:endParaRPr lang="pt-BR" sz="700" dirty="0">
              <a:solidFill>
                <a:schemeClr val="tx1">
                  <a:lumMod val="75000"/>
                </a:schemeClr>
              </a:solidFill>
              <a:latin typeface="Source Sans Pro" panose="020B0503030403020204" pitchFamily="34" charset="0"/>
              <a:ea typeface="Source Sans Pro" panose="020B0503030403020204" pitchFamily="34" charset="0"/>
            </a:endParaRPr>
          </a:p>
        </p:txBody>
      </p:sp>
      <p:sp>
        <p:nvSpPr>
          <p:cNvPr id="2061" name="TextBox 2060">
            <a:extLst>
              <a:ext uri="{FF2B5EF4-FFF2-40B4-BE49-F238E27FC236}">
                <a16:creationId xmlns:a16="http://schemas.microsoft.com/office/drawing/2014/main" id="{B214834C-0DB1-6975-0F46-3FEE433F3153}"/>
              </a:ext>
            </a:extLst>
          </p:cNvPr>
          <p:cNvSpPr txBox="1"/>
          <p:nvPr/>
        </p:nvSpPr>
        <p:spPr>
          <a:xfrm>
            <a:off x="3108580" y="2468063"/>
            <a:ext cx="3451532" cy="523220"/>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When data transformation logic is not complex, this approach reduces redundancy and minimizes the number of pipelines and maintenance efforts. It works well in scenarios without multiple consumers or intricate business rules.</a:t>
            </a:r>
          </a:p>
          <a:p>
            <a:pPr algn="just"/>
            <a:endParaRPr lang="en-US" sz="700" dirty="0">
              <a:latin typeface="Source Sans Pro" panose="020B0503030403020204" pitchFamily="34" charset="0"/>
              <a:ea typeface="Source Sans Pro" panose="020B0503030403020204" pitchFamily="34" charset="0"/>
            </a:endParaRPr>
          </a:p>
        </p:txBody>
      </p:sp>
      <p:cxnSp>
        <p:nvCxnSpPr>
          <p:cNvPr id="2062" name="Straight Connector 2061">
            <a:extLst>
              <a:ext uri="{FF2B5EF4-FFF2-40B4-BE49-F238E27FC236}">
                <a16:creationId xmlns:a16="http://schemas.microsoft.com/office/drawing/2014/main" id="{FE7CE417-0058-5877-DE42-FFEF4B38AF28}"/>
              </a:ext>
            </a:extLst>
          </p:cNvPr>
          <p:cNvCxnSpPr>
            <a:cxnSpLocks/>
          </p:cNvCxnSpPr>
          <p:nvPr/>
        </p:nvCxnSpPr>
        <p:spPr>
          <a:xfrm>
            <a:off x="1911926" y="3711611"/>
            <a:ext cx="5760000" cy="0"/>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063" name="Rectangle 2062">
            <a:extLst>
              <a:ext uri="{FF2B5EF4-FFF2-40B4-BE49-F238E27FC236}">
                <a16:creationId xmlns:a16="http://schemas.microsoft.com/office/drawing/2014/main" id="{FAF3BBC9-48FC-B55D-F80C-3DBFEA6A5B12}"/>
              </a:ext>
            </a:extLst>
          </p:cNvPr>
          <p:cNvSpPr/>
          <p:nvPr/>
        </p:nvSpPr>
        <p:spPr>
          <a:xfrm>
            <a:off x="703708" y="3748442"/>
            <a:ext cx="924608" cy="449640"/>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100" b="1" dirty="0">
                <a:solidFill>
                  <a:schemeClr val="tx2">
                    <a:lumMod val="50000"/>
                  </a:schemeClr>
                </a:solidFill>
                <a:latin typeface="Source Sans Pro" panose="020B0503030403020204" pitchFamily="34" charset="0"/>
                <a:ea typeface="Source Sans Pro" panose="020B0503030403020204" pitchFamily="34" charset="0"/>
              </a:rPr>
              <a:t>Enrich</a:t>
            </a: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64" name="Oval 2063">
            <a:extLst>
              <a:ext uri="{FF2B5EF4-FFF2-40B4-BE49-F238E27FC236}">
                <a16:creationId xmlns:a16="http://schemas.microsoft.com/office/drawing/2014/main" id="{A8C93F8C-E040-DD9D-22B9-D3A654058681}"/>
              </a:ext>
            </a:extLst>
          </p:cNvPr>
          <p:cNvSpPr/>
          <p:nvPr/>
        </p:nvSpPr>
        <p:spPr>
          <a:xfrm>
            <a:off x="1569572" y="4139140"/>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5</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sp>
        <p:nvSpPr>
          <p:cNvPr id="2065" name="TextBox 2064">
            <a:extLst>
              <a:ext uri="{FF2B5EF4-FFF2-40B4-BE49-F238E27FC236}">
                <a16:creationId xmlns:a16="http://schemas.microsoft.com/office/drawing/2014/main" id="{85518642-2BB8-7F7C-AB7A-BB8AB1AF39EE}"/>
              </a:ext>
            </a:extLst>
          </p:cNvPr>
          <p:cNvSpPr txBox="1"/>
          <p:nvPr/>
        </p:nvSpPr>
        <p:spPr>
          <a:xfrm>
            <a:off x="3108580" y="3832000"/>
            <a:ext cx="3451532" cy="307777"/>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Reduces learning curve and setup time. No need for containers, clusters, or complex scripts.</a:t>
            </a:r>
          </a:p>
        </p:txBody>
      </p:sp>
      <p:sp>
        <p:nvSpPr>
          <p:cNvPr id="2066" name="TextBox 2065">
            <a:extLst>
              <a:ext uri="{FF2B5EF4-FFF2-40B4-BE49-F238E27FC236}">
                <a16:creationId xmlns:a16="http://schemas.microsoft.com/office/drawing/2014/main" id="{A132EE78-F7FC-1372-6CC0-107AED1C5124}"/>
              </a:ext>
            </a:extLst>
          </p:cNvPr>
          <p:cNvSpPr txBox="1"/>
          <p:nvPr/>
        </p:nvSpPr>
        <p:spPr>
          <a:xfrm>
            <a:off x="1774309" y="3742047"/>
            <a:ext cx="1337201" cy="630942"/>
          </a:xfrm>
          <a:prstGeom prst="rect">
            <a:avLst/>
          </a:prstGeom>
          <a:noFill/>
        </p:spPr>
        <p:txBody>
          <a:bodyPr wrap="square" rtlCol="0">
            <a:spAutoFit/>
          </a:bodyPr>
          <a:lstStyle/>
          <a:p>
            <a:pPr marL="228600" indent="-228600">
              <a:buAutoNum type="arabicParenR"/>
            </a:pPr>
            <a:endParaRPr lang="pt-BR" sz="700" dirty="0">
              <a:solidFill>
                <a:schemeClr val="tx1">
                  <a:lumMod val="75000"/>
                </a:schemeClr>
              </a:solidFill>
              <a:latin typeface="Source Sans Pro" panose="020B0503030403020204" pitchFamily="34" charset="0"/>
              <a:ea typeface="Source Sans Pro" panose="020B0503030403020204" pitchFamily="34" charset="0"/>
            </a:endParaRPr>
          </a:p>
          <a:p>
            <a:pPr marL="228600" indent="-228600">
              <a:buAutoNum type="arabicParenR"/>
            </a:pPr>
            <a:r>
              <a:rPr lang="en-US" sz="700" dirty="0">
                <a:solidFill>
                  <a:schemeClr val="tx1">
                    <a:lumMod val="75000"/>
                  </a:schemeClr>
                </a:solidFill>
                <a:latin typeface="Source Sans Pro" panose="020B0503030403020204" pitchFamily="34" charset="0"/>
                <a:ea typeface="Source Sans Pro" panose="020B0503030403020204" pitchFamily="34" charset="0"/>
              </a:rPr>
              <a:t>Replace Azure Machine Learning with Azure ML Designer </a:t>
            </a:r>
          </a:p>
          <a:p>
            <a:endParaRPr lang="pt-BR" sz="700" dirty="0">
              <a:solidFill>
                <a:schemeClr val="tx1">
                  <a:lumMod val="75000"/>
                </a:schemeClr>
              </a:solidFill>
              <a:latin typeface="Source Sans Pro" panose="020B0503030403020204" pitchFamily="34" charset="0"/>
              <a:ea typeface="Source Sans Pro" panose="020B0503030403020204" pitchFamily="34" charset="0"/>
            </a:endParaRPr>
          </a:p>
        </p:txBody>
      </p:sp>
      <p:pic>
        <p:nvPicPr>
          <p:cNvPr id="2067" name="Picture 2066">
            <a:extLst>
              <a:ext uri="{FF2B5EF4-FFF2-40B4-BE49-F238E27FC236}">
                <a16:creationId xmlns:a16="http://schemas.microsoft.com/office/drawing/2014/main" id="{989AC013-9898-3A0D-E5EF-05374943354B}"/>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6904496" y="3911474"/>
            <a:ext cx="234000" cy="162000"/>
          </a:xfrm>
          <a:prstGeom prst="rect">
            <a:avLst/>
          </a:prstGeom>
        </p:spPr>
      </p:pic>
      <p:pic>
        <p:nvPicPr>
          <p:cNvPr id="2069" name="Picture 2068">
            <a:extLst>
              <a:ext uri="{FF2B5EF4-FFF2-40B4-BE49-F238E27FC236}">
                <a16:creationId xmlns:a16="http://schemas.microsoft.com/office/drawing/2014/main" id="{3C44B53B-F33A-82F6-595B-001D44C66D78}"/>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7328323" y="3934689"/>
            <a:ext cx="102840" cy="115571"/>
          </a:xfrm>
          <a:prstGeom prst="rect">
            <a:avLst/>
          </a:prstGeom>
        </p:spPr>
      </p:pic>
      <p:cxnSp>
        <p:nvCxnSpPr>
          <p:cNvPr id="2070" name="Straight Arrow Connector 2069">
            <a:extLst>
              <a:ext uri="{FF2B5EF4-FFF2-40B4-BE49-F238E27FC236}">
                <a16:creationId xmlns:a16="http://schemas.microsoft.com/office/drawing/2014/main" id="{AD4E21D5-AB61-72AC-8A99-D194A5646B36}"/>
              </a:ext>
            </a:extLst>
          </p:cNvPr>
          <p:cNvCxnSpPr>
            <a:cxnSpLocks/>
          </p:cNvCxnSpPr>
          <p:nvPr/>
        </p:nvCxnSpPr>
        <p:spPr>
          <a:xfrm>
            <a:off x="7136185" y="3992475"/>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2071" name="Picture 2070">
            <a:extLst>
              <a:ext uri="{FF2B5EF4-FFF2-40B4-BE49-F238E27FC236}">
                <a16:creationId xmlns:a16="http://schemas.microsoft.com/office/drawing/2014/main" id="{3CE0545A-5CF7-2E70-C95F-FE574956796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114512" y="2627072"/>
            <a:ext cx="151528" cy="168634"/>
          </a:xfrm>
          <a:prstGeom prst="rect">
            <a:avLst/>
          </a:prstGeom>
          <a:ln w="3175">
            <a:solidFill>
              <a:schemeClr val="tx2">
                <a:lumMod val="60000"/>
                <a:lumOff val="40000"/>
              </a:schemeClr>
            </a:solidFill>
          </a:ln>
        </p:spPr>
      </p:pic>
      <p:pic>
        <p:nvPicPr>
          <p:cNvPr id="2072" name="Picture 2071">
            <a:extLst>
              <a:ext uri="{FF2B5EF4-FFF2-40B4-BE49-F238E27FC236}">
                <a16:creationId xmlns:a16="http://schemas.microsoft.com/office/drawing/2014/main" id="{22E9E948-EB03-1820-A942-22E20876ED53}"/>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800722" y="2626205"/>
            <a:ext cx="151528" cy="168634"/>
          </a:xfrm>
          <a:prstGeom prst="rect">
            <a:avLst/>
          </a:prstGeom>
          <a:ln w="3175">
            <a:solidFill>
              <a:schemeClr val="tx2">
                <a:lumMod val="60000"/>
                <a:lumOff val="40000"/>
              </a:schemeClr>
            </a:solidFill>
          </a:ln>
        </p:spPr>
      </p:pic>
      <p:sp>
        <p:nvSpPr>
          <p:cNvPr id="2073" name="Plus Sign 2072">
            <a:extLst>
              <a:ext uri="{FF2B5EF4-FFF2-40B4-BE49-F238E27FC236}">
                <a16:creationId xmlns:a16="http://schemas.microsoft.com/office/drawing/2014/main" id="{685D8FE7-E1BB-AA31-9B45-24FC5919B594}"/>
              </a:ext>
            </a:extLst>
          </p:cNvPr>
          <p:cNvSpPr/>
          <p:nvPr/>
        </p:nvSpPr>
        <p:spPr>
          <a:xfrm>
            <a:off x="6994077" y="2686508"/>
            <a:ext cx="81416" cy="74578"/>
          </a:xfrm>
          <a:prstGeom prst="mathPlus">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2074" name="Picture 2073">
            <a:extLst>
              <a:ext uri="{FF2B5EF4-FFF2-40B4-BE49-F238E27FC236}">
                <a16:creationId xmlns:a16="http://schemas.microsoft.com/office/drawing/2014/main" id="{C4F5513C-0128-E8DE-F4C1-5828AC01712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21472" y="2575541"/>
            <a:ext cx="242630" cy="270021"/>
          </a:xfrm>
          <a:prstGeom prst="rect">
            <a:avLst/>
          </a:prstGeom>
          <a:ln w="3175">
            <a:solidFill>
              <a:schemeClr val="tx2">
                <a:lumMod val="60000"/>
                <a:lumOff val="40000"/>
              </a:schemeClr>
            </a:solidFill>
          </a:ln>
        </p:spPr>
      </p:pic>
      <p:sp>
        <p:nvSpPr>
          <p:cNvPr id="2075" name="Equals 2074">
            <a:extLst>
              <a:ext uri="{FF2B5EF4-FFF2-40B4-BE49-F238E27FC236}">
                <a16:creationId xmlns:a16="http://schemas.microsoft.com/office/drawing/2014/main" id="{A6965A77-C81A-1284-3BE4-0D58F24A6132}"/>
              </a:ext>
            </a:extLst>
          </p:cNvPr>
          <p:cNvSpPr/>
          <p:nvPr/>
        </p:nvSpPr>
        <p:spPr>
          <a:xfrm>
            <a:off x="7310777" y="2689180"/>
            <a:ext cx="64121" cy="69017"/>
          </a:xfrm>
          <a:prstGeom prst="mathEqual">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chemeClr val="tx1"/>
              </a:solidFill>
            </a:endParaRPr>
          </a:p>
        </p:txBody>
      </p:sp>
      <p:sp>
        <p:nvSpPr>
          <p:cNvPr id="2076" name="TextBox 2075">
            <a:extLst>
              <a:ext uri="{FF2B5EF4-FFF2-40B4-BE49-F238E27FC236}">
                <a16:creationId xmlns:a16="http://schemas.microsoft.com/office/drawing/2014/main" id="{5BEA24B5-727B-6D6E-DF70-C1D281A6DD7E}"/>
              </a:ext>
            </a:extLst>
          </p:cNvPr>
          <p:cNvSpPr txBox="1"/>
          <p:nvPr/>
        </p:nvSpPr>
        <p:spPr>
          <a:xfrm>
            <a:off x="3131789" y="3103844"/>
            <a:ext cx="3451532" cy="523220"/>
          </a:xfrm>
          <a:prstGeom prst="rect">
            <a:avLst/>
          </a:prstGeom>
          <a:noFill/>
        </p:spPr>
        <p:txBody>
          <a:bodyPr wrap="square" rtlCol="0">
            <a:spAutoFit/>
          </a:bodyPr>
          <a:lstStyle/>
          <a:p>
            <a:pPr marL="228600" indent="-228600" algn="just">
              <a:buAutoNum type="arabicParenR"/>
            </a:pPr>
            <a:r>
              <a:rPr lang="en-US" sz="700" dirty="0">
                <a:latin typeface="Source Sans Pro" panose="020B0503030403020204" pitchFamily="34" charset="0"/>
                <a:ea typeface="Source Sans Pro" panose="020B0503030403020204" pitchFamily="34" charset="0"/>
              </a:rPr>
              <a:t>Spark Pools scale automatically and are more suitable for large-scale transformations. They can reduce long-term maintenance by separating compute and storage cleanly.</a:t>
            </a:r>
          </a:p>
          <a:p>
            <a:pPr algn="just"/>
            <a:endParaRPr lang="en-US" sz="700" dirty="0">
              <a:latin typeface="Source Sans Pro" panose="020B0503030403020204" pitchFamily="34" charset="0"/>
              <a:ea typeface="Source Sans Pro" panose="020B0503030403020204" pitchFamily="34" charset="0"/>
            </a:endParaRPr>
          </a:p>
        </p:txBody>
      </p:sp>
      <p:pic>
        <p:nvPicPr>
          <p:cNvPr id="2077" name="Picture 2076">
            <a:extLst>
              <a:ext uri="{FF2B5EF4-FFF2-40B4-BE49-F238E27FC236}">
                <a16:creationId xmlns:a16="http://schemas.microsoft.com/office/drawing/2014/main" id="{6EDA131A-317F-DBD8-1C56-F1830BEB5DC5}"/>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6855481" y="3217629"/>
            <a:ext cx="258207" cy="208945"/>
          </a:xfrm>
          <a:prstGeom prst="rect">
            <a:avLst/>
          </a:prstGeom>
        </p:spPr>
      </p:pic>
      <p:cxnSp>
        <p:nvCxnSpPr>
          <p:cNvPr id="2080" name="Straight Arrow Connector 2079">
            <a:extLst>
              <a:ext uri="{FF2B5EF4-FFF2-40B4-BE49-F238E27FC236}">
                <a16:creationId xmlns:a16="http://schemas.microsoft.com/office/drawing/2014/main" id="{4AD1B063-9E1C-3359-6BFB-1842CD9A2BCD}"/>
              </a:ext>
            </a:extLst>
          </p:cNvPr>
          <p:cNvCxnSpPr>
            <a:cxnSpLocks/>
          </p:cNvCxnSpPr>
          <p:nvPr/>
        </p:nvCxnSpPr>
        <p:spPr>
          <a:xfrm>
            <a:off x="7116564" y="3322101"/>
            <a:ext cx="129756" cy="23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pic>
        <p:nvPicPr>
          <p:cNvPr id="2081" name="Picture 2080">
            <a:extLst>
              <a:ext uri="{FF2B5EF4-FFF2-40B4-BE49-F238E27FC236}">
                <a16:creationId xmlns:a16="http://schemas.microsoft.com/office/drawing/2014/main" id="{7906E4F8-C56B-E703-EDFF-CF8F5D04CA11}"/>
              </a:ext>
            </a:extLst>
          </p:cNvPr>
          <p:cNvPicPr>
            <a:picLocks/>
          </p:cNvPicPr>
          <p:nvPr/>
        </p:nvPicPr>
        <p:blipFill>
          <a:blip r:embed="rId5">
            <a:extLst>
              <a:ext uri="{28A0092B-C50C-407E-A947-70E740481C1C}">
                <a14:useLocalDpi xmlns:a14="http://schemas.microsoft.com/office/drawing/2010/main" val="0"/>
              </a:ext>
            </a:extLst>
          </a:blip>
          <a:stretch>
            <a:fillRect/>
          </a:stretch>
        </p:blipFill>
        <p:spPr>
          <a:xfrm>
            <a:off x="7246320" y="3218007"/>
            <a:ext cx="252000" cy="216000"/>
          </a:xfrm>
          <a:prstGeom prst="rect">
            <a:avLst/>
          </a:prstGeom>
        </p:spPr>
      </p:pic>
      <p:pic>
        <p:nvPicPr>
          <p:cNvPr id="2083" name="Picture 2082">
            <a:extLst>
              <a:ext uri="{FF2B5EF4-FFF2-40B4-BE49-F238E27FC236}">
                <a16:creationId xmlns:a16="http://schemas.microsoft.com/office/drawing/2014/main" id="{0C497688-D7B6-D6CF-FE4C-52EA01B658B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21690" y="3380659"/>
            <a:ext cx="75764" cy="77424"/>
          </a:xfrm>
          <a:prstGeom prst="rect">
            <a:avLst/>
          </a:prstGeom>
        </p:spPr>
      </p:pic>
      <p:pic>
        <p:nvPicPr>
          <p:cNvPr id="2084" name="Graphic 2083">
            <a:extLst>
              <a:ext uri="{FF2B5EF4-FFF2-40B4-BE49-F238E27FC236}">
                <a16:creationId xmlns:a16="http://schemas.microsoft.com/office/drawing/2014/main" id="{71DBB3FC-9299-848D-4F05-AD6131ED20D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243133" y="2863426"/>
            <a:ext cx="396000" cy="396000"/>
          </a:xfrm>
          <a:prstGeom prst="rect">
            <a:avLst/>
          </a:prstGeom>
        </p:spPr>
      </p:pic>
      <p:sp>
        <p:nvSpPr>
          <p:cNvPr id="2085" name="TextBox 2084">
            <a:extLst>
              <a:ext uri="{FF2B5EF4-FFF2-40B4-BE49-F238E27FC236}">
                <a16:creationId xmlns:a16="http://schemas.microsoft.com/office/drawing/2014/main" id="{EBDB3D3A-E2B0-2AE5-60E5-697F05CCB9ED}"/>
              </a:ext>
            </a:extLst>
          </p:cNvPr>
          <p:cNvSpPr txBox="1"/>
          <p:nvPr/>
        </p:nvSpPr>
        <p:spPr>
          <a:xfrm>
            <a:off x="8215268" y="3260193"/>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Monitor</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2086" name="Graphic 2085">
            <a:extLst>
              <a:ext uri="{FF2B5EF4-FFF2-40B4-BE49-F238E27FC236}">
                <a16:creationId xmlns:a16="http://schemas.microsoft.com/office/drawing/2014/main" id="{63142D70-EEC9-1A27-D334-5B1965E93E1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269230" y="2003705"/>
            <a:ext cx="396000" cy="396000"/>
          </a:xfrm>
          <a:prstGeom prst="rect">
            <a:avLst/>
          </a:prstGeom>
        </p:spPr>
      </p:pic>
      <p:sp>
        <p:nvSpPr>
          <p:cNvPr id="2087" name="TextBox 2086">
            <a:extLst>
              <a:ext uri="{FF2B5EF4-FFF2-40B4-BE49-F238E27FC236}">
                <a16:creationId xmlns:a16="http://schemas.microsoft.com/office/drawing/2014/main" id="{2C0EC276-806E-C980-BD53-3AA779B5F343}"/>
              </a:ext>
            </a:extLst>
          </p:cNvPr>
          <p:cNvSpPr txBox="1"/>
          <p:nvPr/>
        </p:nvSpPr>
        <p:spPr>
          <a:xfrm>
            <a:off x="8215268" y="2386037"/>
            <a:ext cx="463970" cy="246221"/>
          </a:xfrm>
          <a:prstGeom prst="rect">
            <a:avLst/>
          </a:prstGeom>
          <a:noFill/>
        </p:spPr>
        <p:txBody>
          <a:bodyPr wrap="square" rtlCol="0">
            <a:spAutoFit/>
          </a:bodyPr>
          <a:lstStyle/>
          <a:p>
            <a:pPr algn="ctr"/>
            <a:r>
              <a:rPr lang="pt-BR" sz="500" dirty="0">
                <a:solidFill>
                  <a:schemeClr val="bg2">
                    <a:lumMod val="10000"/>
                  </a:schemeClr>
                </a:solidFill>
                <a:latin typeface="Source Sans Pro" panose="020B0503030403020204" pitchFamily="34" charset="0"/>
                <a:ea typeface="Source Sans Pro" panose="020B0503030403020204" pitchFamily="34" charset="0"/>
              </a:rPr>
              <a:t>Azure Policy</a:t>
            </a:r>
            <a:endParaRPr lang="en-US" sz="500" dirty="0">
              <a:solidFill>
                <a:schemeClr val="bg2">
                  <a:lumMod val="10000"/>
                </a:schemeClr>
              </a:solidFill>
              <a:latin typeface="Source Sans Pro" panose="020B0503030403020204" pitchFamily="34" charset="0"/>
              <a:ea typeface="Source Sans Pro" panose="020B0503030403020204" pitchFamily="34" charset="0"/>
            </a:endParaRPr>
          </a:p>
        </p:txBody>
      </p:sp>
      <p:sp>
        <p:nvSpPr>
          <p:cNvPr id="2088" name="Rectangle 2087">
            <a:extLst>
              <a:ext uri="{FF2B5EF4-FFF2-40B4-BE49-F238E27FC236}">
                <a16:creationId xmlns:a16="http://schemas.microsoft.com/office/drawing/2014/main" id="{7D15BCEB-BF33-D74D-CE35-D2A6F4699569}"/>
              </a:ext>
            </a:extLst>
          </p:cNvPr>
          <p:cNvSpPr/>
          <p:nvPr/>
        </p:nvSpPr>
        <p:spPr>
          <a:xfrm>
            <a:off x="988346" y="1319218"/>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89" name="Rectangle 2088">
            <a:extLst>
              <a:ext uri="{FF2B5EF4-FFF2-40B4-BE49-F238E27FC236}">
                <a16:creationId xmlns:a16="http://schemas.microsoft.com/office/drawing/2014/main" id="{A84402B8-DC79-0C55-FE9C-8E9C1B423A50}"/>
              </a:ext>
            </a:extLst>
          </p:cNvPr>
          <p:cNvSpPr/>
          <p:nvPr/>
        </p:nvSpPr>
        <p:spPr>
          <a:xfrm>
            <a:off x="957204" y="4324330"/>
            <a:ext cx="392621" cy="203441"/>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b="1" dirty="0">
              <a:solidFill>
                <a:schemeClr val="tx2">
                  <a:lumMod val="50000"/>
                </a:schemeClr>
              </a:solidFill>
              <a:latin typeface="Source Sans Pro" panose="020B0503030403020204" pitchFamily="34" charset="0"/>
              <a:ea typeface="Source Sans Pro" panose="020B0503030403020204" pitchFamily="34" charset="0"/>
            </a:endParaRPr>
          </a:p>
        </p:txBody>
      </p:sp>
      <p:sp>
        <p:nvSpPr>
          <p:cNvPr id="2091" name="TextBox 2090">
            <a:extLst>
              <a:ext uri="{FF2B5EF4-FFF2-40B4-BE49-F238E27FC236}">
                <a16:creationId xmlns:a16="http://schemas.microsoft.com/office/drawing/2014/main" id="{633094F2-1C48-0FF7-78F2-311CAF6B2D74}"/>
              </a:ext>
            </a:extLst>
          </p:cNvPr>
          <p:cNvSpPr txBox="1"/>
          <p:nvPr/>
        </p:nvSpPr>
        <p:spPr>
          <a:xfrm>
            <a:off x="4791926" y="4551054"/>
            <a:ext cx="2726956" cy="230832"/>
          </a:xfrm>
          <a:prstGeom prst="rect">
            <a:avLst/>
          </a:prstGeom>
          <a:noFill/>
        </p:spPr>
        <p:txBody>
          <a:bodyPr wrap="square" rtlCol="0">
            <a:spAutoFit/>
          </a:bodyPr>
          <a:lstStyle/>
          <a:p>
            <a:r>
              <a:rPr lang="pt-BR" sz="900" b="1" i="1" dirty="0">
                <a:latin typeface="Source Sans Pro" panose="020B0503030403020204" pitchFamily="34" charset="0"/>
                <a:ea typeface="Source Sans Pro" panose="020B0503030403020204" pitchFamily="34" charset="0"/>
              </a:rPr>
              <a:t>Drivers: Reduce Maintanance and Operating Costs</a:t>
            </a:r>
            <a:endParaRPr lang="en-US" sz="900" b="1" i="1" dirty="0">
              <a:latin typeface="Source Sans Pro" panose="020B0503030403020204" pitchFamily="34" charset="0"/>
              <a:ea typeface="Source Sans Pro" panose="020B0503030403020204" pitchFamily="34" charset="0"/>
            </a:endParaRPr>
          </a:p>
        </p:txBody>
      </p:sp>
      <p:pic>
        <p:nvPicPr>
          <p:cNvPr id="2092" name="Picture 2091">
            <a:extLst>
              <a:ext uri="{FF2B5EF4-FFF2-40B4-BE49-F238E27FC236}">
                <a16:creationId xmlns:a16="http://schemas.microsoft.com/office/drawing/2014/main" id="{A5FF316C-FA5C-4274-8EAE-564970B6450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018287" y="3383474"/>
            <a:ext cx="72000" cy="72000"/>
          </a:xfrm>
          <a:prstGeom prst="rect">
            <a:avLst/>
          </a:prstGeom>
        </p:spPr>
      </p:pic>
    </p:spTree>
    <p:extLst>
      <p:ext uri="{BB962C8B-B14F-4D97-AF65-F5344CB8AC3E}">
        <p14:creationId xmlns:p14="http://schemas.microsoft.com/office/powerpoint/2010/main" val="286963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arn(inVertical)">
                                      <p:cBhvr>
                                        <p:cTn id="7" dur="500"/>
                                        <p:tgtEl>
                                          <p:spTgt spid="44"/>
                                        </p:tgtEl>
                                      </p:cBhvr>
                                    </p:animEffect>
                                  </p:childTnLst>
                                </p:cTn>
                              </p:par>
                              <p:par>
                                <p:cTn id="8" presetID="16" presetClass="entr" presetSubtype="21"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barn(inVertical)">
                                      <p:cBhvr>
                                        <p:cTn id="10" dur="500"/>
                                        <p:tgtEl>
                                          <p:spTgt spid="4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barn(inVertical)">
                                      <p:cBhvr>
                                        <p:cTn id="13" dur="500"/>
                                        <p:tgtEl>
                                          <p:spTgt spid="4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2085"/>
                                        </p:tgtEl>
                                        <p:attrNameLst>
                                          <p:attrName>style.visibility</p:attrName>
                                        </p:attrNameLst>
                                      </p:cBhvr>
                                      <p:to>
                                        <p:strVal val="visible"/>
                                      </p:to>
                                    </p:set>
                                    <p:animEffect transition="in" filter="barn(inVertical)">
                                      <p:cBhvr>
                                        <p:cTn id="16" dur="500"/>
                                        <p:tgtEl>
                                          <p:spTgt spid="2085"/>
                                        </p:tgtEl>
                                      </p:cBhvr>
                                    </p:animEffect>
                                  </p:childTnLst>
                                </p:cTn>
                              </p:par>
                              <p:par>
                                <p:cTn id="17" presetID="16" presetClass="entr" presetSubtype="21" fill="hold" nodeType="withEffect">
                                  <p:stCondLst>
                                    <p:cond delay="0"/>
                                  </p:stCondLst>
                                  <p:childTnLst>
                                    <p:set>
                                      <p:cBhvr>
                                        <p:cTn id="18" dur="1" fill="hold">
                                          <p:stCondLst>
                                            <p:cond delay="0"/>
                                          </p:stCondLst>
                                        </p:cTn>
                                        <p:tgtEl>
                                          <p:spTgt spid="2084"/>
                                        </p:tgtEl>
                                        <p:attrNameLst>
                                          <p:attrName>style.visibility</p:attrName>
                                        </p:attrNameLst>
                                      </p:cBhvr>
                                      <p:to>
                                        <p:strVal val="visible"/>
                                      </p:to>
                                    </p:set>
                                    <p:animEffect transition="in" filter="barn(inVertical)">
                                      <p:cBhvr>
                                        <p:cTn id="19" dur="500"/>
                                        <p:tgtEl>
                                          <p:spTgt spid="208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087"/>
                                        </p:tgtEl>
                                        <p:attrNameLst>
                                          <p:attrName>style.visibility</p:attrName>
                                        </p:attrNameLst>
                                      </p:cBhvr>
                                      <p:to>
                                        <p:strVal val="visible"/>
                                      </p:to>
                                    </p:set>
                                    <p:animEffect transition="in" filter="barn(inVertical)">
                                      <p:cBhvr>
                                        <p:cTn id="22" dur="500"/>
                                        <p:tgtEl>
                                          <p:spTgt spid="2087"/>
                                        </p:tgtEl>
                                      </p:cBhvr>
                                    </p:animEffect>
                                  </p:childTnLst>
                                </p:cTn>
                              </p:par>
                              <p:par>
                                <p:cTn id="23" presetID="16" presetClass="entr" presetSubtype="21" fill="hold" nodeType="withEffect">
                                  <p:stCondLst>
                                    <p:cond delay="0"/>
                                  </p:stCondLst>
                                  <p:childTnLst>
                                    <p:set>
                                      <p:cBhvr>
                                        <p:cTn id="24" dur="1" fill="hold">
                                          <p:stCondLst>
                                            <p:cond delay="0"/>
                                          </p:stCondLst>
                                        </p:cTn>
                                        <p:tgtEl>
                                          <p:spTgt spid="2086"/>
                                        </p:tgtEl>
                                        <p:attrNameLst>
                                          <p:attrName>style.visibility</p:attrName>
                                        </p:attrNameLst>
                                      </p:cBhvr>
                                      <p:to>
                                        <p:strVal val="visible"/>
                                      </p:to>
                                    </p:set>
                                    <p:animEffect transition="in" filter="barn(inVertical)">
                                      <p:cBhvr>
                                        <p:cTn id="25" dur="500"/>
                                        <p:tgtEl>
                                          <p:spTgt spid="2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4" grpId="0" animBg="1"/>
      <p:bldP spid="2085" grpId="0"/>
      <p:bldP spid="20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 name="PlaceHolder 1"/>
          <p:cNvSpPr>
            <a:spLocks noGrp="1"/>
          </p:cNvSpPr>
          <p:nvPr>
            <p:ph type="title" idx="4294967295"/>
          </p:nvPr>
        </p:nvSpPr>
        <p:spPr>
          <a:xfrm>
            <a:off x="2971800" y="2228760"/>
            <a:ext cx="3200040" cy="251204"/>
          </a:xfrm>
          <a:prstGeom prst="rect">
            <a:avLst/>
          </a:prstGeom>
          <a:noFill/>
          <a:ln w="0">
            <a:noFill/>
          </a:ln>
        </p:spPr>
        <p:txBody>
          <a:bodyPr lIns="91440" tIns="91440" rIns="91440" bIns="91440" anchor="ctr">
            <a:normAutofit fontScale="90000"/>
          </a:bodyPr>
          <a:lstStyle/>
          <a:p>
            <a:pPr>
              <a:tabLst>
                <a:tab pos="0" algn="l"/>
              </a:tabLst>
            </a:pPr>
            <a:r>
              <a:rPr lang="en" sz="4700" spc="-1" dirty="0">
                <a:solidFill>
                  <a:schemeClr val="dk2"/>
                </a:solidFill>
                <a:latin typeface="Fjalla One"/>
                <a:ea typeface="Fjalla One"/>
              </a:rPr>
              <a:t>E2E Data Engineering Projects</a:t>
            </a:r>
            <a:endParaRPr lang="fr-FR" sz="4700" spc="-1" dirty="0">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3" name="Star: 5 Points 2082">
            <a:extLst>
              <a:ext uri="{FF2B5EF4-FFF2-40B4-BE49-F238E27FC236}">
                <a16:creationId xmlns:a16="http://schemas.microsoft.com/office/drawing/2014/main" id="{C90CE258-9667-CAEF-FF03-DF1B21ECFFAD}"/>
              </a:ext>
            </a:extLst>
          </p:cNvPr>
          <p:cNvSpPr/>
          <p:nvPr/>
        </p:nvSpPr>
        <p:spPr>
          <a:xfrm>
            <a:off x="2894908" y="1187450"/>
            <a:ext cx="3300116" cy="3201911"/>
          </a:xfrm>
          <a:prstGeom prst="star5">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DAC457BA-8E77-D7B9-F04F-7DD870B27053}"/>
              </a:ext>
            </a:extLst>
          </p:cNvPr>
          <p:cNvSpPr>
            <a:spLocks noGrp="1"/>
          </p:cNvSpPr>
          <p:nvPr>
            <p:ph type="title"/>
          </p:nvPr>
        </p:nvSpPr>
        <p:spPr>
          <a:xfrm>
            <a:off x="191120" y="291300"/>
            <a:ext cx="5339730" cy="559600"/>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Data Model Design for Sales Dashboard</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6BC42741-DEE4-3D7B-0D4F-A5A3E000D572}"/>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8/12</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7" name="Rectangle 16">
            <a:extLst>
              <a:ext uri="{FF2B5EF4-FFF2-40B4-BE49-F238E27FC236}">
                <a16:creationId xmlns:a16="http://schemas.microsoft.com/office/drawing/2014/main" id="{4A9FCC43-9088-4513-7EFA-9E0130FC6369}"/>
              </a:ext>
            </a:extLst>
          </p:cNvPr>
          <p:cNvSpPr/>
          <p:nvPr/>
        </p:nvSpPr>
        <p:spPr>
          <a:xfrm>
            <a:off x="4032015" y="2655263"/>
            <a:ext cx="1003013" cy="311167"/>
          </a:xfrm>
          <a:prstGeom prst="rect">
            <a:avLst/>
          </a:prstGeom>
          <a:solidFill>
            <a:srgbClr val="003781"/>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b="1" dirty="0">
                <a:solidFill>
                  <a:schemeClr val="bg1"/>
                </a:solidFill>
                <a:latin typeface="Source Sans Pro" panose="020B0503030403020204" pitchFamily="34" charset="0"/>
                <a:ea typeface="Source Sans Pro" panose="020B0503030403020204" pitchFamily="34" charset="0"/>
              </a:rPr>
              <a:t>FACT</a:t>
            </a:r>
            <a:endParaRPr lang="en-US" sz="1200" b="1" dirty="0">
              <a:solidFill>
                <a:schemeClr val="bg1"/>
              </a:solidFill>
              <a:latin typeface="Source Sans Pro" panose="020B0503030403020204" pitchFamily="34" charset="0"/>
              <a:ea typeface="Source Sans Pro" panose="020B0503030403020204" pitchFamily="34" charset="0"/>
            </a:endParaRPr>
          </a:p>
        </p:txBody>
      </p:sp>
      <p:sp>
        <p:nvSpPr>
          <p:cNvPr id="18" name="Rectangle 17">
            <a:extLst>
              <a:ext uri="{FF2B5EF4-FFF2-40B4-BE49-F238E27FC236}">
                <a16:creationId xmlns:a16="http://schemas.microsoft.com/office/drawing/2014/main" id="{3101A605-302A-2884-076B-35C82DF01ED4}"/>
              </a:ext>
            </a:extLst>
          </p:cNvPr>
          <p:cNvSpPr/>
          <p:nvPr/>
        </p:nvSpPr>
        <p:spPr>
          <a:xfrm>
            <a:off x="4034013" y="1789708"/>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Client</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19" name="Rectangle 18">
            <a:extLst>
              <a:ext uri="{FF2B5EF4-FFF2-40B4-BE49-F238E27FC236}">
                <a16:creationId xmlns:a16="http://schemas.microsoft.com/office/drawing/2014/main" id="{6513CD2A-F959-B735-ECB9-C27EED1EB97D}"/>
              </a:ext>
            </a:extLst>
          </p:cNvPr>
          <p:cNvSpPr/>
          <p:nvPr/>
        </p:nvSpPr>
        <p:spPr>
          <a:xfrm>
            <a:off x="2629113" y="209091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Product</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0" name="Rectangle 19">
            <a:extLst>
              <a:ext uri="{FF2B5EF4-FFF2-40B4-BE49-F238E27FC236}">
                <a16:creationId xmlns:a16="http://schemas.microsoft.com/office/drawing/2014/main" id="{37FC05A7-3CC3-6F86-5F8E-FFC2E2C4BA05}"/>
              </a:ext>
            </a:extLst>
          </p:cNvPr>
          <p:cNvSpPr/>
          <p:nvPr/>
        </p:nvSpPr>
        <p:spPr>
          <a:xfrm>
            <a:off x="2621323" y="355514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Channel</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1" name="Rectangle 20">
            <a:extLst>
              <a:ext uri="{FF2B5EF4-FFF2-40B4-BE49-F238E27FC236}">
                <a16:creationId xmlns:a16="http://schemas.microsoft.com/office/drawing/2014/main" id="{A5AAEF56-6E0E-47B0-9714-339C27234E0C}"/>
              </a:ext>
            </a:extLst>
          </p:cNvPr>
          <p:cNvSpPr/>
          <p:nvPr/>
        </p:nvSpPr>
        <p:spPr>
          <a:xfrm>
            <a:off x="5446392" y="2086985"/>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Region</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sp>
        <p:nvSpPr>
          <p:cNvPr id="22" name="Rectangle 21">
            <a:extLst>
              <a:ext uri="{FF2B5EF4-FFF2-40B4-BE49-F238E27FC236}">
                <a16:creationId xmlns:a16="http://schemas.microsoft.com/office/drawing/2014/main" id="{AED4FA90-DCA7-3145-4E9F-0492CD04BBB1}"/>
              </a:ext>
            </a:extLst>
          </p:cNvPr>
          <p:cNvSpPr/>
          <p:nvPr/>
        </p:nvSpPr>
        <p:spPr>
          <a:xfrm>
            <a:off x="5446392" y="3555141"/>
            <a:ext cx="1008000" cy="311167"/>
          </a:xfrm>
          <a:prstGeom prst="rect">
            <a:avLst/>
          </a:prstGeom>
          <a:solidFill>
            <a:schemeClr val="accent3">
              <a:lumMod val="9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2">
                    <a:lumMod val="75000"/>
                  </a:schemeClr>
                </a:solidFill>
                <a:latin typeface="Source Sans Pro" panose="020B0503030403020204" pitchFamily="34" charset="0"/>
                <a:ea typeface="Source Sans Pro" panose="020B0503030403020204" pitchFamily="34" charset="0"/>
              </a:rPr>
              <a:t>DIM</a:t>
            </a:r>
            <a:r>
              <a:rPr lang="pt-BR" sz="1200" b="1" dirty="0">
                <a:solidFill>
                  <a:schemeClr val="tx2">
                    <a:lumMod val="75000"/>
                  </a:schemeClr>
                </a:solidFill>
                <a:latin typeface="Source Sans Pro" panose="020B0503030403020204" pitchFamily="34" charset="0"/>
                <a:ea typeface="Source Sans Pro" panose="020B0503030403020204" pitchFamily="34" charset="0"/>
              </a:rPr>
              <a:t> </a:t>
            </a:r>
            <a:r>
              <a:rPr lang="pt-BR" sz="1200" i="1" dirty="0">
                <a:solidFill>
                  <a:schemeClr val="tx2">
                    <a:lumMod val="75000"/>
                  </a:schemeClr>
                </a:solidFill>
                <a:latin typeface="Source Sans Pro" panose="020B0503030403020204" pitchFamily="34" charset="0"/>
                <a:ea typeface="Source Sans Pro" panose="020B0503030403020204" pitchFamily="34" charset="0"/>
              </a:rPr>
              <a:t>Time</a:t>
            </a:r>
            <a:endParaRPr lang="en-US" sz="1200" i="1" dirty="0">
              <a:solidFill>
                <a:schemeClr val="tx2">
                  <a:lumMod val="75000"/>
                </a:schemeClr>
              </a:solidFill>
              <a:latin typeface="Source Sans Pro" panose="020B0503030403020204" pitchFamily="34" charset="0"/>
              <a:ea typeface="Source Sans Pro" panose="020B0503030403020204" pitchFamily="34" charset="0"/>
            </a:endParaRPr>
          </a:p>
        </p:txBody>
      </p:sp>
      <p:cxnSp>
        <p:nvCxnSpPr>
          <p:cNvPr id="26" name="Straight Connector 25">
            <a:extLst>
              <a:ext uri="{FF2B5EF4-FFF2-40B4-BE49-F238E27FC236}">
                <a16:creationId xmlns:a16="http://schemas.microsoft.com/office/drawing/2014/main" id="{8C1747DD-5B11-78E0-6E6A-EF909D910F39}"/>
              </a:ext>
            </a:extLst>
          </p:cNvPr>
          <p:cNvCxnSpPr>
            <a:cxnSpLocks/>
            <a:stCxn id="19" idx="3"/>
            <a:endCxn id="17" idx="1"/>
          </p:cNvCxnSpPr>
          <p:nvPr/>
        </p:nvCxnSpPr>
        <p:spPr>
          <a:xfrm>
            <a:off x="3637113" y="2246495"/>
            <a:ext cx="394902" cy="564352"/>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AF2FBEA3-4106-9C41-6156-49ADE7814768}"/>
              </a:ext>
            </a:extLst>
          </p:cNvPr>
          <p:cNvCxnSpPr>
            <a:cxnSpLocks/>
            <a:stCxn id="18" idx="2"/>
            <a:endCxn id="17" idx="0"/>
          </p:cNvCxnSpPr>
          <p:nvPr/>
        </p:nvCxnSpPr>
        <p:spPr>
          <a:xfrm flipH="1">
            <a:off x="4533522" y="2100875"/>
            <a:ext cx="4491" cy="55438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EF0DC75-710C-D6A3-7A62-EF4F93B423AD}"/>
              </a:ext>
            </a:extLst>
          </p:cNvPr>
          <p:cNvCxnSpPr>
            <a:cxnSpLocks/>
            <a:stCxn id="21" idx="1"/>
            <a:endCxn id="17" idx="3"/>
          </p:cNvCxnSpPr>
          <p:nvPr/>
        </p:nvCxnSpPr>
        <p:spPr>
          <a:xfrm flipH="1">
            <a:off x="5035028" y="2242569"/>
            <a:ext cx="411364" cy="5682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8ECAD2E-8736-4AD3-3B01-A862F49E758E}"/>
              </a:ext>
            </a:extLst>
          </p:cNvPr>
          <p:cNvCxnSpPr>
            <a:cxnSpLocks/>
            <a:stCxn id="20" idx="3"/>
            <a:endCxn id="17" idx="1"/>
          </p:cNvCxnSpPr>
          <p:nvPr/>
        </p:nvCxnSpPr>
        <p:spPr>
          <a:xfrm flipV="1">
            <a:off x="3629323" y="2810847"/>
            <a:ext cx="402692"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531291A-82AF-9F01-AD41-591B82D906B3}"/>
              </a:ext>
            </a:extLst>
          </p:cNvPr>
          <p:cNvCxnSpPr>
            <a:cxnSpLocks/>
            <a:stCxn id="17" idx="3"/>
            <a:endCxn id="22" idx="1"/>
          </p:cNvCxnSpPr>
          <p:nvPr/>
        </p:nvCxnSpPr>
        <p:spPr>
          <a:xfrm>
            <a:off x="5035028" y="2810847"/>
            <a:ext cx="411364" cy="899878"/>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C001BF2E-5CC1-F2B9-620A-A25539E6EB0B}"/>
              </a:ext>
            </a:extLst>
          </p:cNvPr>
          <p:cNvSpPr/>
          <p:nvPr/>
        </p:nvSpPr>
        <p:spPr>
          <a:xfrm>
            <a:off x="2629114" y="2457349"/>
            <a:ext cx="1008000" cy="71146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0330C413-38D5-B99B-AF5D-3343A0DA2444}"/>
              </a:ext>
            </a:extLst>
          </p:cNvPr>
          <p:cNvSpPr/>
          <p:nvPr/>
        </p:nvSpPr>
        <p:spPr>
          <a:xfrm>
            <a:off x="5448886" y="2457349"/>
            <a:ext cx="1008000" cy="59245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42EE3A90-9862-9194-D722-9DDD93AE069E}"/>
              </a:ext>
            </a:extLst>
          </p:cNvPr>
          <p:cNvSpPr/>
          <p:nvPr/>
        </p:nvSpPr>
        <p:spPr>
          <a:xfrm>
            <a:off x="4034013" y="1027718"/>
            <a:ext cx="1008000" cy="707886"/>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A16A450F-58C9-C737-4A6F-4EFACF45E4E3}"/>
              </a:ext>
            </a:extLst>
          </p:cNvPr>
          <p:cNvSpPr/>
          <p:nvPr/>
        </p:nvSpPr>
        <p:spPr>
          <a:xfrm>
            <a:off x="2622763" y="3928553"/>
            <a:ext cx="1008000" cy="595530"/>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096305E3-5E5C-C254-FC97-EB82351E87DC}"/>
              </a:ext>
            </a:extLst>
          </p:cNvPr>
          <p:cNvSpPr/>
          <p:nvPr/>
        </p:nvSpPr>
        <p:spPr>
          <a:xfrm>
            <a:off x="5447832" y="3935222"/>
            <a:ext cx="1008000" cy="716225"/>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CAECE7F5-51FF-2873-6A6E-818C7EA16DB7}"/>
              </a:ext>
            </a:extLst>
          </p:cNvPr>
          <p:cNvSpPr/>
          <p:nvPr/>
        </p:nvSpPr>
        <p:spPr>
          <a:xfrm>
            <a:off x="4033749" y="3048124"/>
            <a:ext cx="1008000" cy="1325119"/>
          </a:xfrm>
          <a:prstGeom prst="rect">
            <a:avLst/>
          </a:prstGeom>
          <a:solidFill>
            <a:schemeClr val="accent6">
              <a:lumMod val="20000"/>
              <a:lumOff val="80000"/>
            </a:schemeClr>
          </a:solidFill>
          <a:ln w="3175">
            <a:solidFill>
              <a:schemeClr val="tx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3" name="Group 122">
            <a:extLst>
              <a:ext uri="{FF2B5EF4-FFF2-40B4-BE49-F238E27FC236}">
                <a16:creationId xmlns:a16="http://schemas.microsoft.com/office/drawing/2014/main" id="{BC4164D9-3BFF-96E3-F8C9-FA786943BB33}"/>
              </a:ext>
            </a:extLst>
          </p:cNvPr>
          <p:cNvGrpSpPr/>
          <p:nvPr/>
        </p:nvGrpSpPr>
        <p:grpSpPr>
          <a:xfrm>
            <a:off x="1243163" y="1008088"/>
            <a:ext cx="780517" cy="934402"/>
            <a:chOff x="1243163" y="1008088"/>
            <a:chExt cx="780517" cy="934402"/>
          </a:xfrm>
        </p:grpSpPr>
        <p:sp>
          <p:nvSpPr>
            <p:cNvPr id="10" name="Rectangle 9">
              <a:extLst>
                <a:ext uri="{FF2B5EF4-FFF2-40B4-BE49-F238E27FC236}">
                  <a16:creationId xmlns:a16="http://schemas.microsoft.com/office/drawing/2014/main" id="{0C743D6A-4C18-27F9-30E2-D6BA0EFB6F8E}"/>
                </a:ext>
              </a:extLst>
            </p:cNvPr>
            <p:cNvSpPr/>
            <p:nvPr/>
          </p:nvSpPr>
          <p:spPr>
            <a:xfrm>
              <a:off x="1243163" y="1008088"/>
              <a:ext cx="716280" cy="872004"/>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E7E0342E-D839-C4D0-D140-5A3866D10E8E}"/>
                </a:ext>
              </a:extLst>
            </p:cNvPr>
            <p:cNvSpPr txBox="1"/>
            <p:nvPr/>
          </p:nvSpPr>
          <p:spPr>
            <a:xfrm>
              <a:off x="1248606" y="1016834"/>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Serve</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12" name="Picture 11">
              <a:extLst>
                <a:ext uri="{FF2B5EF4-FFF2-40B4-BE49-F238E27FC236}">
                  <a16:creationId xmlns:a16="http://schemas.microsoft.com/office/drawing/2014/main" id="{898C346B-8E3C-7219-5CB9-4DF26C18A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5181" y="1314878"/>
              <a:ext cx="376546" cy="376546"/>
            </a:xfrm>
            <a:prstGeom prst="rect">
              <a:avLst/>
            </a:prstGeom>
          </p:spPr>
        </p:pic>
        <p:sp>
          <p:nvSpPr>
            <p:cNvPr id="85" name="Oval 84">
              <a:extLst>
                <a:ext uri="{FF2B5EF4-FFF2-40B4-BE49-F238E27FC236}">
                  <a16:creationId xmlns:a16="http://schemas.microsoft.com/office/drawing/2014/main" id="{4A70D2E1-A8B7-4F10-EBFE-9C53E11087A5}"/>
                </a:ext>
              </a:extLst>
            </p:cNvPr>
            <p:cNvSpPr/>
            <p:nvPr/>
          </p:nvSpPr>
          <p:spPr>
            <a:xfrm>
              <a:off x="1906192" y="1825137"/>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6</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sp>
        <p:nvSpPr>
          <p:cNvPr id="87" name="Rectangle 2">
            <a:extLst>
              <a:ext uri="{FF2B5EF4-FFF2-40B4-BE49-F238E27FC236}">
                <a16:creationId xmlns:a16="http://schemas.microsoft.com/office/drawing/2014/main" id="{0207453E-F7CC-6547-7C77-B09B21EF695D}"/>
              </a:ext>
            </a:extLst>
          </p:cNvPr>
          <p:cNvSpPr>
            <a:spLocks noChangeArrowheads="1"/>
          </p:cNvSpPr>
          <p:nvPr/>
        </p:nvSpPr>
        <p:spPr bwMode="auto">
          <a:xfrm>
            <a:off x="4036621" y="3049804"/>
            <a:ext cx="100301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sales_id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800" i="1" dirty="0">
                <a:latin typeface="Source Sans Pro" panose="020B0503030403020204" pitchFamily="34" charset="0"/>
                <a:ea typeface="Source Sans Pro" panose="020B0503030403020204" pitchFamily="34" charset="0"/>
              </a:rPr>
              <a:t>client_id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region_id</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sales_date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sales_gross_vl</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discount</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sales_net_vl</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status</a:t>
            </a:r>
            <a:endParaRPr lang="en-US" altLang="en-US" sz="1400" i="1" dirty="0">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p:txBody>
      </p:sp>
      <p:sp>
        <p:nvSpPr>
          <p:cNvPr id="89" name="Rectangle 2">
            <a:extLst>
              <a:ext uri="{FF2B5EF4-FFF2-40B4-BE49-F238E27FC236}">
                <a16:creationId xmlns:a16="http://schemas.microsoft.com/office/drawing/2014/main" id="{C40F9AB1-2628-6486-2D52-BBFD6BFD63A5}"/>
              </a:ext>
            </a:extLst>
          </p:cNvPr>
          <p:cNvSpPr>
            <a:spLocks noChangeArrowheads="1"/>
          </p:cNvSpPr>
          <p:nvPr/>
        </p:nvSpPr>
        <p:spPr bwMode="auto">
          <a:xfrm>
            <a:off x="4039421" y="1031676"/>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800" i="1" dirty="0">
                <a:latin typeface="Source Sans Pro" panose="020B0503030403020204" pitchFamily="34" charset="0"/>
                <a:ea typeface="Source Sans Pro" panose="020B0503030403020204" pitchFamily="34" charset="0"/>
              </a:rPr>
              <a:t> client_id</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client_name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client_age</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client_gender</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income_group</a:t>
            </a:r>
            <a:endParaRPr lang="en-US" altLang="en-US" sz="400" i="1" dirty="0">
              <a:latin typeface="Source Sans Pro" panose="020B0503030403020204" pitchFamily="34" charset="0"/>
              <a:ea typeface="Source Sans Pro" panose="020B0503030403020204" pitchFamily="34" charset="0"/>
            </a:endParaRPr>
          </a:p>
        </p:txBody>
      </p:sp>
      <p:sp>
        <p:nvSpPr>
          <p:cNvPr id="90" name="Rectangle 2">
            <a:extLst>
              <a:ext uri="{FF2B5EF4-FFF2-40B4-BE49-F238E27FC236}">
                <a16:creationId xmlns:a16="http://schemas.microsoft.com/office/drawing/2014/main" id="{CFAEBFC9-1DB0-8E24-E7D7-A031F235A46C}"/>
              </a:ext>
            </a:extLst>
          </p:cNvPr>
          <p:cNvSpPr>
            <a:spLocks noChangeArrowheads="1"/>
          </p:cNvSpPr>
          <p:nvPr/>
        </p:nvSpPr>
        <p:spPr bwMode="auto">
          <a:xfrm>
            <a:off x="2633907" y="2463227"/>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product_name</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policy</a:t>
            </a:r>
            <a:r>
              <a:rPr lang="en-US" altLang="en-US" sz="800" i="1" dirty="0">
                <a:latin typeface="Source Sans Pro" panose="020B0503030403020204" pitchFamily="34" charset="0"/>
                <a:ea typeface="Source Sans Pro" panose="020B0503030403020204" pitchFamily="34" charset="0"/>
              </a:rPr>
              <a:t>_</a:t>
            </a: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term</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term</a:t>
            </a:r>
            <a:endParaRPr lang="en-US" altLang="en-US" sz="400" i="1" dirty="0">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lang="en-US" altLang="en-US" sz="800" i="1" dirty="0">
                <a:latin typeface="Source Sans Pro" panose="020B0503030403020204" pitchFamily="34" charset="0"/>
                <a:ea typeface="Source Sans Pro" panose="020B0503030403020204" pitchFamily="34" charset="0"/>
              </a:rPr>
              <a:t> coverage</a:t>
            </a:r>
            <a:endParaRPr lang="en-US" altLang="en-US" sz="400" i="1" dirty="0">
              <a:latin typeface="Source Sans Pro" panose="020B0503030403020204" pitchFamily="34" charset="0"/>
              <a:ea typeface="Source Sans Pro" panose="020B0503030403020204" pitchFamily="34" charset="0"/>
            </a:endParaRPr>
          </a:p>
        </p:txBody>
      </p:sp>
      <p:sp>
        <p:nvSpPr>
          <p:cNvPr id="91" name="Rectangle 2">
            <a:extLst>
              <a:ext uri="{FF2B5EF4-FFF2-40B4-BE49-F238E27FC236}">
                <a16:creationId xmlns:a16="http://schemas.microsoft.com/office/drawing/2014/main" id="{7BE1547C-F690-5BE3-6818-2F1DB4E52C12}"/>
              </a:ext>
            </a:extLst>
          </p:cNvPr>
          <p:cNvSpPr>
            <a:spLocks noChangeArrowheads="1"/>
          </p:cNvSpPr>
          <p:nvPr/>
        </p:nvSpPr>
        <p:spPr bwMode="auto">
          <a:xfrm>
            <a:off x="2629113" y="3939308"/>
            <a:ext cx="100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channel_type</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channel_name</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partner_name</a:t>
            </a:r>
            <a:endParaRPr lang="en-US" altLang="en-US" sz="400" i="1" dirty="0">
              <a:latin typeface="Source Sans Pro" panose="020B0503030403020204" pitchFamily="34" charset="0"/>
              <a:ea typeface="Source Sans Pro" panose="020B0503030403020204" pitchFamily="34" charset="0"/>
            </a:endParaRPr>
          </a:p>
        </p:txBody>
      </p:sp>
      <p:sp>
        <p:nvSpPr>
          <p:cNvPr id="96" name="Rectangle 2">
            <a:extLst>
              <a:ext uri="{FF2B5EF4-FFF2-40B4-BE49-F238E27FC236}">
                <a16:creationId xmlns:a16="http://schemas.microsoft.com/office/drawing/2014/main" id="{D8F033B9-19C8-4E97-0976-46825AF22DBD}"/>
              </a:ext>
            </a:extLst>
          </p:cNvPr>
          <p:cNvSpPr>
            <a:spLocks noChangeArrowheads="1"/>
          </p:cNvSpPr>
          <p:nvPr/>
        </p:nvSpPr>
        <p:spPr bwMode="auto">
          <a:xfrm>
            <a:off x="5455701" y="2465612"/>
            <a:ext cx="100301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region_id</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country</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state</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city</a:t>
            </a:r>
            <a:endParaRPr lang="en-US" altLang="en-US" sz="400" i="1" dirty="0">
              <a:latin typeface="Source Sans Pro" panose="020B0503030403020204" pitchFamily="34" charset="0"/>
              <a:ea typeface="Source Sans Pro" panose="020B0503030403020204" pitchFamily="34" charset="0"/>
            </a:endParaRPr>
          </a:p>
        </p:txBody>
      </p:sp>
      <p:sp>
        <p:nvSpPr>
          <p:cNvPr id="97" name="Rectangle 2">
            <a:extLst>
              <a:ext uri="{FF2B5EF4-FFF2-40B4-BE49-F238E27FC236}">
                <a16:creationId xmlns:a16="http://schemas.microsoft.com/office/drawing/2014/main" id="{79FCE70E-90F6-4D34-59DB-7CE8AE817425}"/>
              </a:ext>
            </a:extLst>
          </p:cNvPr>
          <p:cNvSpPr>
            <a:spLocks noChangeArrowheads="1"/>
          </p:cNvSpPr>
          <p:nvPr/>
        </p:nvSpPr>
        <p:spPr bwMode="auto">
          <a:xfrm>
            <a:off x="5453054" y="3943561"/>
            <a:ext cx="10030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a:t>
            </a:r>
            <a:r>
              <a:rPr lang="en-US" altLang="en-US" sz="800" i="1" dirty="0">
                <a:latin typeface="Source Sans Pro" panose="020B0503030403020204" pitchFamily="34" charset="0"/>
                <a:ea typeface="Source Sans Pro" panose="020B0503030403020204" pitchFamily="34" charset="0"/>
              </a:rPr>
              <a:t>date</a:t>
            </a:r>
            <a:endPar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week</a:t>
            </a:r>
            <a:endParaRPr kumimoji="0" lang="en-US" altLang="en-US" sz="5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month</a:t>
            </a:r>
            <a:endParaRPr kumimoji="0" lang="en-US" altLang="en-US" sz="4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endParaRPr>
          </a:p>
          <a:p>
            <a:pPr lvl="0"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quarter</a:t>
            </a:r>
          </a:p>
          <a:p>
            <a:pPr eaLnBrk="0" fontAlgn="base" hangingPunct="0">
              <a:spcBef>
                <a:spcPct val="0"/>
              </a:spcBef>
              <a:spcAft>
                <a:spcPct val="0"/>
              </a:spcAft>
              <a:buFontTx/>
              <a:buChar char="•"/>
            </a:pPr>
            <a:r>
              <a:rPr kumimoji="0" lang="en-US" altLang="en-US" sz="800" b="0" i="1" u="none" strike="noStrike" cap="none" normalizeH="0" baseline="0" dirty="0">
                <a:ln>
                  <a:noFill/>
                </a:ln>
                <a:solidFill>
                  <a:schemeClr val="tx1"/>
                </a:solidFill>
                <a:effectLst/>
                <a:latin typeface="Source Sans Pro" panose="020B0503030403020204" pitchFamily="34" charset="0"/>
                <a:ea typeface="Source Sans Pro" panose="020B0503030403020204" pitchFamily="34" charset="0"/>
              </a:rPr>
              <a:t> year</a:t>
            </a:r>
          </a:p>
        </p:txBody>
      </p:sp>
      <p:cxnSp>
        <p:nvCxnSpPr>
          <p:cNvPr id="98" name="Straight Connector 97">
            <a:extLst>
              <a:ext uri="{FF2B5EF4-FFF2-40B4-BE49-F238E27FC236}">
                <a16:creationId xmlns:a16="http://schemas.microsoft.com/office/drawing/2014/main" id="{D85C45A1-C622-EAE2-42EF-DCC5B9AC7AB4}"/>
              </a:ext>
            </a:extLst>
          </p:cNvPr>
          <p:cNvCxnSpPr/>
          <p:nvPr/>
        </p:nvCxnSpPr>
        <p:spPr>
          <a:xfrm>
            <a:off x="2318370" y="975200"/>
            <a:ext cx="0" cy="388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7D80405-92DB-F0A9-7222-D3FB070328D2}"/>
              </a:ext>
            </a:extLst>
          </p:cNvPr>
          <p:cNvCxnSpPr/>
          <p:nvPr/>
        </p:nvCxnSpPr>
        <p:spPr>
          <a:xfrm>
            <a:off x="2318370" y="976256"/>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E8A839B-61CD-ECAA-84D1-3A06CAAC6F2D}"/>
              </a:ext>
            </a:extLst>
          </p:cNvPr>
          <p:cNvCxnSpPr/>
          <p:nvPr/>
        </p:nvCxnSpPr>
        <p:spPr>
          <a:xfrm>
            <a:off x="2317209" y="4866536"/>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439EF4E8-8E6A-C3F2-B60B-A7917057F8D5}"/>
              </a:ext>
            </a:extLst>
          </p:cNvPr>
          <p:cNvCxnSpPr/>
          <p:nvPr/>
        </p:nvCxnSpPr>
        <p:spPr>
          <a:xfrm>
            <a:off x="6718920" y="949924"/>
            <a:ext cx="0" cy="3888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E2B59D6-A05C-2AA9-9524-471328D3B0A1}"/>
              </a:ext>
            </a:extLst>
          </p:cNvPr>
          <p:cNvCxnSpPr/>
          <p:nvPr/>
        </p:nvCxnSpPr>
        <p:spPr>
          <a:xfrm>
            <a:off x="6471270" y="950980"/>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B22A2C4-CD8A-C980-4A56-39C318764FAE}"/>
              </a:ext>
            </a:extLst>
          </p:cNvPr>
          <p:cNvCxnSpPr/>
          <p:nvPr/>
        </p:nvCxnSpPr>
        <p:spPr>
          <a:xfrm>
            <a:off x="6470109" y="4841260"/>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08" name="Graphic 107" descr="Stopwatch with solid fill">
            <a:extLst>
              <a:ext uri="{FF2B5EF4-FFF2-40B4-BE49-F238E27FC236}">
                <a16:creationId xmlns:a16="http://schemas.microsoft.com/office/drawing/2014/main" id="{94B17E09-0423-FE01-0AC0-1879BFC035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17937" y="4595859"/>
            <a:ext cx="343232" cy="343232"/>
          </a:xfrm>
          <a:prstGeom prst="rect">
            <a:avLst/>
          </a:prstGeom>
        </p:spPr>
      </p:pic>
      <p:sp>
        <p:nvSpPr>
          <p:cNvPr id="110" name="Rectangle 2">
            <a:extLst>
              <a:ext uri="{FF2B5EF4-FFF2-40B4-BE49-F238E27FC236}">
                <a16:creationId xmlns:a16="http://schemas.microsoft.com/office/drawing/2014/main" id="{0F9C1D5A-9E45-F1BA-B654-F2915536300C}"/>
              </a:ext>
            </a:extLst>
          </p:cNvPr>
          <p:cNvSpPr>
            <a:spLocks noChangeArrowheads="1"/>
          </p:cNvSpPr>
          <p:nvPr/>
        </p:nvSpPr>
        <p:spPr bwMode="auto">
          <a:xfrm>
            <a:off x="1273022" y="4900245"/>
            <a:ext cx="163819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Refresh schedules offset pipeline executions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6963E244-25B8-EA7C-F29E-3F416109805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grpSp>
        <p:nvGrpSpPr>
          <p:cNvPr id="118" name="Group 117">
            <a:extLst>
              <a:ext uri="{FF2B5EF4-FFF2-40B4-BE49-F238E27FC236}">
                <a16:creationId xmlns:a16="http://schemas.microsoft.com/office/drawing/2014/main" id="{4F2053A8-825D-727B-3284-CE1591B003FF}"/>
              </a:ext>
            </a:extLst>
          </p:cNvPr>
          <p:cNvGrpSpPr/>
          <p:nvPr/>
        </p:nvGrpSpPr>
        <p:grpSpPr>
          <a:xfrm>
            <a:off x="325770" y="2333004"/>
            <a:ext cx="1845678" cy="1914163"/>
            <a:chOff x="325770" y="2333004"/>
            <a:chExt cx="1845678" cy="1914163"/>
          </a:xfrm>
        </p:grpSpPr>
        <p:pic>
          <p:nvPicPr>
            <p:cNvPr id="2054" name="Picture 6" descr="Select database on the endpoint.">
              <a:extLst>
                <a:ext uri="{FF2B5EF4-FFF2-40B4-BE49-F238E27FC236}">
                  <a16:creationId xmlns:a16="http://schemas.microsoft.com/office/drawing/2014/main" id="{CBE78A5A-8324-6C5B-ED3D-B796E024A9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299" y="2333004"/>
              <a:ext cx="1554826" cy="1703449"/>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112" name="Rectangle 2">
              <a:extLst>
                <a:ext uri="{FF2B5EF4-FFF2-40B4-BE49-F238E27FC236}">
                  <a16:creationId xmlns:a16="http://schemas.microsoft.com/office/drawing/2014/main" id="{57C5912D-EB22-F97F-529C-0B690A5F1079}"/>
                </a:ext>
              </a:extLst>
            </p:cNvPr>
            <p:cNvSpPr>
              <a:spLocks noChangeArrowheads="1"/>
            </p:cNvSpPr>
            <p:nvPr/>
          </p:nvSpPr>
          <p:spPr bwMode="auto">
            <a:xfrm>
              <a:off x="325770" y="4062501"/>
              <a:ext cx="184567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Connecting to Azure Synapse Analytics SQL Pools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grpSp>
      <p:grpSp>
        <p:nvGrpSpPr>
          <p:cNvPr id="119" name="Group 118">
            <a:extLst>
              <a:ext uri="{FF2B5EF4-FFF2-40B4-BE49-F238E27FC236}">
                <a16:creationId xmlns:a16="http://schemas.microsoft.com/office/drawing/2014/main" id="{382D5B22-B1A0-86CB-3658-140E5B7E0715}"/>
              </a:ext>
            </a:extLst>
          </p:cNvPr>
          <p:cNvGrpSpPr/>
          <p:nvPr/>
        </p:nvGrpSpPr>
        <p:grpSpPr>
          <a:xfrm>
            <a:off x="6830945" y="1786688"/>
            <a:ext cx="2157815" cy="1914920"/>
            <a:chOff x="6830945" y="1786688"/>
            <a:chExt cx="2157815" cy="1914920"/>
          </a:xfrm>
        </p:grpSpPr>
        <p:pic>
          <p:nvPicPr>
            <p:cNvPr id="2052" name="Picture 4">
              <a:extLst>
                <a:ext uri="{FF2B5EF4-FFF2-40B4-BE49-F238E27FC236}">
                  <a16:creationId xmlns:a16="http://schemas.microsoft.com/office/drawing/2014/main" id="{DE93EFAE-F2AA-ABAA-F075-DB87111600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0945" y="1786688"/>
              <a:ext cx="2157815" cy="1723274"/>
            </a:xfrm>
            <a:prstGeom prst="rect">
              <a:avLst/>
            </a:prstGeom>
            <a:noFill/>
            <a:ln>
              <a:solidFill>
                <a:schemeClr val="tx2">
                  <a:lumMod val="20000"/>
                  <a:lumOff val="80000"/>
                </a:schemeClr>
              </a:solidFill>
            </a:ln>
            <a:extLst>
              <a:ext uri="{909E8E84-426E-40DD-AFC4-6F175D3DCCD1}">
                <a14:hiddenFill xmlns:a14="http://schemas.microsoft.com/office/drawing/2010/main">
                  <a:solidFill>
                    <a:srgbClr val="FFFFFF"/>
                  </a:solidFill>
                </a14:hiddenFill>
              </a:ext>
            </a:extLst>
          </p:spPr>
        </p:pic>
        <p:sp>
          <p:nvSpPr>
            <p:cNvPr id="113" name="Rectangle 2">
              <a:extLst>
                <a:ext uri="{FF2B5EF4-FFF2-40B4-BE49-F238E27FC236}">
                  <a16:creationId xmlns:a16="http://schemas.microsoft.com/office/drawing/2014/main" id="{D079F4C6-6DCF-FFCF-3514-090DE4659484}"/>
                </a:ext>
              </a:extLst>
            </p:cNvPr>
            <p:cNvSpPr>
              <a:spLocks noChangeArrowheads="1"/>
            </p:cNvSpPr>
            <p:nvPr/>
          </p:nvSpPr>
          <p:spPr bwMode="auto">
            <a:xfrm>
              <a:off x="7001263" y="3516942"/>
              <a:ext cx="1845678"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sz="600" dirty="0">
                  <a:solidFill>
                    <a:schemeClr val="bg2">
                      <a:lumMod val="10000"/>
                    </a:schemeClr>
                  </a:solidFill>
                  <a:latin typeface="Source Sans Pro" panose="020B0503030403020204" pitchFamily="34" charset="0"/>
                  <a:ea typeface="Source Sans Pro" panose="020B0503030403020204" pitchFamily="34" charset="0"/>
                </a:rPr>
                <a:t>Navigation on Synapse SQL Pools Tables and Views</a:t>
              </a:r>
              <a:endParaRPr kumimoji="0" lang="en-US" altLang="en-US" sz="200" b="0" u="none" strike="noStrike" cap="none" normalizeH="0" baseline="0" dirty="0">
                <a:ln>
                  <a:noFill/>
                </a:ln>
                <a:solidFill>
                  <a:schemeClr val="bg2">
                    <a:lumMod val="10000"/>
                  </a:schemeClr>
                </a:solidFill>
                <a:effectLst/>
                <a:latin typeface="Source Sans Pro" panose="020B0503030403020204" pitchFamily="34" charset="0"/>
                <a:ea typeface="Source Sans Pro" panose="020B0503030403020204" pitchFamily="34" charset="0"/>
              </a:endParaRPr>
            </a:p>
          </p:txBody>
        </p:sp>
      </p:grpSp>
      <p:grpSp>
        <p:nvGrpSpPr>
          <p:cNvPr id="122" name="Group 121">
            <a:extLst>
              <a:ext uri="{FF2B5EF4-FFF2-40B4-BE49-F238E27FC236}">
                <a16:creationId xmlns:a16="http://schemas.microsoft.com/office/drawing/2014/main" id="{9F81F8CA-E9A3-1B59-C4E2-97A1CAB43560}"/>
              </a:ext>
            </a:extLst>
          </p:cNvPr>
          <p:cNvGrpSpPr/>
          <p:nvPr/>
        </p:nvGrpSpPr>
        <p:grpSpPr>
          <a:xfrm>
            <a:off x="412299" y="1008087"/>
            <a:ext cx="776806" cy="930315"/>
            <a:chOff x="412299" y="1008087"/>
            <a:chExt cx="776806" cy="930315"/>
          </a:xfrm>
        </p:grpSpPr>
        <p:grpSp>
          <p:nvGrpSpPr>
            <p:cNvPr id="120" name="Group 119">
              <a:extLst>
                <a:ext uri="{FF2B5EF4-FFF2-40B4-BE49-F238E27FC236}">
                  <a16:creationId xmlns:a16="http://schemas.microsoft.com/office/drawing/2014/main" id="{0AC33935-FD3E-7F30-E17B-B255A1F6DDFC}"/>
                </a:ext>
              </a:extLst>
            </p:cNvPr>
            <p:cNvGrpSpPr/>
            <p:nvPr/>
          </p:nvGrpSpPr>
          <p:grpSpPr>
            <a:xfrm>
              <a:off x="412299" y="1008087"/>
              <a:ext cx="776806" cy="930315"/>
              <a:chOff x="412299" y="1008087"/>
              <a:chExt cx="776806" cy="930315"/>
            </a:xfrm>
          </p:grpSpPr>
          <p:sp>
            <p:nvSpPr>
              <p:cNvPr id="5" name="Rectangle 4">
                <a:extLst>
                  <a:ext uri="{FF2B5EF4-FFF2-40B4-BE49-F238E27FC236}">
                    <a16:creationId xmlns:a16="http://schemas.microsoft.com/office/drawing/2014/main" id="{3D0F5950-89C2-5EA7-49E2-DA6A264181B7}"/>
                  </a:ext>
                </a:extLst>
              </p:cNvPr>
              <p:cNvSpPr/>
              <p:nvPr/>
            </p:nvSpPr>
            <p:spPr>
              <a:xfrm>
                <a:off x="412299" y="1008087"/>
                <a:ext cx="716280" cy="872005"/>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D46FCD66-4BCE-1049-B22E-9591602E6E98}"/>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532326" y="1341553"/>
                <a:ext cx="486000" cy="378000"/>
              </a:xfrm>
              <a:prstGeom prst="rect">
                <a:avLst/>
              </a:prstGeom>
            </p:spPr>
          </p:pic>
          <p:sp>
            <p:nvSpPr>
              <p:cNvPr id="7" name="TextBox 6">
                <a:extLst>
                  <a:ext uri="{FF2B5EF4-FFF2-40B4-BE49-F238E27FC236}">
                    <a16:creationId xmlns:a16="http://schemas.microsoft.com/office/drawing/2014/main" id="{A08AB7F0-7368-16F4-68BF-1E1BDC9B22C3}"/>
                  </a:ext>
                </a:extLst>
              </p:cNvPr>
              <p:cNvSpPr txBox="1"/>
              <p:nvPr/>
            </p:nvSpPr>
            <p:spPr>
              <a:xfrm>
                <a:off x="418767" y="1019885"/>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Process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9" name="Picture 8">
                <a:extLst>
                  <a:ext uri="{FF2B5EF4-FFF2-40B4-BE49-F238E27FC236}">
                    <a16:creationId xmlns:a16="http://schemas.microsoft.com/office/drawing/2014/main" id="{85906C8C-9D2B-A327-EC92-2E1519CB7C8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75145" y="1314878"/>
                <a:ext cx="72000" cy="72000"/>
              </a:xfrm>
              <a:prstGeom prst="rect">
                <a:avLst/>
              </a:prstGeom>
              <a:ln w="3175">
                <a:solidFill>
                  <a:schemeClr val="tx2">
                    <a:lumMod val="60000"/>
                    <a:lumOff val="40000"/>
                  </a:schemeClr>
                </a:solidFill>
              </a:ln>
            </p:spPr>
          </p:pic>
          <p:sp>
            <p:nvSpPr>
              <p:cNvPr id="84" name="Oval 83">
                <a:extLst>
                  <a:ext uri="{FF2B5EF4-FFF2-40B4-BE49-F238E27FC236}">
                    <a16:creationId xmlns:a16="http://schemas.microsoft.com/office/drawing/2014/main" id="{7FDC79A0-D5C2-778E-5CFB-47C672A2DE5A}"/>
                  </a:ext>
                </a:extLst>
              </p:cNvPr>
              <p:cNvSpPr/>
              <p:nvPr/>
            </p:nvSpPr>
            <p:spPr>
              <a:xfrm>
                <a:off x="1071617" y="1821049"/>
                <a:ext cx="117488" cy="117353"/>
              </a:xfrm>
              <a:prstGeom prst="ellipse">
                <a:avLst/>
              </a:prstGeom>
              <a:solidFill>
                <a:srgbClr val="D6EEFE"/>
              </a:solidFill>
              <a:ln w="3175">
                <a:solidFill>
                  <a:schemeClr val="bg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rPr>
                  <a:t>4</a:t>
                </a:r>
                <a:endParaRPr lang="en-US" sz="700" b="1" dirty="0">
                  <a:solidFill>
                    <a:schemeClr val="tx2">
                      <a:lumMod val="75000"/>
                    </a:schemeClr>
                  </a:solidFill>
                  <a:latin typeface="Source Sans Pro" panose="020B0503030403020204" pitchFamily="34" charset="0"/>
                  <a:ea typeface="Source Sans Pro" panose="020B0503030403020204" pitchFamily="34" charset="0"/>
                  <a:cs typeface="Sans Serif Collection" panose="020B0502040504020204" pitchFamily="34" charset="0"/>
                </a:endParaRPr>
              </a:p>
            </p:txBody>
          </p:sp>
        </p:grpSp>
        <p:pic>
          <p:nvPicPr>
            <p:cNvPr id="114" name="Picture 113">
              <a:extLst>
                <a:ext uri="{FF2B5EF4-FFF2-40B4-BE49-F238E27FC236}">
                  <a16:creationId xmlns:a16="http://schemas.microsoft.com/office/drawing/2014/main" id="{33201BF1-5E63-CE47-2F40-1C129907A81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50053" y="1636369"/>
              <a:ext cx="107929" cy="107929"/>
            </a:xfrm>
            <a:prstGeom prst="rect">
              <a:avLst/>
            </a:prstGeom>
          </p:spPr>
        </p:pic>
      </p:grpSp>
      <p:grpSp>
        <p:nvGrpSpPr>
          <p:cNvPr id="124" name="Group 123">
            <a:extLst>
              <a:ext uri="{FF2B5EF4-FFF2-40B4-BE49-F238E27FC236}">
                <a16:creationId xmlns:a16="http://schemas.microsoft.com/office/drawing/2014/main" id="{118C7E2B-FFBD-0871-4B53-7ADB1A42CC00}"/>
              </a:ext>
            </a:extLst>
          </p:cNvPr>
          <p:cNvGrpSpPr/>
          <p:nvPr/>
        </p:nvGrpSpPr>
        <p:grpSpPr>
          <a:xfrm>
            <a:off x="6805450" y="3967616"/>
            <a:ext cx="2338551" cy="872004"/>
            <a:chOff x="6805450" y="3967616"/>
            <a:chExt cx="2338551" cy="872004"/>
          </a:xfrm>
        </p:grpSpPr>
        <p:sp>
          <p:nvSpPr>
            <p:cNvPr id="81" name="Rectangle 80">
              <a:extLst>
                <a:ext uri="{FF2B5EF4-FFF2-40B4-BE49-F238E27FC236}">
                  <a16:creationId xmlns:a16="http://schemas.microsoft.com/office/drawing/2014/main" id="{FAF7692A-7D39-015A-C8BA-9CAA353CEA72}"/>
                </a:ext>
              </a:extLst>
            </p:cNvPr>
            <p:cNvSpPr/>
            <p:nvPr/>
          </p:nvSpPr>
          <p:spPr>
            <a:xfrm>
              <a:off x="7187016" y="3967616"/>
              <a:ext cx="716280" cy="872004"/>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2" name="Straight Arrow Connector 81">
              <a:extLst>
                <a:ext uri="{FF2B5EF4-FFF2-40B4-BE49-F238E27FC236}">
                  <a16:creationId xmlns:a16="http://schemas.microsoft.com/office/drawing/2014/main" id="{9F0AD78E-CA52-FD26-CC55-94FD0F9A18AC}"/>
                </a:ext>
              </a:extLst>
            </p:cNvPr>
            <p:cNvCxnSpPr>
              <a:cxnSpLocks/>
            </p:cNvCxnSpPr>
            <p:nvPr/>
          </p:nvCxnSpPr>
          <p:spPr>
            <a:xfrm>
              <a:off x="6805450" y="4435086"/>
              <a:ext cx="468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B85C7440-F471-02BA-8675-50CBE4CEF9AD}"/>
                </a:ext>
              </a:extLst>
            </p:cNvPr>
            <p:cNvSpPr txBox="1"/>
            <p:nvPr/>
          </p:nvSpPr>
          <p:spPr>
            <a:xfrm>
              <a:off x="7193573" y="3977913"/>
              <a:ext cx="716280" cy="215444"/>
            </a:xfrm>
            <a:prstGeom prst="rect">
              <a:avLst/>
            </a:prstGeom>
            <a:noFill/>
          </p:spPr>
          <p:txBody>
            <a:bodyPr wrap="square" rtlCol="0">
              <a:spAutoFit/>
            </a:bodyPr>
            <a:lstStyle/>
            <a:p>
              <a:pPr algn="ctr"/>
              <a:r>
                <a:rPr lang="pt-BR" sz="800" b="1" dirty="0">
                  <a:solidFill>
                    <a:schemeClr val="bg2">
                      <a:lumMod val="10000"/>
                    </a:schemeClr>
                  </a:solidFill>
                  <a:latin typeface="Source Sans Pro" panose="020B0503030403020204" pitchFamily="34" charset="0"/>
                  <a:ea typeface="Source Sans Pro" panose="020B0503030403020204" pitchFamily="34" charset="0"/>
                </a:rPr>
                <a:t>Insights</a:t>
              </a:r>
              <a:endParaRPr lang="en-US" sz="800" b="1" dirty="0">
                <a:solidFill>
                  <a:schemeClr val="bg2">
                    <a:lumMod val="10000"/>
                  </a:schemeClr>
                </a:solidFill>
                <a:latin typeface="Source Sans Pro" panose="020B0503030403020204" pitchFamily="34" charset="0"/>
                <a:ea typeface="Source Sans Pro" panose="020B0503030403020204" pitchFamily="34" charset="0"/>
              </a:endParaRPr>
            </a:p>
          </p:txBody>
        </p:sp>
        <p:pic>
          <p:nvPicPr>
            <p:cNvPr id="80" name="Picture 79">
              <a:extLst>
                <a:ext uri="{FF2B5EF4-FFF2-40B4-BE49-F238E27FC236}">
                  <a16:creationId xmlns:a16="http://schemas.microsoft.com/office/drawing/2014/main" id="{6987BA29-24B8-E540-FE22-BDD65288B9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380472" y="4273551"/>
              <a:ext cx="375902" cy="376671"/>
            </a:xfrm>
            <a:prstGeom prst="rect">
              <a:avLst/>
            </a:prstGeom>
          </p:spPr>
        </p:pic>
        <p:sp>
          <p:nvSpPr>
            <p:cNvPr id="116" name="Left Brace 115">
              <a:extLst>
                <a:ext uri="{FF2B5EF4-FFF2-40B4-BE49-F238E27FC236}">
                  <a16:creationId xmlns:a16="http://schemas.microsoft.com/office/drawing/2014/main" id="{8633ADB2-4BA3-E367-7563-55810CD96C8A}"/>
                </a:ext>
              </a:extLst>
            </p:cNvPr>
            <p:cNvSpPr/>
            <p:nvPr/>
          </p:nvSpPr>
          <p:spPr>
            <a:xfrm>
              <a:off x="7978839" y="4116412"/>
              <a:ext cx="85869" cy="648000"/>
            </a:xfrm>
            <a:prstGeom prst="leftBrace">
              <a:avLst/>
            </a:prstGeom>
            <a:ln w="3175">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6F083CC-CF77-9FFA-926F-660893442E9B}"/>
                </a:ext>
              </a:extLst>
            </p:cNvPr>
            <p:cNvSpPr txBox="1"/>
            <p:nvPr/>
          </p:nvSpPr>
          <p:spPr>
            <a:xfrm>
              <a:off x="8058151" y="4162519"/>
              <a:ext cx="1085850" cy="553998"/>
            </a:xfrm>
            <a:prstGeom prst="rect">
              <a:avLst/>
            </a:prstGeom>
            <a:noFill/>
          </p:spPr>
          <p:txBody>
            <a:bodyPr wrap="square" rtlCol="0">
              <a:spAutoFit/>
            </a:bodyPr>
            <a:lstStyle/>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Performace YoY, MoM, YTD</a:t>
              </a:r>
            </a:p>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Sales Seasonal Turns</a:t>
              </a:r>
            </a:p>
            <a:p>
              <a:pPr marL="171450" indent="-171450">
                <a:buFont typeface="Arial" panose="020B0604020202020204" pitchFamily="34" charset="0"/>
                <a:buChar char="•"/>
              </a:pPr>
              <a:r>
                <a:rPr lang="pt-BR" sz="500" dirty="0">
                  <a:solidFill>
                    <a:schemeClr val="bg2">
                      <a:lumMod val="25000"/>
                    </a:schemeClr>
                  </a:solidFill>
                  <a:latin typeface="Source Sans Pro" panose="020B0503030403020204" pitchFamily="34" charset="0"/>
                  <a:ea typeface="Source Sans Pro" panose="020B0503030403020204" pitchFamily="34" charset="0"/>
                </a:rPr>
                <a:t>Demographics Analysis</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Policy Retention </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Channel Efficiency</a:t>
              </a:r>
            </a:p>
            <a:p>
              <a:pPr marL="171450" indent="-171450">
                <a:buFont typeface="Arial" panose="020B0604020202020204" pitchFamily="34" charset="0"/>
                <a:buChar char="•"/>
              </a:pPr>
              <a:r>
                <a:rPr lang="en-US" sz="500" dirty="0">
                  <a:solidFill>
                    <a:schemeClr val="bg2">
                      <a:lumMod val="25000"/>
                    </a:schemeClr>
                  </a:solidFill>
                  <a:latin typeface="Source Sans Pro" panose="020B0503030403020204" pitchFamily="34" charset="0"/>
                  <a:ea typeface="Source Sans Pro" panose="020B0503030403020204" pitchFamily="34" charset="0"/>
                </a:rPr>
                <a:t>At-Risk Customers</a:t>
              </a:r>
            </a:p>
          </p:txBody>
        </p:sp>
      </p:grpSp>
      <p:cxnSp>
        <p:nvCxnSpPr>
          <p:cNvPr id="13" name="Straight Arrow Connector 12">
            <a:extLst>
              <a:ext uri="{FF2B5EF4-FFF2-40B4-BE49-F238E27FC236}">
                <a16:creationId xmlns:a16="http://schemas.microsoft.com/office/drawing/2014/main" id="{35A2C57D-90E5-D734-0BA3-B8715DA701E0}"/>
              </a:ext>
            </a:extLst>
          </p:cNvPr>
          <p:cNvCxnSpPr>
            <a:cxnSpLocks/>
          </p:cNvCxnSpPr>
          <p:nvPr/>
        </p:nvCxnSpPr>
        <p:spPr>
          <a:xfrm>
            <a:off x="1035693" y="1517169"/>
            <a:ext cx="274389"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05F0452E-54CB-978C-51E5-C99CE25FD911}"/>
              </a:ext>
            </a:extLst>
          </p:cNvPr>
          <p:cNvCxnSpPr>
            <a:cxnSpLocks/>
          </p:cNvCxnSpPr>
          <p:nvPr/>
        </p:nvCxnSpPr>
        <p:spPr>
          <a:xfrm>
            <a:off x="1767445" y="1515378"/>
            <a:ext cx="504000" cy="0"/>
          </a:xfrm>
          <a:prstGeom prst="straightConnector1">
            <a:avLst/>
          </a:prstGeom>
          <a:ln>
            <a:solidFill>
              <a:schemeClr val="tx1">
                <a:lumMod val="50000"/>
              </a:schemeClr>
            </a:solidFill>
            <a:tailEnd type="triangle"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304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8"/>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2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4" presetClass="entr" presetSubtype="10" fill="hold" nodeType="clickEffect">
                                  <p:stCondLst>
                                    <p:cond delay="0"/>
                                  </p:stCondLst>
                                  <p:childTnLst>
                                    <p:set>
                                      <p:cBhvr>
                                        <p:cTn id="88" dur="1" fill="hold">
                                          <p:stCondLst>
                                            <p:cond delay="0"/>
                                          </p:stCondLst>
                                        </p:cTn>
                                        <p:tgtEl>
                                          <p:spTgt spid="118"/>
                                        </p:tgtEl>
                                        <p:attrNameLst>
                                          <p:attrName>style.visibility</p:attrName>
                                        </p:attrNameLst>
                                      </p:cBhvr>
                                      <p:to>
                                        <p:strVal val="visible"/>
                                      </p:to>
                                    </p:set>
                                    <p:animEffect transition="in" filter="randombar(horizontal)">
                                      <p:cBhvr>
                                        <p:cTn id="89" dur="500"/>
                                        <p:tgtEl>
                                          <p:spTgt spid="118"/>
                                        </p:tgtEl>
                                      </p:cBhvr>
                                    </p:animEffect>
                                  </p:childTnLst>
                                </p:cTn>
                              </p:par>
                              <p:par>
                                <p:cTn id="90" presetID="14" presetClass="entr" presetSubtype="10" fill="hold" nodeType="withEffect">
                                  <p:stCondLst>
                                    <p:cond delay="0"/>
                                  </p:stCondLst>
                                  <p:childTnLst>
                                    <p:set>
                                      <p:cBhvr>
                                        <p:cTn id="91" dur="1" fill="hold">
                                          <p:stCondLst>
                                            <p:cond delay="0"/>
                                          </p:stCondLst>
                                        </p:cTn>
                                        <p:tgtEl>
                                          <p:spTgt spid="119"/>
                                        </p:tgtEl>
                                        <p:attrNameLst>
                                          <p:attrName>style.visibility</p:attrName>
                                        </p:attrNameLst>
                                      </p:cBhvr>
                                      <p:to>
                                        <p:strVal val="visible"/>
                                      </p:to>
                                    </p:set>
                                    <p:animEffect transition="in" filter="randombar(horizontal)">
                                      <p:cBhvr>
                                        <p:cTn id="9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3" grpId="0" animBg="1"/>
      <p:bldP spid="17" grpId="0" animBg="1"/>
      <p:bldP spid="18" grpId="0" animBg="1"/>
      <p:bldP spid="19" grpId="0" animBg="1"/>
      <p:bldP spid="20" grpId="0" animBg="1"/>
      <p:bldP spid="21" grpId="0" animBg="1"/>
      <p:bldP spid="22" grpId="0" animBg="1"/>
      <p:bldP spid="54" grpId="0" animBg="1"/>
      <p:bldP spid="57" grpId="0" animBg="1"/>
      <p:bldP spid="59" grpId="0" animBg="1"/>
      <p:bldP spid="60" grpId="0" animBg="1"/>
      <p:bldP spid="61" grpId="0" animBg="1"/>
      <p:bldP spid="71" grpId="0" animBg="1"/>
      <p:bldP spid="87" grpId="0"/>
      <p:bldP spid="89" grpId="0"/>
      <p:bldP spid="90" grpId="0"/>
      <p:bldP spid="91" grpId="0"/>
      <p:bldP spid="96" grpId="0"/>
      <p:bldP spid="97" grpId="0"/>
      <p:bldP spid="1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A120E-FEBE-6344-452C-C71B6FEC08C3}"/>
            </a:ext>
          </a:extLst>
        </p:cNvPr>
        <p:cNvGrpSpPr/>
        <p:nvPr/>
      </p:nvGrpSpPr>
      <p:grpSpPr>
        <a:xfrm>
          <a:off x="0" y="0"/>
          <a:ext cx="0" cy="0"/>
          <a:chOff x="0" y="0"/>
          <a:chExt cx="0" cy="0"/>
        </a:xfrm>
      </p:grpSpPr>
      <p:sp>
        <p:nvSpPr>
          <p:cNvPr id="197" name="Rectangle 196">
            <a:extLst>
              <a:ext uri="{FF2B5EF4-FFF2-40B4-BE49-F238E27FC236}">
                <a16:creationId xmlns:a16="http://schemas.microsoft.com/office/drawing/2014/main" id="{9DC726AB-54EA-AFE5-E561-CFA0E4AD0726}"/>
              </a:ext>
            </a:extLst>
          </p:cNvPr>
          <p:cNvSpPr/>
          <p:nvPr/>
        </p:nvSpPr>
        <p:spPr>
          <a:xfrm>
            <a:off x="4245721" y="2378570"/>
            <a:ext cx="1988024" cy="26607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1BF14273-6603-CFEA-AC28-C294FB03BCCB}"/>
              </a:ext>
            </a:extLst>
          </p:cNvPr>
          <p:cNvSpPr/>
          <p:nvPr/>
        </p:nvSpPr>
        <p:spPr>
          <a:xfrm>
            <a:off x="4218048" y="2378681"/>
            <a:ext cx="452791" cy="447063"/>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laceHolder 1">
            <a:extLst>
              <a:ext uri="{FF2B5EF4-FFF2-40B4-BE49-F238E27FC236}">
                <a16:creationId xmlns:a16="http://schemas.microsoft.com/office/drawing/2014/main" id="{1E3B75DD-D7EB-0428-D6D3-2491A8233E58}"/>
              </a:ext>
            </a:extLst>
          </p:cNvPr>
          <p:cNvSpPr>
            <a:spLocks noGrp="1"/>
          </p:cNvSpPr>
          <p:nvPr>
            <p:ph type="title"/>
          </p:nvPr>
        </p:nvSpPr>
        <p:spPr>
          <a:xfrm>
            <a:off x="191120" y="291300"/>
            <a:ext cx="5339730" cy="553298"/>
          </a:xfrm>
          <a:prstGeom prst="rect">
            <a:avLst/>
          </a:prstGeom>
          <a:noFill/>
          <a:ln w="0">
            <a:noFill/>
          </a:ln>
        </p:spPr>
        <p:txBody>
          <a:bodyPr lIns="91440" tIns="91440" rIns="91440" bIns="91440" anchor="b">
            <a:normAutofit fontScale="90000"/>
          </a:bodyPr>
          <a:lstStyle/>
          <a:p>
            <a:pPr>
              <a:lnSpc>
                <a:spcPct val="100000"/>
              </a:lnSpc>
              <a:tabLst>
                <a:tab pos="0" algn="l"/>
              </a:tabLst>
            </a:pPr>
            <a:r>
              <a:rPr lang="en-US" sz="2800" spc="-1" dirty="0">
                <a:solidFill>
                  <a:schemeClr val="dk2"/>
                </a:solidFill>
                <a:latin typeface="Fjalla One"/>
                <a:ea typeface="Source Sans Pro" panose="020B0503030403020204" pitchFamily="34" charset="0"/>
              </a:rPr>
              <a:t>High-Level Project Plan: Sales Dashboard</a:t>
            </a:r>
            <a:endParaRPr lang="fr-FR" sz="2800" spc="-1" dirty="0">
              <a:solidFill>
                <a:schemeClr val="dk1"/>
              </a:solidFill>
              <a:latin typeface="Arial"/>
            </a:endParaRPr>
          </a:p>
        </p:txBody>
      </p:sp>
      <p:sp>
        <p:nvSpPr>
          <p:cNvPr id="16" name="TextBox 15">
            <a:extLst>
              <a:ext uri="{FF2B5EF4-FFF2-40B4-BE49-F238E27FC236}">
                <a16:creationId xmlns:a16="http://schemas.microsoft.com/office/drawing/2014/main" id="{080649C5-206B-7088-EFA7-CED3970DE80E}"/>
              </a:ext>
            </a:extLst>
          </p:cNvPr>
          <p:cNvSpPr txBox="1"/>
          <p:nvPr/>
        </p:nvSpPr>
        <p:spPr>
          <a:xfrm>
            <a:off x="8501264" y="4825186"/>
            <a:ext cx="582562" cy="246221"/>
          </a:xfrm>
          <a:prstGeom prst="rect">
            <a:avLst/>
          </a:prstGeom>
          <a:noFill/>
        </p:spPr>
        <p:txBody>
          <a:bodyPr wrap="square" rtlCol="0">
            <a:spAutoFit/>
          </a:bodyPr>
          <a:lstStyle/>
          <a:p>
            <a:pPr algn="ctr"/>
            <a:r>
              <a:rPr lang="pt-BR" sz="1000" dirty="0">
                <a:solidFill>
                  <a:srgbClr val="000000"/>
                </a:solidFill>
                <a:latin typeface="Source Sans Pro" panose="020B0503030403020204" pitchFamily="34" charset="0"/>
                <a:ea typeface="Source Sans Pro" panose="020B0503030403020204" pitchFamily="34" charset="0"/>
              </a:rPr>
              <a:t>8/11</a:t>
            </a:r>
            <a:endParaRPr lang="en-US" sz="1000" dirty="0">
              <a:solidFill>
                <a:srgbClr val="000000"/>
              </a:solidFill>
              <a:latin typeface="Source Sans Pro" panose="020B0503030403020204" pitchFamily="34" charset="0"/>
              <a:ea typeface="Source Sans Pro" panose="020B0503030403020204" pitchFamily="34" charset="0"/>
            </a:endParaRPr>
          </a:p>
        </p:txBody>
      </p:sp>
      <p:sp>
        <p:nvSpPr>
          <p:cNvPr id="111" name="TextBox 110">
            <a:extLst>
              <a:ext uri="{FF2B5EF4-FFF2-40B4-BE49-F238E27FC236}">
                <a16:creationId xmlns:a16="http://schemas.microsoft.com/office/drawing/2014/main" id="{7E19E65F-BFBB-6397-7401-DB970A8BD6F3}"/>
              </a:ext>
            </a:extLst>
          </p:cNvPr>
          <p:cNvSpPr txBox="1"/>
          <p:nvPr/>
        </p:nvSpPr>
        <p:spPr>
          <a:xfrm>
            <a:off x="2337801" y="4977462"/>
            <a:ext cx="4575686" cy="169277"/>
          </a:xfrm>
          <a:prstGeom prst="rect">
            <a:avLst/>
          </a:prstGeom>
          <a:noFill/>
        </p:spPr>
        <p:txBody>
          <a:bodyPr wrap="square">
            <a:spAutoFit/>
          </a:bodyPr>
          <a:lstStyle/>
          <a:p>
            <a:pPr algn="ctr"/>
            <a:r>
              <a:rPr lang="en-US" sz="500" dirty="0">
                <a:solidFill>
                  <a:srgbClr val="000000"/>
                </a:solidFill>
                <a:effectLst/>
              </a:rPr>
              <a:t>DISCLAIMER: Fictional content created solely for assessment use.</a:t>
            </a:r>
            <a:endParaRPr lang="en-US" sz="500" dirty="0">
              <a:solidFill>
                <a:srgbClr val="000000"/>
              </a:solidFill>
            </a:endParaRPr>
          </a:p>
        </p:txBody>
      </p:sp>
      <p:cxnSp>
        <p:nvCxnSpPr>
          <p:cNvPr id="15" name="Straight Connector 14">
            <a:extLst>
              <a:ext uri="{FF2B5EF4-FFF2-40B4-BE49-F238E27FC236}">
                <a16:creationId xmlns:a16="http://schemas.microsoft.com/office/drawing/2014/main" id="{7D9D8436-4A40-726D-6DE3-4F6B91AD73BA}"/>
              </a:ext>
            </a:extLst>
          </p:cNvPr>
          <p:cNvCxnSpPr/>
          <p:nvPr/>
        </p:nvCxnSpPr>
        <p:spPr>
          <a:xfrm>
            <a:off x="97810"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27E9454-0F19-74DC-F769-8640CF59688F}"/>
              </a:ext>
            </a:extLst>
          </p:cNvPr>
          <p:cNvCxnSpPr/>
          <p:nvPr/>
        </p:nvCxnSpPr>
        <p:spPr>
          <a:xfrm>
            <a:off x="103629" y="396766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53BFC95-D789-24F1-B7FA-53093896E00B}"/>
              </a:ext>
            </a:extLst>
          </p:cNvPr>
          <p:cNvCxnSpPr/>
          <p:nvPr/>
        </p:nvCxnSpPr>
        <p:spPr>
          <a:xfrm>
            <a:off x="3324969" y="144361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A34402F-0BD4-8D0D-1490-52A08C59E854}"/>
              </a:ext>
            </a:extLst>
          </p:cNvPr>
          <p:cNvCxnSpPr/>
          <p:nvPr/>
        </p:nvCxnSpPr>
        <p:spPr>
          <a:xfrm>
            <a:off x="3080658" y="144467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5542029-7D00-FACE-0835-D15B46FBE5F5}"/>
              </a:ext>
            </a:extLst>
          </p:cNvPr>
          <p:cNvCxnSpPr/>
          <p:nvPr/>
        </p:nvCxnSpPr>
        <p:spPr>
          <a:xfrm>
            <a:off x="3079503" y="3960057"/>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79EC2E7-4D39-1EE6-71DF-3F81E080437A}"/>
              </a:ext>
            </a:extLst>
          </p:cNvPr>
          <p:cNvGrpSpPr/>
          <p:nvPr/>
        </p:nvGrpSpPr>
        <p:grpSpPr>
          <a:xfrm>
            <a:off x="59359" y="1002356"/>
            <a:ext cx="1205734" cy="325379"/>
            <a:chOff x="1132067" y="1204876"/>
            <a:chExt cx="1205734" cy="325379"/>
          </a:xfrm>
        </p:grpSpPr>
        <p:grpSp>
          <p:nvGrpSpPr>
            <p:cNvPr id="21" name="Group 20">
              <a:extLst>
                <a:ext uri="{FF2B5EF4-FFF2-40B4-BE49-F238E27FC236}">
                  <a16:creationId xmlns:a16="http://schemas.microsoft.com/office/drawing/2014/main" id="{87764E52-4796-196E-3794-C83A105F8DCA}"/>
                </a:ext>
              </a:extLst>
            </p:cNvPr>
            <p:cNvGrpSpPr/>
            <p:nvPr/>
          </p:nvGrpSpPr>
          <p:grpSpPr>
            <a:xfrm>
              <a:off x="1132067" y="1204876"/>
              <a:ext cx="1205734" cy="325379"/>
              <a:chOff x="5280673" y="1037353"/>
              <a:chExt cx="1205734" cy="325379"/>
            </a:xfrm>
          </p:grpSpPr>
          <p:sp>
            <p:nvSpPr>
              <p:cNvPr id="22" name="Rectangle 21">
                <a:extLst>
                  <a:ext uri="{FF2B5EF4-FFF2-40B4-BE49-F238E27FC236}">
                    <a16:creationId xmlns:a16="http://schemas.microsoft.com/office/drawing/2014/main" id="{9CE7C33B-CAA8-1A61-A5A3-1C37E6928423}"/>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CCAED49A-4550-DE30-C529-18BD6D6F6E04}"/>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Roadmap</a:t>
                </a:r>
                <a:endParaRPr lang="en-US" sz="1000" dirty="0"/>
              </a:p>
            </p:txBody>
          </p:sp>
        </p:grpSp>
        <p:pic>
          <p:nvPicPr>
            <p:cNvPr id="26" name="Picture 25">
              <a:extLst>
                <a:ext uri="{FF2B5EF4-FFF2-40B4-BE49-F238E27FC236}">
                  <a16:creationId xmlns:a16="http://schemas.microsoft.com/office/drawing/2014/main" id="{9BF074D7-AA6A-E016-704E-16632AEA91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9615" y="1287773"/>
              <a:ext cx="169276" cy="169276"/>
            </a:xfrm>
            <a:prstGeom prst="rect">
              <a:avLst/>
            </a:prstGeom>
          </p:spPr>
        </p:pic>
      </p:grpSp>
      <p:cxnSp>
        <p:nvCxnSpPr>
          <p:cNvPr id="42" name="Straight Connector 41">
            <a:extLst>
              <a:ext uri="{FF2B5EF4-FFF2-40B4-BE49-F238E27FC236}">
                <a16:creationId xmlns:a16="http://schemas.microsoft.com/office/drawing/2014/main" id="{FA345FCF-883F-9E8D-91B7-3A57EB1C69C8}"/>
              </a:ext>
            </a:extLst>
          </p:cNvPr>
          <p:cNvCxnSpPr/>
          <p:nvPr/>
        </p:nvCxnSpPr>
        <p:spPr>
          <a:xfrm>
            <a:off x="3414094"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E2E5BA1-BF61-6BEB-3BE2-50920FBD0973}"/>
              </a:ext>
            </a:extLst>
          </p:cNvPr>
          <p:cNvCxnSpPr/>
          <p:nvPr/>
        </p:nvCxnSpPr>
        <p:spPr>
          <a:xfrm>
            <a:off x="3414094"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F8145FD-22D1-66D5-089E-4BDCDB4502FE}"/>
              </a:ext>
            </a:extLst>
          </p:cNvPr>
          <p:cNvCxnSpPr/>
          <p:nvPr/>
        </p:nvCxnSpPr>
        <p:spPr>
          <a:xfrm>
            <a:off x="3412933" y="3965721"/>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8DAC421-6C67-5F43-3F83-211647120FBC}"/>
              </a:ext>
            </a:extLst>
          </p:cNvPr>
          <p:cNvCxnSpPr/>
          <p:nvPr/>
        </p:nvCxnSpPr>
        <p:spPr>
          <a:xfrm>
            <a:off x="7202549" y="1441669"/>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2205401-7551-F2E9-F460-DF171B705A2E}"/>
              </a:ext>
            </a:extLst>
          </p:cNvPr>
          <p:cNvCxnSpPr/>
          <p:nvPr/>
        </p:nvCxnSpPr>
        <p:spPr>
          <a:xfrm>
            <a:off x="6951266" y="1442725"/>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697716D-5757-5BED-0710-61BA46E4E4B3}"/>
              </a:ext>
            </a:extLst>
          </p:cNvPr>
          <p:cNvCxnSpPr/>
          <p:nvPr/>
        </p:nvCxnSpPr>
        <p:spPr>
          <a:xfrm>
            <a:off x="6956455" y="3965722"/>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F76B3E31-054D-E479-C07A-8FCBB253B07A}"/>
              </a:ext>
            </a:extLst>
          </p:cNvPr>
          <p:cNvGrpSpPr/>
          <p:nvPr/>
        </p:nvGrpSpPr>
        <p:grpSpPr>
          <a:xfrm>
            <a:off x="3387469" y="1000410"/>
            <a:ext cx="1205734" cy="325379"/>
            <a:chOff x="5280673" y="1037353"/>
            <a:chExt cx="1205734" cy="325379"/>
          </a:xfrm>
        </p:grpSpPr>
        <p:sp>
          <p:nvSpPr>
            <p:cNvPr id="51" name="Rectangle 50">
              <a:extLst>
                <a:ext uri="{FF2B5EF4-FFF2-40B4-BE49-F238E27FC236}">
                  <a16:creationId xmlns:a16="http://schemas.microsoft.com/office/drawing/2014/main" id="{54089272-F903-E54E-037A-318293D605E6}"/>
                </a:ext>
              </a:extLst>
            </p:cNvPr>
            <p:cNvSpPr/>
            <p:nvPr/>
          </p:nvSpPr>
          <p:spPr>
            <a:xfrm>
              <a:off x="5309124" y="1037353"/>
              <a:ext cx="1177283"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TextBox 51">
              <a:extLst>
                <a:ext uri="{FF2B5EF4-FFF2-40B4-BE49-F238E27FC236}">
                  <a16:creationId xmlns:a16="http://schemas.microsoft.com/office/drawing/2014/main" id="{0FFBCECC-8B9A-8990-843F-728CB83FED87}"/>
                </a:ext>
              </a:extLst>
            </p:cNvPr>
            <p:cNvSpPr txBox="1"/>
            <p:nvPr/>
          </p:nvSpPr>
          <p:spPr>
            <a:xfrm>
              <a:off x="5280673" y="1074798"/>
              <a:ext cx="1012186"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Resources</a:t>
              </a:r>
              <a:endParaRPr lang="en-US" sz="1000" dirty="0"/>
            </a:p>
          </p:txBody>
        </p:sp>
      </p:grpSp>
      <p:graphicFrame>
        <p:nvGraphicFramePr>
          <p:cNvPr id="54" name="Table 53">
            <a:extLst>
              <a:ext uri="{FF2B5EF4-FFF2-40B4-BE49-F238E27FC236}">
                <a16:creationId xmlns:a16="http://schemas.microsoft.com/office/drawing/2014/main" id="{3509CE4B-AE82-E596-A77D-24A5CDF1C61F}"/>
              </a:ext>
            </a:extLst>
          </p:cNvPr>
          <p:cNvGraphicFramePr>
            <a:graphicFrameLocks noGrp="1"/>
          </p:cNvGraphicFramePr>
          <p:nvPr>
            <p:extLst>
              <p:ext uri="{D42A27DB-BD31-4B8C-83A1-F6EECF244321}">
                <p14:modId xmlns:p14="http://schemas.microsoft.com/office/powerpoint/2010/main" val="2511940052"/>
              </p:ext>
            </p:extLst>
          </p:nvPr>
        </p:nvGraphicFramePr>
        <p:xfrm>
          <a:off x="420082" y="1567125"/>
          <a:ext cx="2581526" cy="952500"/>
        </p:xfrm>
        <a:graphic>
          <a:graphicData uri="http://schemas.openxmlformats.org/drawingml/2006/table">
            <a:tbl>
              <a:tblPr>
                <a:tableStyleId>{2D5ABB26-0587-4C30-8999-92F81FD0307C}</a:tableStyleId>
              </a:tblPr>
              <a:tblGrid>
                <a:gridCol w="498020">
                  <a:extLst>
                    <a:ext uri="{9D8B030D-6E8A-4147-A177-3AD203B41FA5}">
                      <a16:colId xmlns:a16="http://schemas.microsoft.com/office/drawing/2014/main" val="1464091347"/>
                    </a:ext>
                  </a:extLst>
                </a:gridCol>
                <a:gridCol w="265545">
                  <a:extLst>
                    <a:ext uri="{9D8B030D-6E8A-4147-A177-3AD203B41FA5}">
                      <a16:colId xmlns:a16="http://schemas.microsoft.com/office/drawing/2014/main" val="2496161430"/>
                    </a:ext>
                  </a:extLst>
                </a:gridCol>
                <a:gridCol w="260438">
                  <a:extLst>
                    <a:ext uri="{9D8B030D-6E8A-4147-A177-3AD203B41FA5}">
                      <a16:colId xmlns:a16="http://schemas.microsoft.com/office/drawing/2014/main" val="1672216997"/>
                    </a:ext>
                  </a:extLst>
                </a:gridCol>
                <a:gridCol w="260438">
                  <a:extLst>
                    <a:ext uri="{9D8B030D-6E8A-4147-A177-3AD203B41FA5}">
                      <a16:colId xmlns:a16="http://schemas.microsoft.com/office/drawing/2014/main" val="536276399"/>
                    </a:ext>
                  </a:extLst>
                </a:gridCol>
                <a:gridCol w="260438">
                  <a:extLst>
                    <a:ext uri="{9D8B030D-6E8A-4147-A177-3AD203B41FA5}">
                      <a16:colId xmlns:a16="http://schemas.microsoft.com/office/drawing/2014/main" val="644777897"/>
                    </a:ext>
                  </a:extLst>
                </a:gridCol>
                <a:gridCol w="260438">
                  <a:extLst>
                    <a:ext uri="{9D8B030D-6E8A-4147-A177-3AD203B41FA5}">
                      <a16:colId xmlns:a16="http://schemas.microsoft.com/office/drawing/2014/main" val="3457518128"/>
                    </a:ext>
                  </a:extLst>
                </a:gridCol>
                <a:gridCol w="260438">
                  <a:extLst>
                    <a:ext uri="{9D8B030D-6E8A-4147-A177-3AD203B41FA5}">
                      <a16:colId xmlns:a16="http://schemas.microsoft.com/office/drawing/2014/main" val="833235161"/>
                    </a:ext>
                  </a:extLst>
                </a:gridCol>
                <a:gridCol w="265545">
                  <a:extLst>
                    <a:ext uri="{9D8B030D-6E8A-4147-A177-3AD203B41FA5}">
                      <a16:colId xmlns:a16="http://schemas.microsoft.com/office/drawing/2014/main" val="4044278267"/>
                    </a:ext>
                  </a:extLst>
                </a:gridCol>
                <a:gridCol w="250226">
                  <a:extLst>
                    <a:ext uri="{9D8B030D-6E8A-4147-A177-3AD203B41FA5}">
                      <a16:colId xmlns:a16="http://schemas.microsoft.com/office/drawing/2014/main" val="1824759371"/>
                    </a:ext>
                  </a:extLst>
                </a:gridCol>
              </a:tblGrid>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Phase</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1</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lvl="0" indent="0" algn="ctr" defTabSz="914395" rtl="0" eaLnBrk="1" fontAlgn="b" latinLnBrk="0" hangingPunct="1">
                        <a:lnSpc>
                          <a:spcPct val="100000"/>
                        </a:lnSpc>
                        <a:spcBef>
                          <a:spcPts val="0"/>
                        </a:spcBef>
                        <a:spcAft>
                          <a:spcPts val="0"/>
                        </a:spcAft>
                        <a:buClrTx/>
                        <a:buSzTx/>
                        <a:buFontTx/>
                        <a:buNone/>
                        <a:tabLst/>
                        <a:defRPr/>
                      </a:pPr>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2</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lvl="0" indent="0" algn="ctr" defTabSz="914395" rtl="0" eaLnBrk="1" fontAlgn="b" latinLnBrk="0" hangingPunct="1">
                        <a:lnSpc>
                          <a:spcPct val="100000"/>
                        </a:lnSpc>
                        <a:spcBef>
                          <a:spcPts val="0"/>
                        </a:spcBef>
                        <a:spcAft>
                          <a:spcPts val="0"/>
                        </a:spcAft>
                        <a:buClrTx/>
                        <a:buSzTx/>
                        <a:buFontTx/>
                        <a:buNone/>
                        <a:tabLst/>
                        <a:defRPr/>
                      </a:pPr>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3</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Week 4</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bg2">
                          <a:lumMod val="25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969861518"/>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Design</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02"/>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Build</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53005039"/>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Test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tx1">
                          <a:lumMod val="20000"/>
                          <a:lumOff val="8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37695811"/>
                  </a:ext>
                </a:extLst>
              </a:tr>
              <a:tr h="190500">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Launch</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bg2">
                          <a:lumMod val="25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tx1">
                          <a:lumMod val="20000"/>
                          <a:lumOff val="80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b"/>
                      <a:r>
                        <a:rPr lang="en-US" sz="800" b="1" u="none" strike="noStrike" dirty="0">
                          <a:solidFill>
                            <a:schemeClr val="tx1">
                              <a:lumMod val="50000"/>
                            </a:schemeClr>
                          </a:solidFill>
                          <a:effectLst/>
                          <a:latin typeface="Source Sans Pro" panose="020B0503030403020204" pitchFamily="34" charset="0"/>
                          <a:ea typeface="Source Sans Pro" panose="020B0503030403020204" pitchFamily="34" charset="0"/>
                        </a:rPr>
                        <a:t> </a:t>
                      </a:r>
                      <a:endParaRPr lang="en-US" sz="80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1">
                          <a:lumMod val="20000"/>
                          <a:lumOff val="80000"/>
                        </a:schemeClr>
                      </a:solidFill>
                      <a:prstDash val="solid"/>
                      <a:round/>
                      <a:headEnd type="none" w="med" len="med"/>
                      <a:tailEnd type="none" w="med" len="med"/>
                    </a:lnL>
                    <a:lnR w="3175" cap="flat" cmpd="sng" algn="ctr">
                      <a:solidFill>
                        <a:schemeClr val="bg2">
                          <a:lumMod val="25000"/>
                        </a:schemeClr>
                      </a:solidFill>
                      <a:prstDash val="solid"/>
                      <a:round/>
                      <a:headEnd type="none" w="med" len="med"/>
                      <a:tailEnd type="none" w="med" len="med"/>
                    </a:lnR>
                    <a:lnT w="3175" cap="flat" cmpd="sng" algn="ctr">
                      <a:solidFill>
                        <a:schemeClr val="tx1">
                          <a:lumMod val="20000"/>
                          <a:lumOff val="80000"/>
                        </a:schemeClr>
                      </a:solidFill>
                      <a:prstDash val="solid"/>
                      <a:round/>
                      <a:headEnd type="none" w="med" len="med"/>
                      <a:tailEnd type="none" w="med" len="med"/>
                    </a:lnT>
                    <a:lnB w="3175" cap="flat" cmpd="sng" algn="ctr">
                      <a:solidFill>
                        <a:schemeClr val="bg2">
                          <a:lumMod val="25000"/>
                        </a:schemeClr>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587541380"/>
                  </a:ext>
                </a:extLst>
              </a:tr>
            </a:tbl>
          </a:graphicData>
        </a:graphic>
      </p:graphicFrame>
      <p:sp>
        <p:nvSpPr>
          <p:cNvPr id="55" name="TextBox 54">
            <a:extLst>
              <a:ext uri="{FF2B5EF4-FFF2-40B4-BE49-F238E27FC236}">
                <a16:creationId xmlns:a16="http://schemas.microsoft.com/office/drawing/2014/main" id="{8D3FF9AC-81E3-0169-4957-EEF54AD34426}"/>
              </a:ext>
            </a:extLst>
          </p:cNvPr>
          <p:cNvSpPr txBox="1"/>
          <p:nvPr/>
        </p:nvSpPr>
        <p:spPr>
          <a:xfrm>
            <a:off x="88098" y="2644646"/>
            <a:ext cx="3684354" cy="1215717"/>
          </a:xfrm>
          <a:prstGeom prst="rect">
            <a:avLst/>
          </a:prstGeom>
          <a:noFill/>
        </p:spPr>
        <p:txBody>
          <a:bodyPr wrap="square" rtlCol="0">
            <a:spAutoFit/>
          </a:bodyPr>
          <a:lstStyle/>
          <a:p>
            <a:r>
              <a:rPr lang="pt-BR" sz="900" b="1" dirty="0">
                <a:solidFill>
                  <a:schemeClr val="tx1">
                    <a:lumMod val="50000"/>
                  </a:schemeClr>
                </a:solidFill>
                <a:latin typeface="Source Sans Pro" panose="020B0503030403020204" pitchFamily="34" charset="0"/>
                <a:ea typeface="Source Sans Pro" panose="020B0503030403020204" pitchFamily="34" charset="0"/>
              </a:rPr>
              <a:t>Key Activities per Phase:</a:t>
            </a:r>
          </a:p>
          <a:p>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Design: </a:t>
            </a:r>
            <a:r>
              <a:rPr lang="en-US" sz="700" dirty="0">
                <a:solidFill>
                  <a:schemeClr val="tx1">
                    <a:lumMod val="50000"/>
                  </a:schemeClr>
                </a:solidFill>
                <a:latin typeface="Source Sans Pro" panose="020B0503030403020204" pitchFamily="34" charset="0"/>
                <a:ea typeface="Source Sans Pro" panose="020B0503030403020204" pitchFamily="34" charset="0"/>
              </a:rPr>
              <a:t>Requirements gathering, data model design, dashboard wireframes.</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Build: </a:t>
            </a:r>
            <a:r>
              <a:rPr lang="en-US" sz="700" dirty="0">
                <a:solidFill>
                  <a:schemeClr val="tx1">
                    <a:lumMod val="50000"/>
                  </a:schemeClr>
                </a:solidFill>
                <a:latin typeface="Source Sans Pro" panose="020B0503030403020204" pitchFamily="34" charset="0"/>
                <a:ea typeface="Source Sans Pro" panose="020B0503030403020204" pitchFamily="34" charset="0"/>
              </a:rPr>
              <a:t>Data ingestion, dimensional modeling, dashboard creation.</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Test: </a:t>
            </a:r>
            <a:r>
              <a:rPr lang="en-US" sz="700" dirty="0">
                <a:solidFill>
                  <a:schemeClr val="tx1">
                    <a:lumMod val="50000"/>
                  </a:schemeClr>
                </a:solidFill>
                <a:latin typeface="Source Sans Pro" panose="020B0503030403020204" pitchFamily="34" charset="0"/>
                <a:ea typeface="Source Sans Pro" panose="020B0503030403020204" pitchFamily="34" charset="0"/>
              </a:rPr>
              <a:t>Data validation, stakeholder review, UAT (User Acceptance Testing).</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8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800" b="1" dirty="0">
                <a:solidFill>
                  <a:schemeClr val="tx1">
                    <a:lumMod val="50000"/>
                  </a:schemeClr>
                </a:solidFill>
                <a:latin typeface="Source Sans Pro" panose="020B0503030403020204" pitchFamily="34" charset="0"/>
                <a:ea typeface="Source Sans Pro" panose="020B0503030403020204" pitchFamily="34" charset="0"/>
              </a:rPr>
              <a:t>Launch: </a:t>
            </a:r>
            <a:r>
              <a:rPr lang="en-US" sz="700" dirty="0">
                <a:solidFill>
                  <a:schemeClr val="tx1">
                    <a:lumMod val="50000"/>
                  </a:schemeClr>
                </a:solidFill>
                <a:latin typeface="Source Sans Pro" panose="020B0503030403020204" pitchFamily="34" charset="0"/>
                <a:ea typeface="Source Sans Pro" panose="020B0503030403020204" pitchFamily="34" charset="0"/>
              </a:rPr>
              <a:t>User training, go-live, production deployment, hypercare support.</a:t>
            </a:r>
            <a:endParaRPr lang="en-US" sz="8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57" name="Straight Arrow Connector 56">
            <a:extLst>
              <a:ext uri="{FF2B5EF4-FFF2-40B4-BE49-F238E27FC236}">
                <a16:creationId xmlns:a16="http://schemas.microsoft.com/office/drawing/2014/main" id="{69110BD5-EFF7-8A6D-A515-A9C1D251BAE6}"/>
              </a:ext>
            </a:extLst>
          </p:cNvPr>
          <p:cNvCxnSpPr>
            <a:cxnSpLocks/>
          </p:cNvCxnSpPr>
          <p:nvPr/>
        </p:nvCxnSpPr>
        <p:spPr>
          <a:xfrm>
            <a:off x="2540870" y="2652366"/>
            <a:ext cx="396000" cy="0"/>
          </a:xfrm>
          <a:prstGeom prst="straightConnector1">
            <a:avLst/>
          </a:prstGeom>
          <a:ln w="3175">
            <a:solidFill>
              <a:schemeClr val="tx1">
                <a:lumMod val="50000"/>
              </a:schemeClr>
            </a:solidFill>
            <a:headEnd type="none" w="med" len="med"/>
            <a:tailEnd type="triangle" w="sm" len="sm"/>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0F504FC6-E85C-948F-53A6-A9E925CC8DC7}"/>
              </a:ext>
            </a:extLst>
          </p:cNvPr>
          <p:cNvSpPr txBox="1"/>
          <p:nvPr/>
        </p:nvSpPr>
        <p:spPr>
          <a:xfrm>
            <a:off x="2246322" y="2661457"/>
            <a:ext cx="998162" cy="184666"/>
          </a:xfrm>
          <a:prstGeom prst="rect">
            <a:avLst/>
          </a:prstGeom>
          <a:noFill/>
        </p:spPr>
        <p:txBody>
          <a:bodyPr wrap="square" rtlCol="0">
            <a:spAutoFit/>
          </a:bodyPr>
          <a:lstStyle/>
          <a:p>
            <a:r>
              <a:rPr lang="pt-BR" sz="600" i="1" dirty="0">
                <a:solidFill>
                  <a:schemeClr val="tx1">
                    <a:lumMod val="50000"/>
                  </a:schemeClr>
                </a:solidFill>
                <a:latin typeface="Source Sans Pro" panose="020B0503030403020204" pitchFamily="34" charset="0"/>
                <a:ea typeface="Source Sans Pro" panose="020B0503030403020204" pitchFamily="34" charset="0"/>
              </a:rPr>
              <a:t>Length: 4 – 6 weeks Max.</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61" name="Picture 60">
            <a:extLst>
              <a:ext uri="{FF2B5EF4-FFF2-40B4-BE49-F238E27FC236}">
                <a16:creationId xmlns:a16="http://schemas.microsoft.com/office/drawing/2014/main" id="{CD69EC6D-F33D-D358-CE26-69C0DAE74D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6130" y="1037855"/>
            <a:ext cx="247050" cy="247050"/>
          </a:xfrm>
          <a:prstGeom prst="rect">
            <a:avLst/>
          </a:prstGeom>
        </p:spPr>
      </p:pic>
      <p:grpSp>
        <p:nvGrpSpPr>
          <p:cNvPr id="126" name="Group 125">
            <a:extLst>
              <a:ext uri="{FF2B5EF4-FFF2-40B4-BE49-F238E27FC236}">
                <a16:creationId xmlns:a16="http://schemas.microsoft.com/office/drawing/2014/main" id="{6E84D940-07D5-5134-2AEE-44D303F16AC7}"/>
              </a:ext>
            </a:extLst>
          </p:cNvPr>
          <p:cNvGrpSpPr/>
          <p:nvPr/>
        </p:nvGrpSpPr>
        <p:grpSpPr>
          <a:xfrm>
            <a:off x="5446457" y="1707679"/>
            <a:ext cx="1453186" cy="1154302"/>
            <a:chOff x="4073194" y="2067637"/>
            <a:chExt cx="1453186" cy="1154302"/>
          </a:xfrm>
        </p:grpSpPr>
        <p:cxnSp>
          <p:nvCxnSpPr>
            <p:cNvPr id="96" name="Straight Connector 95">
              <a:extLst>
                <a:ext uri="{FF2B5EF4-FFF2-40B4-BE49-F238E27FC236}">
                  <a16:creationId xmlns:a16="http://schemas.microsoft.com/office/drawing/2014/main" id="{5D9E9393-4E25-9BB2-C2FA-5CD72FE1EC05}"/>
                </a:ext>
              </a:extLst>
            </p:cNvPr>
            <p:cNvCxnSpPr>
              <a:cxnSpLocks/>
            </p:cNvCxnSpPr>
            <p:nvPr/>
          </p:nvCxnSpPr>
          <p:spPr>
            <a:xfrm flipH="1">
              <a:off x="5184073" y="2697487"/>
              <a:ext cx="1" cy="90697"/>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E272E4A-ED3F-80FF-2126-A8DEC5C4620C}"/>
                </a:ext>
              </a:extLst>
            </p:cNvPr>
            <p:cNvSpPr/>
            <p:nvPr/>
          </p:nvSpPr>
          <p:spPr>
            <a:xfrm>
              <a:off x="4448905" y="2144706"/>
              <a:ext cx="797052"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SALES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66" name="Rectangle 65">
              <a:extLst>
                <a:ext uri="{FF2B5EF4-FFF2-40B4-BE49-F238E27FC236}">
                  <a16:creationId xmlns:a16="http://schemas.microsoft.com/office/drawing/2014/main" id="{2FD32F99-08E2-467C-6192-59E7E1EF4945}"/>
                </a:ext>
              </a:extLst>
            </p:cNvPr>
            <p:cNvSpPr/>
            <p:nvPr/>
          </p:nvSpPr>
          <p:spPr>
            <a:xfrm>
              <a:off x="4888581" y="2528209"/>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Operations</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72" name="Rectangle 71">
              <a:extLst>
                <a:ext uri="{FF2B5EF4-FFF2-40B4-BE49-F238E27FC236}">
                  <a16:creationId xmlns:a16="http://schemas.microsoft.com/office/drawing/2014/main" id="{5F20CAB3-CD60-011A-E882-521CF422DE5C}"/>
                </a:ext>
              </a:extLst>
            </p:cNvPr>
            <p:cNvSpPr/>
            <p:nvPr/>
          </p:nvSpPr>
          <p:spPr>
            <a:xfrm>
              <a:off x="4137155" y="2528209"/>
              <a:ext cx="66337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Enablement</a:t>
              </a:r>
              <a:endParaRPr lang="en-US" sz="5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05" name="Rectangle 104">
              <a:extLst>
                <a:ext uri="{FF2B5EF4-FFF2-40B4-BE49-F238E27FC236}">
                  <a16:creationId xmlns:a16="http://schemas.microsoft.com/office/drawing/2014/main" id="{512B01FB-709E-7DD9-AD53-303CAEAE8420}"/>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9" name="Rectangle 108">
            <a:extLst>
              <a:ext uri="{FF2B5EF4-FFF2-40B4-BE49-F238E27FC236}">
                <a16:creationId xmlns:a16="http://schemas.microsoft.com/office/drawing/2014/main" id="{874EAEE7-69F2-5EA1-E9D1-98CBC8CECAB8}"/>
              </a:ext>
            </a:extLst>
          </p:cNvPr>
          <p:cNvSpPr/>
          <p:nvPr/>
        </p:nvSpPr>
        <p:spPr>
          <a:xfrm>
            <a:off x="4794989" y="1353561"/>
            <a:ext cx="1061691"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ORGANIZATION</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grpSp>
        <p:nvGrpSpPr>
          <p:cNvPr id="143" name="Group 142">
            <a:extLst>
              <a:ext uri="{FF2B5EF4-FFF2-40B4-BE49-F238E27FC236}">
                <a16:creationId xmlns:a16="http://schemas.microsoft.com/office/drawing/2014/main" id="{F9F6DFB2-F721-36A6-68E2-6B0CA5945D2A}"/>
              </a:ext>
            </a:extLst>
          </p:cNvPr>
          <p:cNvGrpSpPr/>
          <p:nvPr/>
        </p:nvGrpSpPr>
        <p:grpSpPr>
          <a:xfrm>
            <a:off x="3734754" y="1707679"/>
            <a:ext cx="1453186" cy="1154302"/>
            <a:chOff x="4073194" y="2067637"/>
            <a:chExt cx="1453186" cy="1154302"/>
          </a:xfrm>
        </p:grpSpPr>
        <p:cxnSp>
          <p:nvCxnSpPr>
            <p:cNvPr id="144" name="Straight Connector 143">
              <a:extLst>
                <a:ext uri="{FF2B5EF4-FFF2-40B4-BE49-F238E27FC236}">
                  <a16:creationId xmlns:a16="http://schemas.microsoft.com/office/drawing/2014/main" id="{7B7EC0F7-E59C-F721-2BEA-E74429E9FC3A}"/>
                </a:ext>
              </a:extLst>
            </p:cNvPr>
            <p:cNvCxnSpPr>
              <a:cxnSpLocks/>
              <a:stCxn id="146" idx="2"/>
              <a:endCxn id="153" idx="0"/>
            </p:cNvCxnSpPr>
            <p:nvPr/>
          </p:nvCxnSpPr>
          <p:spPr>
            <a:xfrm>
              <a:off x="4773324" y="2697487"/>
              <a:ext cx="0" cy="296449"/>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D3C5777B-1CE9-54D9-35DC-16B145C33401}"/>
                </a:ext>
              </a:extLst>
            </p:cNvPr>
            <p:cNvSpPr/>
            <p:nvPr/>
          </p:nvSpPr>
          <p:spPr>
            <a:xfrm>
              <a:off x="4385404" y="2144706"/>
              <a:ext cx="775235" cy="204403"/>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DATA TEAM</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6" name="Rectangle 145">
              <a:extLst>
                <a:ext uri="{FF2B5EF4-FFF2-40B4-BE49-F238E27FC236}">
                  <a16:creationId xmlns:a16="http://schemas.microsoft.com/office/drawing/2014/main" id="{355D0760-5184-1F8F-0A9B-B9186D824547}"/>
                </a:ext>
              </a:extLst>
            </p:cNvPr>
            <p:cNvSpPr/>
            <p:nvPr/>
          </p:nvSpPr>
          <p:spPr>
            <a:xfrm>
              <a:off x="4575082"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DE</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7" name="Rectangle 146">
              <a:extLst>
                <a:ext uri="{FF2B5EF4-FFF2-40B4-BE49-F238E27FC236}">
                  <a16:creationId xmlns:a16="http://schemas.microsoft.com/office/drawing/2014/main" id="{5BFFE844-AF53-C821-35A7-31920D98E32F}"/>
                </a:ext>
              </a:extLst>
            </p:cNvPr>
            <p:cNvSpPr/>
            <p:nvPr/>
          </p:nvSpPr>
          <p:spPr>
            <a:xfrm>
              <a:off x="5024885" y="2529164"/>
              <a:ext cx="39222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50000"/>
                    </a:schemeClr>
                  </a:solidFill>
                  <a:latin typeface="Source Sans Pro" panose="020B0503030403020204" pitchFamily="34" charset="0"/>
                  <a:ea typeface="Source Sans Pro" panose="020B0503030403020204" pitchFamily="34" charset="0"/>
                </a:rPr>
                <a:t>DA</a:t>
              </a:r>
              <a:endParaRPr lang="en-US" sz="900" b="1"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48" name="Rectangle 147">
              <a:extLst>
                <a:ext uri="{FF2B5EF4-FFF2-40B4-BE49-F238E27FC236}">
                  <a16:creationId xmlns:a16="http://schemas.microsoft.com/office/drawing/2014/main" id="{57B81CDA-D685-8C1F-3F8B-E2660A0FF791}"/>
                </a:ext>
              </a:extLst>
            </p:cNvPr>
            <p:cNvSpPr/>
            <p:nvPr/>
          </p:nvSpPr>
          <p:spPr>
            <a:xfrm>
              <a:off x="4137156" y="2528209"/>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 b="1" dirty="0">
                  <a:solidFill>
                    <a:schemeClr val="tx1">
                      <a:lumMod val="50000"/>
                    </a:schemeClr>
                  </a:solidFill>
                  <a:latin typeface="Source Sans Pro" panose="020B0503030403020204" pitchFamily="34" charset="0"/>
                  <a:ea typeface="Source Sans Pro" panose="020B0503030403020204" pitchFamily="34" charset="0"/>
                </a:rPr>
                <a:t>DS</a:t>
              </a:r>
              <a:endParaRPr lang="en-US" sz="800" b="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49" name="Connector: Elbow 148">
              <a:extLst>
                <a:ext uri="{FF2B5EF4-FFF2-40B4-BE49-F238E27FC236}">
                  <a16:creationId xmlns:a16="http://schemas.microsoft.com/office/drawing/2014/main" id="{856F2CD9-C999-6857-1C2A-D3CF77DED8A8}"/>
                </a:ext>
              </a:extLst>
            </p:cNvPr>
            <p:cNvCxnSpPr>
              <a:cxnSpLocks/>
              <a:stCxn id="147" idx="0"/>
              <a:endCxn id="148" idx="0"/>
            </p:cNvCxnSpPr>
            <p:nvPr/>
          </p:nvCxnSpPr>
          <p:spPr>
            <a:xfrm rot="16200000" flipV="1">
              <a:off x="4777720" y="2085888"/>
              <a:ext cx="955" cy="885597"/>
            </a:xfrm>
            <a:prstGeom prst="bentConnector3">
              <a:avLst>
                <a:gd name="adj1" fmla="val 882701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3E5653BE-3752-E923-66D1-28B4B4A2D611}"/>
                </a:ext>
              </a:extLst>
            </p:cNvPr>
            <p:cNvCxnSpPr>
              <a:cxnSpLocks/>
              <a:stCxn id="145" idx="2"/>
              <a:endCxn id="146" idx="0"/>
            </p:cNvCxnSpPr>
            <p:nvPr/>
          </p:nvCxnSpPr>
          <p:spPr>
            <a:xfrm>
              <a:off x="4773022" y="2349109"/>
              <a:ext cx="302" cy="1791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1" name="Rectangle 150">
              <a:extLst>
                <a:ext uri="{FF2B5EF4-FFF2-40B4-BE49-F238E27FC236}">
                  <a16:creationId xmlns:a16="http://schemas.microsoft.com/office/drawing/2014/main" id="{6512A292-9714-3F8B-A110-FBDD4D117B76}"/>
                </a:ext>
              </a:extLst>
            </p:cNvPr>
            <p:cNvSpPr/>
            <p:nvPr/>
          </p:nvSpPr>
          <p:spPr>
            <a:xfrm>
              <a:off x="4575082" y="2774492"/>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DEng</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52" name="Graphic 151">
              <a:extLst>
                <a:ext uri="{FF2B5EF4-FFF2-40B4-BE49-F238E27FC236}">
                  <a16:creationId xmlns:a16="http://schemas.microsoft.com/office/drawing/2014/main" id="{F1D649DA-B1F8-EFCA-D71D-40F5215B141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26901" y="2868973"/>
              <a:ext cx="94621" cy="94621"/>
            </a:xfrm>
            <a:prstGeom prst="rect">
              <a:avLst/>
            </a:prstGeom>
          </p:spPr>
        </p:pic>
        <p:sp>
          <p:nvSpPr>
            <p:cNvPr id="153" name="Rectangle 152">
              <a:extLst>
                <a:ext uri="{FF2B5EF4-FFF2-40B4-BE49-F238E27FC236}">
                  <a16:creationId xmlns:a16="http://schemas.microsoft.com/office/drawing/2014/main" id="{88F4A6A8-7384-FF99-600C-0880493BCC20}"/>
                </a:ext>
              </a:extLst>
            </p:cNvPr>
            <p:cNvSpPr/>
            <p:nvPr/>
          </p:nvSpPr>
          <p:spPr>
            <a:xfrm>
              <a:off x="4575082" y="2993936"/>
              <a:ext cx="396483"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50" b="1" dirty="0">
                  <a:solidFill>
                    <a:schemeClr val="tx1">
                      <a:lumMod val="50000"/>
                    </a:schemeClr>
                  </a:solidFill>
                  <a:latin typeface="Source Sans Pro" panose="020B0503030403020204" pitchFamily="34" charset="0"/>
                  <a:ea typeface="Source Sans Pro" panose="020B0503030403020204" pitchFamily="34" charset="0"/>
                </a:rPr>
                <a:t>DArch</a:t>
              </a:r>
              <a:r>
                <a:rPr lang="pt-BR" sz="55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55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sp>
          <p:nvSpPr>
            <p:cNvPr id="155" name="Rectangle 154">
              <a:extLst>
                <a:ext uri="{FF2B5EF4-FFF2-40B4-BE49-F238E27FC236}">
                  <a16:creationId xmlns:a16="http://schemas.microsoft.com/office/drawing/2014/main" id="{DCD48AC6-086B-28AE-067E-0EE8EA1DA1A2}"/>
                </a:ext>
              </a:extLst>
            </p:cNvPr>
            <p:cNvSpPr/>
            <p:nvPr/>
          </p:nvSpPr>
          <p:spPr>
            <a:xfrm>
              <a:off x="5022758" y="277448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DAn</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56" name="Straight Connector 155">
              <a:extLst>
                <a:ext uri="{FF2B5EF4-FFF2-40B4-BE49-F238E27FC236}">
                  <a16:creationId xmlns:a16="http://schemas.microsoft.com/office/drawing/2014/main" id="{93D2710F-F477-C48D-312F-666D5A7F49A9}"/>
                </a:ext>
              </a:extLst>
            </p:cNvPr>
            <p:cNvCxnSpPr>
              <a:cxnSpLocks/>
              <a:stCxn id="147" idx="2"/>
              <a:endCxn id="155" idx="0"/>
            </p:cNvCxnSpPr>
            <p:nvPr/>
          </p:nvCxnSpPr>
          <p:spPr>
            <a:xfrm>
              <a:off x="5220995" y="2698442"/>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57" name="Picture 156">
              <a:extLst>
                <a:ext uri="{FF2B5EF4-FFF2-40B4-BE49-F238E27FC236}">
                  <a16:creationId xmlns:a16="http://schemas.microsoft.com/office/drawing/2014/main" id="{4E02A735-E64F-FD79-95FD-39A817D62B1B}"/>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5379057" y="2872853"/>
              <a:ext cx="82800" cy="93600"/>
            </a:xfrm>
            <a:prstGeom prst="rect">
              <a:avLst/>
            </a:prstGeom>
          </p:spPr>
        </p:pic>
        <p:sp>
          <p:nvSpPr>
            <p:cNvPr id="158" name="Rectangle 157">
              <a:extLst>
                <a:ext uri="{FF2B5EF4-FFF2-40B4-BE49-F238E27FC236}">
                  <a16:creationId xmlns:a16="http://schemas.microsoft.com/office/drawing/2014/main" id="{A0C975C1-684F-93AE-6D03-A85D91D4EA3A}"/>
                </a:ext>
              </a:extLst>
            </p:cNvPr>
            <p:cNvSpPr/>
            <p:nvPr/>
          </p:nvSpPr>
          <p:spPr>
            <a:xfrm>
              <a:off x="4073194" y="2067637"/>
              <a:ext cx="1453186" cy="1154302"/>
            </a:xfrm>
            <a:prstGeom prst="rect">
              <a:avLst/>
            </a:prstGeom>
            <a:noFill/>
            <a:ln w="6350">
              <a:solidFill>
                <a:srgbClr val="512373"/>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160" name="Connector: Elbow 159">
            <a:extLst>
              <a:ext uri="{FF2B5EF4-FFF2-40B4-BE49-F238E27FC236}">
                <a16:creationId xmlns:a16="http://schemas.microsoft.com/office/drawing/2014/main" id="{90188DD9-5C63-A716-A143-0C634E185BC6}"/>
              </a:ext>
            </a:extLst>
          </p:cNvPr>
          <p:cNvCxnSpPr>
            <a:cxnSpLocks/>
            <a:stCxn id="109" idx="2"/>
            <a:endCxn id="145" idx="0"/>
          </p:cNvCxnSpPr>
          <p:nvPr/>
        </p:nvCxnSpPr>
        <p:spPr>
          <a:xfrm rot="5400000">
            <a:off x="4766817" y="1225730"/>
            <a:ext cx="226784" cy="891253"/>
          </a:xfrm>
          <a:prstGeom prst="bentConnector3">
            <a:avLst>
              <a:gd name="adj1" fmla="val 25376"/>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3" name="Connector: Elbow 162">
            <a:extLst>
              <a:ext uri="{FF2B5EF4-FFF2-40B4-BE49-F238E27FC236}">
                <a16:creationId xmlns:a16="http://schemas.microsoft.com/office/drawing/2014/main" id="{4138629C-5AE7-CCB8-0C75-8591AE8909B9}"/>
              </a:ext>
            </a:extLst>
          </p:cNvPr>
          <p:cNvCxnSpPr>
            <a:cxnSpLocks/>
            <a:stCxn id="63" idx="0"/>
            <a:endCxn id="109" idx="2"/>
          </p:cNvCxnSpPr>
          <p:nvPr/>
        </p:nvCxnSpPr>
        <p:spPr>
          <a:xfrm rot="16200000" flipV="1">
            <a:off x="5659873" y="1223926"/>
            <a:ext cx="226784" cy="894859"/>
          </a:xfrm>
          <a:prstGeom prst="bentConnector3">
            <a:avLst>
              <a:gd name="adj1" fmla="val 7462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7" name="Rectangle 166">
            <a:extLst>
              <a:ext uri="{FF2B5EF4-FFF2-40B4-BE49-F238E27FC236}">
                <a16:creationId xmlns:a16="http://schemas.microsoft.com/office/drawing/2014/main" id="{AC0DC857-A866-234E-1EE2-7CF1A2B0F74A}"/>
              </a:ext>
            </a:extLst>
          </p:cNvPr>
          <p:cNvSpPr/>
          <p:nvPr/>
        </p:nvSpPr>
        <p:spPr>
          <a:xfrm>
            <a:off x="5510980" y="2414851"/>
            <a:ext cx="662400"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Process Owner</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pic>
        <p:nvPicPr>
          <p:cNvPr id="169" name="Graphic 168">
            <a:extLst>
              <a:ext uri="{FF2B5EF4-FFF2-40B4-BE49-F238E27FC236}">
                <a16:creationId xmlns:a16="http://schemas.microsoft.com/office/drawing/2014/main" id="{152278DC-CE20-3D8C-8D25-4A8E589B8F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26562" y="2505398"/>
            <a:ext cx="94621" cy="94621"/>
          </a:xfrm>
          <a:prstGeom prst="rect">
            <a:avLst/>
          </a:prstGeom>
        </p:spPr>
      </p:pic>
      <p:pic>
        <p:nvPicPr>
          <p:cNvPr id="170" name="Picture 169">
            <a:extLst>
              <a:ext uri="{FF2B5EF4-FFF2-40B4-BE49-F238E27FC236}">
                <a16:creationId xmlns:a16="http://schemas.microsoft.com/office/drawing/2014/main" id="{2F112832-8F5A-6609-55AD-2C9E3A812C1F}"/>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4592750" y="2733668"/>
            <a:ext cx="82800" cy="93600"/>
          </a:xfrm>
          <a:prstGeom prst="rect">
            <a:avLst/>
          </a:prstGeom>
        </p:spPr>
      </p:pic>
      <p:sp>
        <p:nvSpPr>
          <p:cNvPr id="174" name="TextBox 173">
            <a:extLst>
              <a:ext uri="{FF2B5EF4-FFF2-40B4-BE49-F238E27FC236}">
                <a16:creationId xmlns:a16="http://schemas.microsoft.com/office/drawing/2014/main" id="{E47A08CC-E93E-2128-6606-3A697951F4C1}"/>
              </a:ext>
            </a:extLst>
          </p:cNvPr>
          <p:cNvSpPr txBox="1"/>
          <p:nvPr/>
        </p:nvSpPr>
        <p:spPr>
          <a:xfrm>
            <a:off x="3415256" y="2900560"/>
            <a:ext cx="3883578" cy="1077218"/>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Main Responsabilities per Role:</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Engineer: </a:t>
            </a:r>
            <a:r>
              <a:rPr lang="en-US" sz="700" dirty="0">
                <a:solidFill>
                  <a:schemeClr val="tx1">
                    <a:lumMod val="50000"/>
                  </a:schemeClr>
                </a:solidFill>
                <a:latin typeface="Source Sans Pro" panose="020B0503030403020204" pitchFamily="34" charset="0"/>
                <a:ea typeface="Source Sans Pro" panose="020B0503030403020204" pitchFamily="34" charset="0"/>
              </a:rPr>
              <a:t>Build ingestion and transformation pipelines; prepare data in Synapse.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Architect: </a:t>
            </a:r>
            <a:r>
              <a:rPr lang="en-US" sz="700" dirty="0">
                <a:solidFill>
                  <a:schemeClr val="tx1">
                    <a:lumMod val="50000"/>
                  </a:schemeClr>
                </a:solidFill>
                <a:latin typeface="Source Sans Pro" panose="020B0503030403020204" pitchFamily="34" charset="0"/>
                <a:ea typeface="Source Sans Pro" panose="020B0503030403020204" pitchFamily="34" charset="0"/>
              </a:rPr>
              <a:t>Define data architecture and governance; ensure scalability and performance.</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Data Analyst: </a:t>
            </a:r>
            <a:r>
              <a:rPr lang="en-US" sz="700" dirty="0">
                <a:solidFill>
                  <a:schemeClr val="tx1">
                    <a:lumMod val="50000"/>
                  </a:schemeClr>
                </a:solidFill>
                <a:latin typeface="Source Sans Pro" panose="020B0503030403020204" pitchFamily="34" charset="0"/>
                <a:ea typeface="Source Sans Pro" panose="020B0503030403020204" pitchFamily="34" charset="0"/>
              </a:rPr>
              <a:t>Develop Power BI dashboards, KPIs, and sales analyses.</a:t>
            </a:r>
            <a:endParaRPr lang="pt-BR" sz="700"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171450" indent="-171450">
              <a:buFont typeface="Arial" panose="020B0604020202020204" pitchFamily="34" charset="0"/>
              <a:buChar char="•"/>
            </a:pPr>
            <a:r>
              <a:rPr lang="pt-BR" sz="700" b="1" dirty="0">
                <a:solidFill>
                  <a:schemeClr val="tx1">
                    <a:lumMod val="50000"/>
                  </a:schemeClr>
                </a:solidFill>
                <a:latin typeface="Source Sans Pro" panose="020B0503030403020204" pitchFamily="34" charset="0"/>
                <a:ea typeface="Source Sans Pro" panose="020B0503030403020204" pitchFamily="34" charset="0"/>
              </a:rPr>
              <a:t>Process Owner: </a:t>
            </a:r>
            <a:r>
              <a:rPr lang="en-US" sz="700" dirty="0">
                <a:solidFill>
                  <a:schemeClr val="tx1">
                    <a:lumMod val="50000"/>
                  </a:schemeClr>
                </a:solidFill>
                <a:latin typeface="Source Sans Pro" panose="020B0503030403020204" pitchFamily="34" charset="0"/>
                <a:ea typeface="Source Sans Pro" panose="020B0503030403020204" pitchFamily="34" charset="0"/>
              </a:rPr>
              <a:t>Define business requirements and validate dashboard deliverables.</a:t>
            </a:r>
          </a:p>
        </p:txBody>
      </p:sp>
      <p:cxnSp>
        <p:nvCxnSpPr>
          <p:cNvPr id="191" name="Connector: Elbow 190">
            <a:extLst>
              <a:ext uri="{FF2B5EF4-FFF2-40B4-BE49-F238E27FC236}">
                <a16:creationId xmlns:a16="http://schemas.microsoft.com/office/drawing/2014/main" id="{F3DC080E-696E-3AB8-E8B6-3F91F5204F16}"/>
              </a:ext>
            </a:extLst>
          </p:cNvPr>
          <p:cNvCxnSpPr>
            <a:stCxn id="63" idx="2"/>
            <a:endCxn id="66" idx="0"/>
          </p:cNvCxnSpPr>
          <p:nvPr/>
        </p:nvCxnSpPr>
        <p:spPr>
          <a:xfrm rot="16200000" flipH="1">
            <a:off x="6299465" y="1910379"/>
            <a:ext cx="179100" cy="336643"/>
          </a:xfrm>
          <a:prstGeom prst="bentConnector3">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2" name="Connector: Elbow 191">
            <a:extLst>
              <a:ext uri="{FF2B5EF4-FFF2-40B4-BE49-F238E27FC236}">
                <a16:creationId xmlns:a16="http://schemas.microsoft.com/office/drawing/2014/main" id="{887F12F9-16AB-6697-8527-7A5D9B32633C}"/>
              </a:ext>
            </a:extLst>
          </p:cNvPr>
          <p:cNvCxnSpPr>
            <a:cxnSpLocks/>
            <a:stCxn id="63" idx="2"/>
            <a:endCxn id="72" idx="0"/>
          </p:cNvCxnSpPr>
          <p:nvPr/>
        </p:nvCxnSpPr>
        <p:spPr>
          <a:xfrm rot="5400000">
            <a:off x="5941849" y="1889406"/>
            <a:ext cx="179100" cy="378591"/>
          </a:xfrm>
          <a:prstGeom prst="bentConnector3">
            <a:avLst>
              <a:gd name="adj1" fmla="val 50000"/>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1CFE2B80-1071-BFA9-29D6-F68A6E9B3D30}"/>
              </a:ext>
            </a:extLst>
          </p:cNvPr>
          <p:cNvSpPr/>
          <p:nvPr/>
        </p:nvSpPr>
        <p:spPr>
          <a:xfrm>
            <a:off x="6261844" y="2411245"/>
            <a:ext cx="590985"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500" b="1" dirty="0">
                <a:solidFill>
                  <a:schemeClr val="tx1">
                    <a:lumMod val="50000"/>
                  </a:schemeClr>
                </a:solidFill>
                <a:latin typeface="Source Sans Pro" panose="020B0503030403020204" pitchFamily="34" charset="0"/>
                <a:ea typeface="Source Sans Pro" panose="020B0503030403020204" pitchFamily="34" charset="0"/>
              </a:rPr>
              <a:t>Stakeholders</a:t>
            </a:r>
            <a:endParaRPr lang="en-US" sz="5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198" name="Straight Connector 197">
            <a:extLst>
              <a:ext uri="{FF2B5EF4-FFF2-40B4-BE49-F238E27FC236}">
                <a16:creationId xmlns:a16="http://schemas.microsoft.com/office/drawing/2014/main" id="{4F91447E-564E-F66F-8080-A9ED23C56461}"/>
              </a:ext>
            </a:extLst>
          </p:cNvPr>
          <p:cNvCxnSpPr>
            <a:cxnSpLocks/>
            <a:stCxn id="72" idx="2"/>
          </p:cNvCxnSpPr>
          <p:nvPr/>
        </p:nvCxnSpPr>
        <p:spPr>
          <a:xfrm flipH="1">
            <a:off x="5841550" y="2337529"/>
            <a:ext cx="553" cy="73716"/>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D84733D0-997F-1BB0-4105-DFBB4A93A387}"/>
              </a:ext>
            </a:extLst>
          </p:cNvPr>
          <p:cNvCxnSpPr/>
          <p:nvPr/>
        </p:nvCxnSpPr>
        <p:spPr>
          <a:xfrm>
            <a:off x="98959" y="1449435"/>
            <a:ext cx="0" cy="2520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45C05515-BF11-959A-F971-E2F62CA63F06}"/>
              </a:ext>
            </a:extLst>
          </p:cNvPr>
          <p:cNvCxnSpPr/>
          <p:nvPr/>
        </p:nvCxnSpPr>
        <p:spPr>
          <a:xfrm>
            <a:off x="8835385" y="2261494"/>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4B77F47C-3B48-5AB7-B756-CC2C6E12021B}"/>
              </a:ext>
            </a:extLst>
          </p:cNvPr>
          <p:cNvCxnSpPr/>
          <p:nvPr/>
        </p:nvCxnSpPr>
        <p:spPr>
          <a:xfrm>
            <a:off x="8835390" y="396035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240" name="Group 239">
            <a:extLst>
              <a:ext uri="{FF2B5EF4-FFF2-40B4-BE49-F238E27FC236}">
                <a16:creationId xmlns:a16="http://schemas.microsoft.com/office/drawing/2014/main" id="{4A899BAF-1585-9643-FBDC-F6AECE8B1F3D}"/>
              </a:ext>
            </a:extLst>
          </p:cNvPr>
          <p:cNvGrpSpPr/>
          <p:nvPr/>
        </p:nvGrpSpPr>
        <p:grpSpPr>
          <a:xfrm>
            <a:off x="7280442" y="1859805"/>
            <a:ext cx="827760" cy="325379"/>
            <a:chOff x="7280442" y="1897905"/>
            <a:chExt cx="827760" cy="325379"/>
          </a:xfrm>
        </p:grpSpPr>
        <p:grpSp>
          <p:nvGrpSpPr>
            <p:cNvPr id="214" name="Group 213">
              <a:extLst>
                <a:ext uri="{FF2B5EF4-FFF2-40B4-BE49-F238E27FC236}">
                  <a16:creationId xmlns:a16="http://schemas.microsoft.com/office/drawing/2014/main" id="{46134A2A-1FB3-F99C-069C-3D936287B87B}"/>
                </a:ext>
              </a:extLst>
            </p:cNvPr>
            <p:cNvGrpSpPr/>
            <p:nvPr/>
          </p:nvGrpSpPr>
          <p:grpSpPr>
            <a:xfrm>
              <a:off x="7280442" y="1897905"/>
              <a:ext cx="827760" cy="325379"/>
              <a:chOff x="5297141" y="1037353"/>
              <a:chExt cx="976498" cy="325379"/>
            </a:xfrm>
          </p:grpSpPr>
          <p:sp>
            <p:nvSpPr>
              <p:cNvPr id="216" name="Rectangle 215">
                <a:extLst>
                  <a:ext uri="{FF2B5EF4-FFF2-40B4-BE49-F238E27FC236}">
                    <a16:creationId xmlns:a16="http://schemas.microsoft.com/office/drawing/2014/main" id="{38E3FD3A-9636-E32C-D45B-B7CF19656B60}"/>
                  </a:ext>
                </a:extLst>
              </p:cNvPr>
              <p:cNvSpPr/>
              <p:nvPr/>
            </p:nvSpPr>
            <p:spPr>
              <a:xfrm>
                <a:off x="5309125" y="1037353"/>
                <a:ext cx="964514" cy="325379"/>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7" name="TextBox 216">
                <a:extLst>
                  <a:ext uri="{FF2B5EF4-FFF2-40B4-BE49-F238E27FC236}">
                    <a16:creationId xmlns:a16="http://schemas.microsoft.com/office/drawing/2014/main" id="{EDB72F9A-326A-D2FF-51C2-D3B52B3B53EC}"/>
                  </a:ext>
                </a:extLst>
              </p:cNvPr>
              <p:cNvSpPr txBox="1"/>
              <p:nvPr/>
            </p:nvSpPr>
            <p:spPr>
              <a:xfrm>
                <a:off x="5297141" y="1074798"/>
                <a:ext cx="731094" cy="246221"/>
              </a:xfrm>
              <a:prstGeom prst="rect">
                <a:avLst/>
              </a:prstGeom>
              <a:noFill/>
            </p:spPr>
            <p:txBody>
              <a:bodyPr wrap="square" rtlCol="0">
                <a:spAutoFit/>
              </a:bodyPr>
              <a:lstStyle>
                <a:defPPr>
                  <a:defRPr lang="en-US"/>
                </a:defPPr>
                <a:lvl1pPr algn="ctr">
                  <a:defRPr sz="800" b="1">
                    <a:solidFill>
                      <a:schemeClr val="bg2">
                        <a:lumMod val="10000"/>
                      </a:schemeClr>
                    </a:solidFill>
                    <a:latin typeface="Source Sans Pro" panose="020B0503030403020204" pitchFamily="34" charset="0"/>
                    <a:ea typeface="Source Sans Pro" panose="020B0503030403020204" pitchFamily="34" charset="0"/>
                  </a:defRPr>
                </a:lvl1pPr>
              </a:lstStyle>
              <a:p>
                <a:r>
                  <a:rPr lang="pt-BR" sz="1000" dirty="0"/>
                  <a:t>Costs</a:t>
                </a:r>
                <a:endParaRPr lang="en-US" sz="1000" dirty="0"/>
              </a:p>
            </p:txBody>
          </p:sp>
        </p:grpSp>
        <p:pic>
          <p:nvPicPr>
            <p:cNvPr id="223" name="Picture 222">
              <a:extLst>
                <a:ext uri="{FF2B5EF4-FFF2-40B4-BE49-F238E27FC236}">
                  <a16:creationId xmlns:a16="http://schemas.microsoft.com/office/drawing/2014/main" id="{B7E9B5FF-03B7-0CB3-2E18-47F8826EF7A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30437" y="1974668"/>
              <a:ext cx="180000" cy="180000"/>
            </a:xfrm>
            <a:prstGeom prst="rect">
              <a:avLst/>
            </a:prstGeom>
          </p:spPr>
        </p:pic>
      </p:grpSp>
      <p:cxnSp>
        <p:nvCxnSpPr>
          <p:cNvPr id="225" name="Straight Connector 224">
            <a:extLst>
              <a:ext uri="{FF2B5EF4-FFF2-40B4-BE49-F238E27FC236}">
                <a16:creationId xmlns:a16="http://schemas.microsoft.com/office/drawing/2014/main" id="{E9E3FF60-422A-2227-3599-665573E99603}"/>
              </a:ext>
            </a:extLst>
          </p:cNvPr>
          <p:cNvCxnSpPr/>
          <p:nvPr/>
        </p:nvCxnSpPr>
        <p:spPr>
          <a:xfrm>
            <a:off x="7291540" y="226879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2547BAC1-84AA-AF8B-3740-A6EE0CDC49A4}"/>
              </a:ext>
            </a:extLst>
          </p:cNvPr>
          <p:cNvCxnSpPr/>
          <p:nvPr/>
        </p:nvCxnSpPr>
        <p:spPr>
          <a:xfrm>
            <a:off x="7291710" y="3966869"/>
            <a:ext cx="247049" cy="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27" name="TextBox 226">
            <a:extLst>
              <a:ext uri="{FF2B5EF4-FFF2-40B4-BE49-F238E27FC236}">
                <a16:creationId xmlns:a16="http://schemas.microsoft.com/office/drawing/2014/main" id="{9AB92FBB-4A8E-C81E-E4DE-A5AD0B198BD7}"/>
              </a:ext>
            </a:extLst>
          </p:cNvPr>
          <p:cNvSpPr txBox="1"/>
          <p:nvPr/>
        </p:nvSpPr>
        <p:spPr>
          <a:xfrm>
            <a:off x="10540" y="4171111"/>
            <a:ext cx="7660259" cy="823302"/>
          </a:xfrm>
          <a:prstGeom prst="rect">
            <a:avLst/>
          </a:prstGeom>
          <a:noFill/>
        </p:spPr>
        <p:txBody>
          <a:bodyPr wrap="square" rtlCol="0">
            <a:spAutoFit/>
          </a:bodyPr>
          <a:lstStyle/>
          <a:p>
            <a:r>
              <a:rPr lang="pt-BR" sz="800" b="1" dirty="0">
                <a:solidFill>
                  <a:schemeClr val="tx1">
                    <a:lumMod val="50000"/>
                  </a:schemeClr>
                </a:solidFill>
                <a:latin typeface="Source Sans Pro" panose="020B0503030403020204" pitchFamily="34" charset="0"/>
                <a:ea typeface="Source Sans Pro" panose="020B0503030403020204" pitchFamily="34" charset="0"/>
              </a:rPr>
              <a:t>Assumptions:</a:t>
            </a:r>
          </a:p>
          <a:p>
            <a:endParaRPr lang="pt-BR" sz="700" b="1" dirty="0">
              <a:solidFill>
                <a:schemeClr val="tx1">
                  <a:lumMod val="50000"/>
                </a:schemeClr>
              </a:solidFill>
              <a:latin typeface="Source Sans Pro" panose="020B0503030403020204" pitchFamily="34" charset="0"/>
              <a:ea typeface="Source Sans Pro" panose="020B0503030403020204" pitchFamily="34" charset="0"/>
            </a:endParaRP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Project complexity is moderate, with standard business logic and calculations.</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The primary audience is the Operations Team; Leadership and Executive Teams are not direct stakeholders at this stage.</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Data will be refreshed four times per day at predefined intervals.</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Manhour costs for internal resources are excluded from the cost estimation.</a:t>
            </a:r>
          </a:p>
          <a:p>
            <a:pPr marL="228600" indent="-228600">
              <a:buFont typeface="+mj-lt"/>
              <a:buAutoNum type="arabicParenR"/>
            </a:pPr>
            <a:r>
              <a:rPr lang="en-US" sz="650" dirty="0">
                <a:solidFill>
                  <a:schemeClr val="tx1">
                    <a:lumMod val="50000"/>
                  </a:schemeClr>
                </a:solidFill>
                <a:latin typeface="Source Sans Pro" panose="020B0503030403020204" pitchFamily="34" charset="0"/>
                <a:ea typeface="Source Sans Pro" panose="020B0503030403020204" pitchFamily="34" charset="0"/>
              </a:rPr>
              <a:t>Initially, the project will rely solely on internal resources due to the sensitivity of the data (such as client information, margins, etc.). External consultants may be brought in if additional expertise is required.</a:t>
            </a:r>
          </a:p>
        </p:txBody>
      </p:sp>
      <p:sp>
        <p:nvSpPr>
          <p:cNvPr id="229" name="TextBox 228">
            <a:extLst>
              <a:ext uri="{FF2B5EF4-FFF2-40B4-BE49-F238E27FC236}">
                <a16:creationId xmlns:a16="http://schemas.microsoft.com/office/drawing/2014/main" id="{906AB47E-B9E3-2E13-B958-1CD1E5E033AA}"/>
              </a:ext>
            </a:extLst>
          </p:cNvPr>
          <p:cNvSpPr txBox="1"/>
          <p:nvPr/>
        </p:nvSpPr>
        <p:spPr>
          <a:xfrm>
            <a:off x="6154085" y="2898599"/>
            <a:ext cx="998162" cy="184666"/>
          </a:xfrm>
          <a:prstGeom prst="rect">
            <a:avLst/>
          </a:prstGeom>
          <a:noFill/>
        </p:spPr>
        <p:txBody>
          <a:bodyPr wrap="square" rtlCol="0">
            <a:spAutoFit/>
          </a:bodyPr>
          <a:lstStyle/>
          <a:p>
            <a:pPr algn="ctr"/>
            <a:r>
              <a:rPr lang="pt-BR" sz="600" i="1" dirty="0">
                <a:solidFill>
                  <a:schemeClr val="tx1">
                    <a:lumMod val="50000"/>
                  </a:schemeClr>
                </a:solidFill>
                <a:latin typeface="Source Sans Pro" panose="020B0503030403020204" pitchFamily="34" charset="0"/>
                <a:ea typeface="Source Sans Pro" panose="020B0503030403020204" pitchFamily="34" charset="0"/>
              </a:rPr>
              <a:t>Team Size: 4 </a:t>
            </a:r>
            <a:r>
              <a:rPr lang="pt-BR" sz="600" i="1" dirty="0" err="1">
                <a:solidFill>
                  <a:schemeClr val="tx1">
                    <a:lumMod val="50000"/>
                  </a:schemeClr>
                </a:solidFill>
                <a:latin typeface="Source Sans Pro" panose="020B0503030403020204" pitchFamily="34" charset="0"/>
                <a:ea typeface="Source Sans Pro" panose="020B0503030403020204" pitchFamily="34" charset="0"/>
              </a:rPr>
              <a:t>FTEs</a:t>
            </a:r>
            <a:endParaRPr lang="en-US" sz="600" i="1"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0" name="Straight Connector 229">
            <a:extLst>
              <a:ext uri="{FF2B5EF4-FFF2-40B4-BE49-F238E27FC236}">
                <a16:creationId xmlns:a16="http://schemas.microsoft.com/office/drawing/2014/main" id="{2DDCD629-C270-3915-FE45-6B296D2BFF2D}"/>
              </a:ext>
            </a:extLst>
          </p:cNvPr>
          <p:cNvCxnSpPr>
            <a:cxnSpLocks/>
          </p:cNvCxnSpPr>
          <p:nvPr/>
        </p:nvCxnSpPr>
        <p:spPr>
          <a:xfrm>
            <a:off x="66870" y="4152848"/>
            <a:ext cx="8994624" cy="22771"/>
          </a:xfrm>
          <a:prstGeom prst="line">
            <a:avLst/>
          </a:prstGeom>
          <a:ln w="3175">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35" name="Table 234">
            <a:extLst>
              <a:ext uri="{FF2B5EF4-FFF2-40B4-BE49-F238E27FC236}">
                <a16:creationId xmlns:a16="http://schemas.microsoft.com/office/drawing/2014/main" id="{5E966465-CF1B-63AA-2AC9-90F840BA2473}"/>
              </a:ext>
            </a:extLst>
          </p:cNvPr>
          <p:cNvGraphicFramePr>
            <a:graphicFrameLocks noGrp="1"/>
          </p:cNvGraphicFramePr>
          <p:nvPr>
            <p:extLst>
              <p:ext uri="{D42A27DB-BD31-4B8C-83A1-F6EECF244321}">
                <p14:modId xmlns:p14="http://schemas.microsoft.com/office/powerpoint/2010/main" val="3853120178"/>
              </p:ext>
            </p:extLst>
          </p:nvPr>
        </p:nvGraphicFramePr>
        <p:xfrm>
          <a:off x="7331695" y="2358530"/>
          <a:ext cx="1718107" cy="1510211"/>
        </p:xfrm>
        <a:graphic>
          <a:graphicData uri="http://schemas.openxmlformats.org/drawingml/2006/table">
            <a:tbl>
              <a:tblPr>
                <a:tableStyleId>{2D5ABB26-0587-4C30-8999-92F81FD0307C}</a:tableStyleId>
              </a:tblPr>
              <a:tblGrid>
                <a:gridCol w="322169">
                  <a:extLst>
                    <a:ext uri="{9D8B030D-6E8A-4147-A177-3AD203B41FA5}">
                      <a16:colId xmlns:a16="http://schemas.microsoft.com/office/drawing/2014/main" val="384183391"/>
                    </a:ext>
                  </a:extLst>
                </a:gridCol>
                <a:gridCol w="784397">
                  <a:extLst>
                    <a:ext uri="{9D8B030D-6E8A-4147-A177-3AD203B41FA5}">
                      <a16:colId xmlns:a16="http://schemas.microsoft.com/office/drawing/2014/main" val="2866810070"/>
                    </a:ext>
                  </a:extLst>
                </a:gridCol>
                <a:gridCol w="611541">
                  <a:extLst>
                    <a:ext uri="{9D8B030D-6E8A-4147-A177-3AD203B41FA5}">
                      <a16:colId xmlns:a16="http://schemas.microsoft.com/office/drawing/2014/main" val="1985300077"/>
                    </a:ext>
                  </a:extLst>
                </a:gridCol>
              </a:tblGrid>
              <a:tr h="151090">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Type</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Item</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Est. Cost (€/Mo)</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79557245"/>
                  </a:ext>
                </a:extLst>
              </a:tr>
              <a:tr h="151090">
                <a:tc rowSpan="4">
                  <a:txBody>
                    <a:bodyPr/>
                    <a:lstStyle/>
                    <a:p>
                      <a:pPr algn="l"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Capex</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Dedicated Pool</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1200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525659481"/>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VM (Triggers)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339562016"/>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Power BI Premium (P1)</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4700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3447821404"/>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GitHub Actions (CI/CD)</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40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947917388"/>
                  </a:ext>
                </a:extLst>
              </a:tr>
              <a:tr h="151090">
                <a:tc rowSpan="4">
                  <a:txBody>
                    <a:bodyPr/>
                    <a:lstStyle/>
                    <a:p>
                      <a:pPr algn="l" fontAlgn="ctr"/>
                      <a:r>
                        <a:rPr lang="pt-BR" sz="550" b="1" i="0" u="none" strike="noStrike" dirty="0">
                          <a:solidFill>
                            <a:srgbClr val="000000"/>
                          </a:solidFill>
                          <a:effectLst/>
                          <a:latin typeface="Source Sans Pro" panose="020B0503030403020204" pitchFamily="34" charset="0"/>
                          <a:ea typeface="Source Sans Pro" panose="020B0503030403020204" pitchFamily="34" charset="0"/>
                        </a:rPr>
                        <a:t>O</a:t>
                      </a:r>
                      <a:r>
                        <a:rPr lang="en-US" sz="550" b="1" i="0" u="none" strike="noStrike" dirty="0">
                          <a:solidFill>
                            <a:srgbClr val="000000"/>
                          </a:solidFill>
                          <a:effectLst/>
                          <a:latin typeface="Source Sans Pro" panose="020B0503030403020204" pitchFamily="34" charset="0"/>
                          <a:ea typeface="Source Sans Pro" panose="020B0503030403020204" pitchFamily="34" charset="0"/>
                        </a:rPr>
                        <a:t>pex</a:t>
                      </a:r>
                    </a:p>
                  </a:txBody>
                  <a:tcPr marL="9525" marR="9525" marT="9525" marB="0" anchor="ctr">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Synapse Pipelines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200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8078279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Data Lake Storage</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80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805922218"/>
                  </a:ext>
                </a:extLst>
              </a:tr>
              <a:tr h="173181">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Purview</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300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1346922018"/>
                  </a:ext>
                </a:extLst>
              </a:tr>
              <a:tr h="151090">
                <a:tc vMerge="1">
                  <a:txBody>
                    <a:bodyPr/>
                    <a:lstStyle/>
                    <a:p>
                      <a:endParaRPr lang="en-US"/>
                    </a:p>
                  </a:txBody>
                  <a:tcPr/>
                </a:tc>
                <a:tc>
                  <a:txBody>
                    <a:bodyPr/>
                    <a:lstStyle/>
                    <a:p>
                      <a:pPr algn="l" fontAlgn="ctr"/>
                      <a:r>
                        <a:rPr lang="en-US" sz="550" u="none" strike="noStrike" dirty="0">
                          <a:effectLst/>
                          <a:latin typeface="Source Sans Pro" panose="020B0503030403020204" pitchFamily="34" charset="0"/>
                          <a:ea typeface="Source Sans Pro" panose="020B0503030403020204" pitchFamily="34" charset="0"/>
                        </a:rPr>
                        <a:t>Azure Monitor &amp; Logs</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tc>
                  <a:txBody>
                    <a:bodyPr/>
                    <a:lstStyle/>
                    <a:p>
                      <a:pPr algn="ctr" fontAlgn="ctr"/>
                      <a:r>
                        <a:rPr lang="en-US" sz="550" u="none" strike="noStrike" dirty="0">
                          <a:effectLst/>
                          <a:latin typeface="Source Sans Pro" panose="020B0503030403020204" pitchFamily="34" charset="0"/>
                          <a:ea typeface="Source Sans Pro" panose="020B0503030403020204" pitchFamily="34" charset="0"/>
                        </a:rPr>
                        <a:t>50</a:t>
                      </a:r>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lnB w="3175" cap="flat" cmpd="sng" algn="ctr">
                      <a:solidFill>
                        <a:schemeClr val="tx2">
                          <a:lumMod val="20000"/>
                          <a:lumOff val="80000"/>
                        </a:schemeClr>
                      </a:solidFill>
                      <a:prstDash val="solid"/>
                      <a:round/>
                      <a:headEnd type="none" w="med" len="med"/>
                      <a:tailEnd type="none" w="med" len="med"/>
                    </a:lnB>
                  </a:tcPr>
                </a:tc>
                <a:extLst>
                  <a:ext uri="{0D108BD9-81ED-4DB2-BD59-A6C34878D82A}">
                    <a16:rowId xmlns:a16="http://schemas.microsoft.com/office/drawing/2014/main" val="2642786692"/>
                  </a:ext>
                </a:extLst>
              </a:tr>
              <a:tr h="128310">
                <a:tc>
                  <a:txBody>
                    <a:bodyPr/>
                    <a:lstStyle/>
                    <a:p>
                      <a:pPr algn="l" fontAlgn="b"/>
                      <a:endParaRPr lang="en-US" sz="550" b="0"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b">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l" fontAlgn="ctr"/>
                      <a:endParaRPr lang="en-US" sz="550" b="1" i="0" u="none" strike="noStrike" dirty="0">
                        <a:solidFill>
                          <a:srgbClr val="000000"/>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R w="3175" cap="flat" cmpd="sng" algn="ctr">
                      <a:solidFill>
                        <a:schemeClr val="tx2">
                          <a:lumMod val="20000"/>
                          <a:lumOff val="80000"/>
                        </a:schemeClr>
                      </a:solidFill>
                      <a:prstDash val="solid"/>
                      <a:round/>
                      <a:headEnd type="none" w="med" len="med"/>
                      <a:tailEnd type="none" w="med" len="med"/>
                    </a:lnR>
                    <a:lnT w="3175" cap="flat" cmpd="sng" algn="ctr">
                      <a:solidFill>
                        <a:schemeClr val="tx2">
                          <a:lumMod val="20000"/>
                          <a:lumOff val="80000"/>
                        </a:schemeClr>
                      </a:solidFill>
                      <a:prstDash val="solid"/>
                      <a:round/>
                      <a:headEnd type="none" w="med" len="med"/>
                      <a:tailEnd type="none" w="med" len="med"/>
                    </a:lnT>
                  </a:tcPr>
                </a:tc>
                <a:tc>
                  <a:txBody>
                    <a:bodyPr/>
                    <a:lstStyle/>
                    <a:p>
                      <a:pPr algn="ctr" fontAlgn="ctr"/>
                      <a:r>
                        <a:rPr lang="en-US" sz="550" b="1" u="none" strike="noStrike" dirty="0">
                          <a:solidFill>
                            <a:schemeClr val="tx1">
                              <a:lumMod val="50000"/>
                            </a:schemeClr>
                          </a:solidFill>
                          <a:effectLst/>
                          <a:latin typeface="Source Sans Pro" panose="020B0503030403020204" pitchFamily="34" charset="0"/>
                          <a:ea typeface="Source Sans Pro" panose="020B0503030403020204" pitchFamily="34" charset="0"/>
                        </a:rPr>
                        <a:t>Total: 6610</a:t>
                      </a:r>
                      <a:endParaRPr lang="en-US" sz="550" b="1" i="0" u="none" strike="noStrike" dirty="0">
                        <a:solidFill>
                          <a:schemeClr val="tx1">
                            <a:lumMod val="50000"/>
                          </a:schemeClr>
                        </a:solidFill>
                        <a:effectLst/>
                        <a:latin typeface="Source Sans Pro" panose="020B0503030403020204" pitchFamily="34" charset="0"/>
                        <a:ea typeface="Source Sans Pro" panose="020B0503030403020204" pitchFamily="34" charset="0"/>
                      </a:endParaRPr>
                    </a:p>
                  </a:txBody>
                  <a:tcPr marL="9525" marR="9525" marT="9525" marB="0" anchor="ctr">
                    <a:lnL w="3175" cap="flat" cmpd="sng" algn="ctr">
                      <a:solidFill>
                        <a:schemeClr val="tx2">
                          <a:lumMod val="20000"/>
                          <a:lumOff val="80000"/>
                        </a:schemeClr>
                      </a:solidFill>
                      <a:prstDash val="solid"/>
                      <a:round/>
                      <a:headEnd type="none" w="med" len="med"/>
                      <a:tailEnd type="none" w="med" len="med"/>
                    </a:lnL>
                    <a:lnT w="3175" cap="flat" cmpd="sng" algn="ctr">
                      <a:solidFill>
                        <a:schemeClr val="tx2">
                          <a:lumMod val="20000"/>
                          <a:lumOff val="80000"/>
                        </a:schemeClr>
                      </a:solidFill>
                      <a:prstDash val="solid"/>
                      <a:round/>
                      <a:headEnd type="none" w="med" len="med"/>
                      <a:tailEnd type="none" w="med" len="med"/>
                    </a:lnT>
                  </a:tcPr>
                </a:tc>
                <a:extLst>
                  <a:ext uri="{0D108BD9-81ED-4DB2-BD59-A6C34878D82A}">
                    <a16:rowId xmlns:a16="http://schemas.microsoft.com/office/drawing/2014/main" val="4229143606"/>
                  </a:ext>
                </a:extLst>
              </a:tr>
            </a:tbl>
          </a:graphicData>
        </a:graphic>
      </p:graphicFrame>
      <p:cxnSp>
        <p:nvCxnSpPr>
          <p:cNvPr id="236" name="Straight Connector 235">
            <a:extLst>
              <a:ext uri="{FF2B5EF4-FFF2-40B4-BE49-F238E27FC236}">
                <a16:creationId xmlns:a16="http://schemas.microsoft.com/office/drawing/2014/main" id="{1871C865-AF41-EB20-7BD9-249E4D4D2FA1}"/>
              </a:ext>
            </a:extLst>
          </p:cNvPr>
          <p:cNvCxnSpPr>
            <a:cxnSpLocks/>
          </p:cNvCxnSpPr>
          <p:nvPr/>
        </p:nvCxnSpPr>
        <p:spPr>
          <a:xfrm>
            <a:off x="9082585" y="2264190"/>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FF9A2A54-82EC-AF4B-8359-84591A3B47CA}"/>
              </a:ext>
            </a:extLst>
          </p:cNvPr>
          <p:cNvCxnSpPr>
            <a:cxnSpLocks/>
          </p:cNvCxnSpPr>
          <p:nvPr/>
        </p:nvCxnSpPr>
        <p:spPr>
          <a:xfrm>
            <a:off x="7292188" y="2273873"/>
            <a:ext cx="0" cy="1692000"/>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38" name="Rectangle 237">
            <a:extLst>
              <a:ext uri="{FF2B5EF4-FFF2-40B4-BE49-F238E27FC236}">
                <a16:creationId xmlns:a16="http://schemas.microsoft.com/office/drawing/2014/main" id="{6FE30D22-54D6-95B1-47F6-434099044EED}"/>
              </a:ext>
            </a:extLst>
          </p:cNvPr>
          <p:cNvSpPr/>
          <p:nvPr/>
        </p:nvSpPr>
        <p:spPr>
          <a:xfrm>
            <a:off x="3798935" y="2414425"/>
            <a:ext cx="396484" cy="169278"/>
          </a:xfrm>
          <a:prstGeom prst="rect">
            <a:avLst/>
          </a:prstGeom>
          <a:solidFill>
            <a:schemeClr val="accent6">
              <a:lumMod val="20000"/>
              <a:lumOff val="80000"/>
            </a:schemeClr>
          </a:solidFill>
          <a:ln w="317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600" b="1" dirty="0">
                <a:solidFill>
                  <a:schemeClr val="tx1">
                    <a:lumMod val="50000"/>
                  </a:schemeClr>
                </a:solidFill>
                <a:latin typeface="Source Sans Pro" panose="020B0503030403020204" pitchFamily="34" charset="0"/>
                <a:ea typeface="Source Sans Pro" panose="020B0503030403020204" pitchFamily="34" charset="0"/>
              </a:rPr>
              <a:t>DSc</a:t>
            </a:r>
            <a:r>
              <a:rPr lang="pt-BR" sz="600" b="1" baseline="-25000" dirty="0">
                <a:solidFill>
                  <a:schemeClr val="tx1">
                    <a:lumMod val="50000"/>
                  </a:schemeClr>
                </a:solidFill>
                <a:latin typeface="Source Sans Pro" panose="020B0503030403020204" pitchFamily="34" charset="0"/>
                <a:ea typeface="Source Sans Pro" panose="020B0503030403020204" pitchFamily="34" charset="0"/>
              </a:rPr>
              <a:t>1</a:t>
            </a:r>
            <a:endParaRPr lang="en-US" sz="600" b="1" baseline="-25000" dirty="0">
              <a:solidFill>
                <a:schemeClr val="tx1">
                  <a:lumMod val="50000"/>
                </a:schemeClr>
              </a:solidFill>
              <a:latin typeface="Source Sans Pro" panose="020B0503030403020204" pitchFamily="34" charset="0"/>
              <a:ea typeface="Source Sans Pro" panose="020B0503030403020204" pitchFamily="34" charset="0"/>
            </a:endParaRPr>
          </a:p>
        </p:txBody>
      </p:sp>
      <p:cxnSp>
        <p:nvCxnSpPr>
          <p:cNvPr id="239" name="Straight Connector 238">
            <a:extLst>
              <a:ext uri="{FF2B5EF4-FFF2-40B4-BE49-F238E27FC236}">
                <a16:creationId xmlns:a16="http://schemas.microsoft.com/office/drawing/2014/main" id="{85F9D76C-F3F2-B033-F4C8-2C81757415EC}"/>
              </a:ext>
            </a:extLst>
          </p:cNvPr>
          <p:cNvCxnSpPr>
            <a:cxnSpLocks/>
          </p:cNvCxnSpPr>
          <p:nvPr/>
        </p:nvCxnSpPr>
        <p:spPr>
          <a:xfrm>
            <a:off x="4001476" y="2340864"/>
            <a:ext cx="5" cy="76043"/>
          </a:xfrm>
          <a:prstGeom prst="line">
            <a:avLst/>
          </a:prstGeom>
          <a:ln w="31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3346424"/>
      </p:ext>
    </p:extLst>
  </p:cSld>
  <p:clrMapOvr>
    <a:masterClrMapping/>
  </p:clrMapOvr>
</p:sld>
</file>

<file path=ppt/theme/theme1.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10400</TotalTime>
  <Words>2088</Words>
  <Application>Microsoft Office PowerPoint</Application>
  <PresentationFormat>On-screen Show (16:9)</PresentationFormat>
  <Paragraphs>685</Paragraphs>
  <Slides>12</Slides>
  <Notes>6</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12</vt:i4>
      </vt:variant>
    </vt:vector>
  </HeadingPairs>
  <TitlesOfParts>
    <vt:vector size="24" baseType="lpstr">
      <vt:lpstr>Arial</vt:lpstr>
      <vt:lpstr>Barlow Semi Condensed</vt:lpstr>
      <vt:lpstr>Barlow Semi Condensed Medium</vt:lpstr>
      <vt:lpstr>Calibri</vt:lpstr>
      <vt:lpstr>Fjalla One</vt:lpstr>
      <vt:lpstr>OpenSymbol</vt:lpstr>
      <vt:lpstr>Source Sans Pro</vt:lpstr>
      <vt:lpstr>Symbol</vt:lpstr>
      <vt:lpstr>Wingdings</vt:lpstr>
      <vt:lpstr>Technology Consulting by Slidesgo</vt:lpstr>
      <vt:lpstr>Technology Consulting by Slidesgo</vt:lpstr>
      <vt:lpstr>Technology Consulting by Slidesgo</vt:lpstr>
      <vt:lpstr>Data as a Strategic Asset</vt:lpstr>
      <vt:lpstr>PowerPoint Presentation</vt:lpstr>
      <vt:lpstr>New Data Architecture Overview</vt:lpstr>
      <vt:lpstr>Architecture Diagram Based on the requested target stack</vt:lpstr>
      <vt:lpstr>Architecture Layers and Functionalities</vt:lpstr>
      <vt:lpstr>DataOps Artifacts and Modules Given the target architecture, where might there be opportunities for enhancement?</vt:lpstr>
      <vt:lpstr>E2E Data Engineering Projects</vt:lpstr>
      <vt:lpstr>Data Model Design for Sales Dashboard</vt:lpstr>
      <vt:lpstr>High-Level Project Plan: Sales Dashboard</vt:lpstr>
      <vt:lpstr>PowerPoint Presentation</vt:lpstr>
      <vt:lpstr>High-Level Project Plan: Churn Prediction</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Murilo Rocha Lemes</dc:creator>
  <cp:lastModifiedBy>Murilo Rocha Lemes</cp:lastModifiedBy>
  <cp:revision>1</cp:revision>
  <dcterms:modified xsi:type="dcterms:W3CDTF">2025-04-28T20:28:39Z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2025-04-16T04:40:44Z</dcterms:created>
  <dc:creator>Unknown Creator</dc:creator>
  <dc:description/>
  <dc:language>en-US</dc:language>
  <cp:lastModifiedBy>Unknown Creator</cp:lastModifiedBy>
  <dcterms:modified xsi:type="dcterms:W3CDTF">2025-04-16T04:40:44Z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