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6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81"/>
    <a:srgbClr val="E1E1FF"/>
    <a:srgbClr val="512373"/>
    <a:srgbClr val="669900"/>
    <a:srgbClr val="CCCCFF"/>
    <a:srgbClr val="33CC33"/>
    <a:srgbClr val="CCFF99"/>
    <a:srgbClr val="92D050"/>
    <a:srgbClr val="6666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053" autoAdjust="0"/>
  </p:normalViewPr>
  <p:slideViewPr>
    <p:cSldViewPr snapToGrid="0">
      <p:cViewPr>
        <p:scale>
          <a:sx n="150" d="100"/>
          <a:sy n="150" d="100"/>
        </p:scale>
        <p:origin x="5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pc:chgData name="Murilo Rocha Lemes" userId="7700fe1c617f09cb" providerId="LiveId" clId="{C548D5B6-D5F3-453F-8CC3-C5DF8477DFE9}" dt="2025-04-27T02:28:57.496" v="25530" actId="20577"/>
      <pc:docMkLst>
        <pc:docMk/>
      </pc:docMkLst>
      <pc:sldChg chg="addSp delSp modSp mod">
        <pc:chgData name="Murilo Rocha Lemes" userId="7700fe1c617f09cb" providerId="LiveId" clId="{C548D5B6-D5F3-453F-8CC3-C5DF8477DFE9}" dt="2025-04-25T02:06:15.874" v="14491" actId="207"/>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sldChg>
      <pc:sldChg chg="addSp delSp modSp mod ord">
        <pc:chgData name="Murilo Rocha Lemes" userId="7700fe1c617f09cb" providerId="LiveId" clId="{C548D5B6-D5F3-453F-8CC3-C5DF8477DFE9}" dt="2025-04-25T01:56:19.537" v="14449"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ClrScheme delAnim modAnim chgLayout">
        <pc:chgData name="Murilo Rocha Lemes" userId="7700fe1c617f09cb" providerId="LiveId" clId="{C548D5B6-D5F3-453F-8CC3-C5DF8477DFE9}" dt="2025-04-27T02:05:01.057" v="24623" actId="20577"/>
        <pc:sldMkLst>
          <pc:docMk/>
          <pc:sldMk cId="0" sldId="259"/>
        </pc:sldMkLst>
        <pc:spChg chg="add mod">
          <ac:chgData name="Murilo Rocha Lemes" userId="7700fe1c617f09cb" providerId="LiveId" clId="{C548D5B6-D5F3-453F-8CC3-C5DF8477DFE9}" dt="2025-04-25T01:51:22.447" v="14424" actId="164"/>
          <ac:spMkLst>
            <pc:docMk/>
            <pc:sldMk cId="0" sldId="259"/>
            <ac:spMk id="3" creationId="{493AD43D-837E-86D4-EFC3-43EE96F508F0}"/>
          </ac:spMkLst>
        </pc:spChg>
        <pc:spChg chg="add mod ord">
          <ac:chgData name="Murilo Rocha Lemes" userId="7700fe1c617f09cb" providerId="LiveId" clId="{C548D5B6-D5F3-453F-8CC3-C5DF8477DFE9}" dt="2025-04-25T01:56:41.068" v="14457" actId="20577"/>
          <ac:spMkLst>
            <pc:docMk/>
            <pc:sldMk cId="0" sldId="259"/>
            <ac:spMk id="16" creationId="{55C3EA76-9909-98BC-1EC0-006048596D7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ac:chgData name="Murilo Rocha Lemes" userId="7700fe1c617f09cb" providerId="LiveId" clId="{C548D5B6-D5F3-453F-8CC3-C5DF8477DFE9}" dt="2025-04-25T01:51:22.447" v="14424" actId="164"/>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1T21:47:16.668" v="5310"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1T14:32:06.410" v="1591" actId="207"/>
          <ac:spMkLst>
            <pc:docMk/>
            <pc:sldMk cId="0" sldId="259"/>
            <ac:spMk id="1866" creationId="{79E5964C-A37D-37F3-6529-B370DA648E34}"/>
          </ac:spMkLst>
        </pc:spChg>
        <pc:spChg chg="add mod">
          <ac:chgData name="Murilo Rocha Lemes" userId="7700fe1c617f09cb" providerId="LiveId" clId="{C548D5B6-D5F3-453F-8CC3-C5DF8477DFE9}" dt="2025-04-21T14:53:21.544" v="1838" actId="554"/>
          <ac:spMkLst>
            <pc:docMk/>
            <pc:sldMk cId="0" sldId="259"/>
            <ac:spMk id="1867" creationId="{CE32D3D2-2C11-42C1-2A94-DBF2D304E4CF}"/>
          </ac:spMkLst>
        </pc:spChg>
        <pc:spChg chg="add mod">
          <ac:chgData name="Murilo Rocha Lemes" userId="7700fe1c617f09cb" providerId="LiveId" clId="{C548D5B6-D5F3-453F-8CC3-C5DF8477DFE9}" dt="2025-04-23T21:11:18.950" v="9144" actId="1037"/>
          <ac:spMkLst>
            <pc:docMk/>
            <pc:sldMk cId="0" sldId="259"/>
            <ac:spMk id="1868" creationId="{AF96CDCB-FF68-E4E4-C482-833B0B0723C5}"/>
          </ac:spMkLst>
        </pc:spChg>
        <pc:spChg chg="add mod">
          <ac:chgData name="Murilo Rocha Lemes" userId="7700fe1c617f09cb" providerId="LiveId" clId="{C548D5B6-D5F3-453F-8CC3-C5DF8477DFE9}" dt="2025-04-25T01:51:22.447" v="14424" actId="164"/>
          <ac:spMkLst>
            <pc:docMk/>
            <pc:sldMk cId="0" sldId="259"/>
            <ac:spMk id="1869" creationId="{66B3954F-D9B2-3202-655A-12AF67AE6E2F}"/>
          </ac:spMkLst>
        </pc:spChg>
        <pc:spChg chg="add mod ord">
          <ac:chgData name="Murilo Rocha Lemes" userId="7700fe1c617f09cb" providerId="LiveId" clId="{C548D5B6-D5F3-453F-8CC3-C5DF8477DFE9}" dt="2025-04-25T01:51:22.447" v="14424" actId="164"/>
          <ac:spMkLst>
            <pc:docMk/>
            <pc:sldMk cId="0" sldId="259"/>
            <ac:spMk id="1870" creationId="{F6803030-B46E-5083-F5A9-C09EF2547807}"/>
          </ac:spMkLst>
        </pc:spChg>
        <pc:spChg chg="add mod">
          <ac:chgData name="Murilo Rocha Lemes" userId="7700fe1c617f09cb" providerId="LiveId" clId="{C548D5B6-D5F3-453F-8CC3-C5DF8477DFE9}" dt="2025-04-21T22:25:43.922" v="5637" actId="20577"/>
          <ac:spMkLst>
            <pc:docMk/>
            <pc:sldMk cId="0" sldId="259"/>
            <ac:spMk id="1872" creationId="{6EE7B0B3-6673-C695-891F-468F7F501758}"/>
          </ac:spMkLst>
        </pc:spChg>
        <pc:spChg chg="add mod">
          <ac:chgData name="Murilo Rocha Lemes" userId="7700fe1c617f09cb" providerId="LiveId" clId="{C548D5B6-D5F3-453F-8CC3-C5DF8477DFE9}" dt="2025-04-21T15:51:59.952" v="2748" actId="1038"/>
          <ac:spMkLst>
            <pc:docMk/>
            <pc:sldMk cId="0" sldId="259"/>
            <ac:spMk id="1874" creationId="{D9FCCA8E-F596-5185-1CA2-BA6AA1E839A9}"/>
          </ac:spMkLst>
        </pc:spChg>
        <pc:spChg chg="add mod ord">
          <ac:chgData name="Murilo Rocha Lemes" userId="7700fe1c617f09cb" providerId="LiveId" clId="{C548D5B6-D5F3-453F-8CC3-C5DF8477DFE9}" dt="2025-04-22T01:51:58.414" v="7024" actId="164"/>
          <ac:spMkLst>
            <pc:docMk/>
            <pc:sldMk cId="0" sldId="259"/>
            <ac:spMk id="1880" creationId="{290F5E1A-B4C0-2C1A-4F5E-533577BFCB0E}"/>
          </ac:spMkLst>
        </pc:spChg>
        <pc:spChg chg="add mod">
          <ac:chgData name="Murilo Rocha Lemes" userId="7700fe1c617f09cb" providerId="LiveId" clId="{C548D5B6-D5F3-453F-8CC3-C5DF8477DFE9}" dt="2025-04-25T01:51:22.447" v="14424"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ac:chgData name="Murilo Rocha Lemes" userId="7700fe1c617f09cb" providerId="LiveId" clId="{C548D5B6-D5F3-453F-8CC3-C5DF8477DFE9}" dt="2025-04-23T21:11:12.858" v="9142" actId="555"/>
          <ac:spMkLst>
            <pc:docMk/>
            <pc:sldMk cId="0" sldId="259"/>
            <ac:spMk id="1888" creationId="{56E82F59-E208-47DA-8950-7396143D7B2C}"/>
          </ac:spMkLst>
        </pc:spChg>
        <pc:spChg chg="add mod">
          <ac:chgData name="Murilo Rocha Lemes" userId="7700fe1c617f09cb" providerId="LiveId" clId="{C548D5B6-D5F3-453F-8CC3-C5DF8477DFE9}" dt="2025-04-25T01:51:22.447" v="14424" actId="164"/>
          <ac:spMkLst>
            <pc:docMk/>
            <pc:sldMk cId="0" sldId="259"/>
            <ac:spMk id="1895" creationId="{F4F828B9-3409-8CBF-8BC3-1D03297D728A}"/>
          </ac:spMkLst>
        </pc:spChg>
        <pc:spChg chg="add mod">
          <ac:chgData name="Murilo Rocha Lemes" userId="7700fe1c617f09cb" providerId="LiveId" clId="{C548D5B6-D5F3-453F-8CC3-C5DF8477DFE9}" dt="2025-04-25T01:51:22.447" v="14424" actId="164"/>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5T01:53:38.375" v="14435" actId="164"/>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ac:chgData name="Murilo Rocha Lemes" userId="7700fe1c617f09cb" providerId="LiveId" clId="{C548D5B6-D5F3-453F-8CC3-C5DF8477DFE9}" dt="2025-04-25T01:51:22.447" v="14424" actId="164"/>
          <ac:spMkLst>
            <pc:docMk/>
            <pc:sldMk cId="0" sldId="259"/>
            <ac:spMk id="2085" creationId="{C239EE32-2209-E2C0-9808-397E601051A8}"/>
          </ac:spMkLst>
        </pc:spChg>
        <pc:spChg chg="add mod">
          <ac:chgData name="Murilo Rocha Lemes" userId="7700fe1c617f09cb" providerId="LiveId" clId="{C548D5B6-D5F3-453F-8CC3-C5DF8477DFE9}" dt="2025-04-22T01:28:11.929" v="6714" actId="20577"/>
          <ac:spMkLst>
            <pc:docMk/>
            <pc:sldMk cId="0" sldId="259"/>
            <ac:spMk id="2086" creationId="{FFFEC91C-21F2-D847-0363-6BCAE6D018A4}"/>
          </ac:spMkLst>
        </pc:spChg>
        <pc:spChg chg="add mod">
          <ac:chgData name="Murilo Rocha Lemes" userId="7700fe1c617f09cb" providerId="LiveId" clId="{C548D5B6-D5F3-453F-8CC3-C5DF8477DFE9}" dt="2025-04-22T01:28:01.492" v="6711" actId="20577"/>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3T22:50:14.608" v="10739" actId="1076"/>
          <ac:picMkLst>
            <pc:docMk/>
            <pc:sldMk cId="0" sldId="259"/>
            <ac:picMk id="10" creationId="{8F34661F-6F39-C64B-0AF2-ACED65001604}"/>
          </ac:picMkLst>
        </pc:picChg>
        <pc:picChg chg="add mod">
          <ac:chgData name="Murilo Rocha Lemes" userId="7700fe1c617f09cb" providerId="LiveId" clId="{C548D5B6-D5F3-453F-8CC3-C5DF8477DFE9}" dt="2025-04-25T01:45:04.947" v="14310" actId="164"/>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3T21:10:38.708" v="9138" actId="554"/>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5T01:45:04.947" v="14310" actId="164"/>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mod">
          <ac:chgData name="Murilo Rocha Lemes" userId="7700fe1c617f09cb" providerId="LiveId" clId="{C548D5B6-D5F3-453F-8CC3-C5DF8477DFE9}" dt="2025-04-23T21:09:02.908" v="9122" actId="14100"/>
          <ac:cxnSpMkLst>
            <pc:docMk/>
            <pc:sldMk cId="0" sldId="259"/>
            <ac:cxnSpMk id="1024" creationId="{4D3562EF-4F4E-473F-FF94-1A8E347A6E8F}"/>
          </ac:cxnSpMkLst>
        </pc:cxnChg>
        <pc:cxnChg chg="add mod ord">
          <ac:chgData name="Murilo Rocha Lemes" userId="7700fe1c617f09cb" providerId="LiveId" clId="{C548D5B6-D5F3-453F-8CC3-C5DF8477DFE9}" dt="2025-04-25T01:50:53.094" v="14423" actId="166"/>
          <ac:cxnSpMkLst>
            <pc:docMk/>
            <pc:sldMk cId="0" sldId="259"/>
            <ac:cxnSpMk id="1065" creationId="{A9A63364-2D4E-F1DF-1F66-59109E3B8C3D}"/>
          </ac:cxnSpMkLst>
        </pc:cxnChg>
        <pc:cxnChg chg="add mod ord">
          <ac:chgData name="Murilo Rocha Lemes" userId="7700fe1c617f09cb" providerId="LiveId" clId="{C548D5B6-D5F3-453F-8CC3-C5DF8477DFE9}" dt="2025-04-25T01:51:54.267" v="14426" actId="166"/>
          <ac:cxnSpMkLst>
            <pc:docMk/>
            <pc:sldMk cId="0" sldId="259"/>
            <ac:cxnSpMk id="1066" creationId="{5C8A0BC4-903D-F794-E02D-BC1BA03A2E1E}"/>
          </ac:cxnSpMkLst>
        </pc:cxnChg>
        <pc:cxnChg chg="add mod ord">
          <ac:chgData name="Murilo Rocha Lemes" userId="7700fe1c617f09cb" providerId="LiveId" clId="{C548D5B6-D5F3-453F-8CC3-C5DF8477DFE9}" dt="2025-04-25T01:51:54.267" v="14426" actId="166"/>
          <ac:cxnSpMkLst>
            <pc:docMk/>
            <pc:sldMk cId="0" sldId="259"/>
            <ac:cxnSpMk id="1067" creationId="{D6897BA9-D8D5-14C4-AD75-C4510E9EA275}"/>
          </ac:cxnSpMkLst>
        </pc:cxnChg>
        <pc:cxnChg chg="add mod ord">
          <ac:chgData name="Murilo Rocha Lemes" userId="7700fe1c617f09cb" providerId="LiveId" clId="{C548D5B6-D5F3-453F-8CC3-C5DF8477DFE9}" dt="2025-04-25T01:51:54.267" v="14426" actId="166"/>
          <ac:cxnSpMkLst>
            <pc:docMk/>
            <pc:sldMk cId="0" sldId="259"/>
            <ac:cxnSpMk id="1068" creationId="{D2B62694-4B4E-460F-FA40-A069D2658DBE}"/>
          </ac:cxnSpMkLst>
        </pc:cxnChg>
        <pc:cxnChg chg="add mod">
          <ac:chgData name="Murilo Rocha Lemes" userId="7700fe1c617f09cb" providerId="LiveId" clId="{C548D5B6-D5F3-453F-8CC3-C5DF8477DFE9}" dt="2025-04-21T15:29:18.486" v="2296" actId="1038"/>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mod ord">
          <ac:chgData name="Murilo Rocha Lemes" userId="7700fe1c617f09cb" providerId="LiveId" clId="{C548D5B6-D5F3-453F-8CC3-C5DF8477DFE9}" dt="2025-04-25T01:53:38.375" v="14435" actId="164"/>
          <ac:cxnSpMkLst>
            <pc:docMk/>
            <pc:sldMk cId="0" sldId="259"/>
            <ac:cxnSpMk id="2050" creationId="{6FC22DCF-A49A-CC14-12A6-4E32877258C3}"/>
          </ac:cxnSpMkLst>
        </pc:cxnChg>
        <pc:cxnChg chg="add mod ord">
          <ac:chgData name="Murilo Rocha Lemes" userId="7700fe1c617f09cb" providerId="LiveId" clId="{C548D5B6-D5F3-453F-8CC3-C5DF8477DFE9}" dt="2025-04-25T01:53:38.375" v="14435" actId="164"/>
          <ac:cxnSpMkLst>
            <pc:docMk/>
            <pc:sldMk cId="0" sldId="259"/>
            <ac:cxnSpMk id="2051" creationId="{B5B9E674-5B06-C08E-3A5A-CCAC3731704C}"/>
          </ac:cxnSpMkLst>
        </pc:cxnChg>
        <pc:cxnChg chg="add mod ord">
          <ac:chgData name="Murilo Rocha Lemes" userId="7700fe1c617f09cb" providerId="LiveId" clId="{C548D5B6-D5F3-453F-8CC3-C5DF8477DFE9}" dt="2025-04-25T01:53:38.375" v="14435" actId="164"/>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mod ord chgLayout">
        <pc:chgData name="Murilo Rocha Lemes" userId="7700fe1c617f09cb" providerId="LiveId" clId="{C548D5B6-D5F3-453F-8CC3-C5DF8477DFE9}" dt="2025-04-27T02:22:34.722" v="25435" actId="5793"/>
        <pc:sldMkLst>
          <pc:docMk/>
          <pc:sldMk cId="0" sldId="267"/>
        </pc:sldMkLst>
        <pc:spChg chg="add mod">
          <ac:chgData name="Murilo Rocha Lemes" userId="7700fe1c617f09cb" providerId="LiveId" clId="{C548D5B6-D5F3-453F-8CC3-C5DF8477DFE9}" dt="2025-04-26T02:22:44.971" v="16433" actId="207"/>
          <ac:spMkLst>
            <pc:docMk/>
            <pc:sldMk cId="0" sldId="267"/>
            <ac:spMk id="2" creationId="{A0899D1C-70B0-DA78-CA8E-89E514793D0C}"/>
          </ac:spMkLst>
        </pc:spChg>
        <pc:spChg chg="mod ord">
          <ac:chgData name="Murilo Rocha Lemes" userId="7700fe1c617f09cb" providerId="LiveId" clId="{C548D5B6-D5F3-453F-8CC3-C5DF8477DFE9}" dt="2025-04-27T02:04:25.694" v="24616" actId="255"/>
          <ac:spMkLst>
            <pc:docMk/>
            <pc:sldMk cId="0" sldId="267"/>
            <ac:spMk id="1944" creationId="{00000000-0000-0000-0000-000000000000}"/>
          </ac:spMkLst>
        </pc:spChg>
        <pc:spChg chg="mod ord">
          <ac:chgData name="Murilo Rocha Lemes" userId="7700fe1c617f09cb" providerId="LiveId" clId="{C548D5B6-D5F3-453F-8CC3-C5DF8477DFE9}" dt="2025-04-27T02:22:34.722" v="25435" actId="5793"/>
          <ac:spMkLst>
            <pc:docMk/>
            <pc:sldMk cId="0" sldId="267"/>
            <ac:spMk id="1945" creationId="{00000000-0000-0000-0000-000000000000}"/>
          </ac:spMkLst>
        </pc:spChg>
        <pc:spChg chg="del mod ord">
          <ac:chgData name="Murilo Rocha Lemes" userId="7700fe1c617f09cb" providerId="LiveId" clId="{C548D5B6-D5F3-453F-8CC3-C5DF8477DFE9}" dt="2025-04-26T02:22:08.779" v="16430" actId="478"/>
          <ac:spMkLst>
            <pc:docMk/>
            <pc:sldMk cId="0" sldId="267"/>
            <ac:spMk id="1946" creationId="{00000000-0000-0000-0000-000000000000}"/>
          </ac:spMkLst>
        </pc:spChg>
        <pc:grpChg chg="del">
          <ac:chgData name="Murilo Rocha Lemes" userId="7700fe1c617f09cb" providerId="LiveId" clId="{C548D5B6-D5F3-453F-8CC3-C5DF8477DFE9}" dt="2025-04-26T02:22:10.126" v="16431" actId="478"/>
          <ac:grpSpMkLst>
            <pc:docMk/>
            <pc:sldMk cId="0" sldId="267"/>
            <ac:grpSpMk id="1947" creationId="{00000000-0000-0000-0000-000000000000}"/>
          </ac:grpSpMkLst>
        </pc:gr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pc:chgData name="Murilo Rocha Lemes" userId="7700fe1c617f09cb" providerId="LiveId" clId="{C548D5B6-D5F3-453F-8CC3-C5DF8477DFE9}" dt="2025-04-22T02:11:03.561" v="7338"/>
        <pc:sldMkLst>
          <pc:docMk/>
          <pc:sldMk cId="2782879785" sldId="269"/>
        </pc:sldMkLst>
      </pc:sldChg>
      <pc:sldChg chg="addSp delSp modSp add mod modAnim">
        <pc:chgData name="Murilo Rocha Lemes" userId="7700fe1c617f09cb" providerId="LiveId" clId="{C548D5B6-D5F3-453F-8CC3-C5DF8477DFE9}" dt="2025-04-27T02:05:18.260" v="24629" actId="20577"/>
        <pc:sldMkLst>
          <pc:docMk/>
          <pc:sldMk cId="2869630549" sldId="270"/>
        </pc:sldMkLst>
        <pc:spChg chg="mod">
          <ac:chgData name="Murilo Rocha Lemes" userId="7700fe1c617f09cb" providerId="LiveId" clId="{C548D5B6-D5F3-453F-8CC3-C5DF8477DFE9}" dt="2025-04-25T02:02:16.263" v="14468" actId="2"/>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4T00:41:32.547" v="11955" actId="2"/>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3T23:11:07.636" v="11379" actId="1035"/>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4T21:51:16.236" v="13829" actId="165"/>
          <ac:picMkLst>
            <pc:docMk/>
            <pc:sldMk cId="2869630549" sldId="270"/>
            <ac:picMk id="2077" creationId="{6EDA131A-317F-DBD8-1C56-F1830BEB5DC5}"/>
          </ac:picMkLst>
        </pc:picChg>
        <pc:picChg chg="add mod">
          <ac:chgData name="Murilo Rocha Lemes" userId="7700fe1c617f09cb" providerId="LiveId" clId="{C548D5B6-D5F3-453F-8CC3-C5DF8477DFE9}" dt="2025-04-24T00:20:14.097" v="11631" actId="14100"/>
          <ac:picMkLst>
            <pc:docMk/>
            <pc:sldMk cId="2869630549" sldId="270"/>
            <ac:picMk id="2081" creationId="{7906E4F8-C56B-E703-EDFF-CF8F5D04CA11}"/>
          </ac:picMkLst>
        </pc:picChg>
        <pc:picChg chg="add mod">
          <ac:chgData name="Murilo Rocha Lemes" userId="7700fe1c617f09cb" providerId="LiveId" clId="{C548D5B6-D5F3-453F-8CC3-C5DF8477DFE9}" dt="2025-04-24T21:51:56.841" v="13884" actId="1036"/>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4T21:52:03.110" v="13885"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4T00:17:54.462" v="11594" actId="1038"/>
          <ac:cxnSpMkLst>
            <pc:docMk/>
            <pc:sldMk cId="2869630549" sldId="270"/>
            <ac:cxnSpMk id="2080" creationId="{4AD1B063-9E1C-3359-6BFB-1842CD9A2BCD}"/>
          </ac:cxnSpMkLst>
        </pc:cxnChg>
      </pc:sldChg>
      <pc:sldChg chg="addSp delSp modSp add mod ord">
        <pc:chgData name="Murilo Rocha Lemes" userId="7700fe1c617f09cb" providerId="LiveId" clId="{C548D5B6-D5F3-453F-8CC3-C5DF8477DFE9}" dt="2025-04-27T02:05:10.453" v="24626" actId="20577"/>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6T02:58:22.670" v="16839" actId="14100"/>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3T22:24:29.297" v="10588" actId="1035"/>
          <ac:spMkLst>
            <pc:docMk/>
            <pc:sldMk cId="2003020755" sldId="271"/>
            <ac:spMk id="63" creationId="{C7FBDCAE-ECA1-7A8F-DA2A-41D10DF49B11}"/>
          </ac:spMkLst>
        </pc:spChg>
        <pc:spChg chg="add mod">
          <ac:chgData name="Murilo Rocha Lemes" userId="7700fe1c617f09cb" providerId="LiveId" clId="{C548D5B6-D5F3-453F-8CC3-C5DF8477DFE9}" dt="2025-04-23T22:24:29.297" v="10588" actId="1035"/>
          <ac:spMkLst>
            <pc:docMk/>
            <pc:sldMk cId="2003020755" sldId="271"/>
            <ac:spMk id="2050" creationId="{E2C77C1D-012E-1022-065E-C2C425E44F8A}"/>
          </ac:spMkLst>
        </pc:spChg>
        <pc:spChg chg="add mod">
          <ac:chgData name="Murilo Rocha Lemes" userId="7700fe1c617f09cb" providerId="LiveId" clId="{C548D5B6-D5F3-453F-8CC3-C5DF8477DFE9}" dt="2025-04-23T22:24:29.297" v="10588" actId="1035"/>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picChg chg="mod topLvl">
          <ac:chgData name="Murilo Rocha Lemes" userId="7700fe1c617f09cb" providerId="LiveId" clId="{C548D5B6-D5F3-453F-8CC3-C5DF8477DFE9}" dt="2025-04-23T22:24:29.297" v="10588" actId="1035"/>
          <ac:picMkLst>
            <pc:docMk/>
            <pc:sldMk cId="2003020755" sldId="271"/>
            <ac:picMk id="2053" creationId="{1181A842-3C25-4D57-CC28-772719C70EDE}"/>
          </ac:picMkLst>
        </pc:picChg>
        <pc:picChg chg="mod topLvl">
          <ac:chgData name="Murilo Rocha Lemes" userId="7700fe1c617f09cb" providerId="LiveId" clId="{C548D5B6-D5F3-453F-8CC3-C5DF8477DFE9}" dt="2025-04-23T22:24:29.297" v="10588" actId="1035"/>
          <ac:picMkLst>
            <pc:docMk/>
            <pc:sldMk cId="2003020755" sldId="271"/>
            <ac:picMk id="2054" creationId="{21C0DF8D-EECA-8118-CA94-13CA391AE0DD}"/>
          </ac:picMkLst>
        </pc:picChg>
        <pc:picChg chg="mod topLvl">
          <ac:chgData name="Murilo Rocha Lemes" userId="7700fe1c617f09cb" providerId="LiveId" clId="{C548D5B6-D5F3-453F-8CC3-C5DF8477DFE9}" dt="2025-04-23T22:24:29.297" v="10588" actId="1035"/>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pc:chgData name="Murilo Rocha Lemes" userId="7700fe1c617f09cb" providerId="LiveId" clId="{C548D5B6-D5F3-453F-8CC3-C5DF8477DFE9}" dt="2025-04-27T02:05:26.278" v="24632"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12.980" v="17464" actId="164"/>
          <ac:grpSpMkLst>
            <pc:docMk/>
            <pc:sldMk cId="1613044202" sldId="272"/>
            <ac:grpSpMk id="121" creationId="{154BF2D2-1763-84FC-9194-60BE16EEE55D}"/>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del mod">
          <ac:chgData name="Murilo Rocha Lemes" userId="7700fe1c617f09cb" providerId="LiveId" clId="{C548D5B6-D5F3-453F-8CC3-C5DF8477DFE9}" dt="2025-04-26T02:39:19.670" v="16547" actId="478"/>
          <ac:picMkLst>
            <pc:docMk/>
            <pc:sldMk cId="1613044202" sldId="272"/>
            <ac:picMk id="115" creationId="{EBBD10AC-0F1D-FF5F-7828-7B6E42D25142}"/>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pc:chgData name="Murilo Rocha Lemes" userId="7700fe1c617f09cb" providerId="LiveId" clId="{C548D5B6-D5F3-453F-8CC3-C5DF8477DFE9}" dt="2025-04-27T01:22:31.771" v="23612" actId="14100"/>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add del mod">
          <ac:chgData name="Murilo Rocha Lemes" userId="7700fe1c617f09cb" providerId="LiveId" clId="{C548D5B6-D5F3-453F-8CC3-C5DF8477DFE9}" dt="2025-04-26T18:32:46.995" v="18139" actId="478"/>
          <ac:spMkLst>
            <pc:docMk/>
            <pc:sldMk cId="4003346424" sldId="273"/>
            <ac:spMk id="11" creationId="{9E6264E9-737E-092B-036E-6F723FB6EB58}"/>
          </ac:spMkLst>
        </pc:spChg>
        <pc:spChg chg="add del mod">
          <ac:chgData name="Murilo Rocha Lemes" userId="7700fe1c617f09cb" providerId="LiveId" clId="{C548D5B6-D5F3-453F-8CC3-C5DF8477DFE9}" dt="2025-04-26T18:32:47.981" v="18140" actId="478"/>
          <ac:spMkLst>
            <pc:docMk/>
            <pc:sldMk cId="4003346424" sldId="273"/>
            <ac:spMk id="12" creationId="{BA068ABC-800B-7FFA-45DA-C6B26AC47BF5}"/>
          </ac:spMkLst>
        </pc:spChg>
        <pc:spChg chg="add del mod">
          <ac:chgData name="Murilo Rocha Lemes" userId="7700fe1c617f09cb" providerId="LiveId" clId="{C548D5B6-D5F3-453F-8CC3-C5DF8477DFE9}" dt="2025-04-26T18:22:05.372" v="17725" actId="478"/>
          <ac:spMkLst>
            <pc:docMk/>
            <pc:sldMk cId="4003346424" sldId="273"/>
            <ac:spMk id="14" creationId="{4C790493-73EE-DBF5-B58D-BA738CA4CCBD}"/>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add del mod">
          <ac:chgData name="Murilo Rocha Lemes" userId="7700fe1c617f09cb" providerId="LiveId" clId="{C548D5B6-D5F3-453F-8CC3-C5DF8477DFE9}" dt="2025-04-26T18:22:09.050" v="17728" actId="478"/>
          <ac:spMkLst>
            <pc:docMk/>
            <pc:sldMk cId="4003346424" sldId="273"/>
            <ac:spMk id="28" creationId="{400C78AD-760B-C2AF-26E4-21C9A77625C0}"/>
          </ac:spMkLst>
        </pc:spChg>
        <pc:spChg chg="add del mod">
          <ac:chgData name="Murilo Rocha Lemes" userId="7700fe1c617f09cb" providerId="LiveId" clId="{C548D5B6-D5F3-453F-8CC3-C5DF8477DFE9}" dt="2025-04-26T18:22:11.724" v="17729" actId="478"/>
          <ac:spMkLst>
            <pc:docMk/>
            <pc:sldMk cId="4003346424" sldId="273"/>
            <ac:spMk id="31" creationId="{DBE35BA7-7147-7823-A031-7E5427F752C2}"/>
          </ac:spMkLst>
        </pc:spChg>
        <pc:spChg chg="add del mod">
          <ac:chgData name="Murilo Rocha Lemes" userId="7700fe1c617f09cb" providerId="LiveId" clId="{C548D5B6-D5F3-453F-8CC3-C5DF8477DFE9}" dt="2025-04-26T18:22:12.948" v="17730" actId="478"/>
          <ac:spMkLst>
            <pc:docMk/>
            <pc:sldMk cId="4003346424" sldId="273"/>
            <ac:spMk id="34" creationId="{D16C10F0-37D6-934A-E995-32BBFA69837A}"/>
          </ac:spMkLst>
        </pc:spChg>
        <pc:spChg chg="mod">
          <ac:chgData name="Murilo Rocha Lemes" userId="7700fe1c617f09cb" providerId="LiveId" clId="{C548D5B6-D5F3-453F-8CC3-C5DF8477DFE9}" dt="2025-04-26T18:35:53.327" v="18208"/>
          <ac:spMkLst>
            <pc:docMk/>
            <pc:sldMk cId="4003346424" sldId="273"/>
            <ac:spMk id="40" creationId="{5012F246-AB4A-BAAF-4FD7-6BE680161138}"/>
          </ac:spMkLst>
        </pc:spChg>
        <pc:spChg chg="mod">
          <ac:chgData name="Murilo Rocha Lemes" userId="7700fe1c617f09cb" providerId="LiveId" clId="{C548D5B6-D5F3-453F-8CC3-C5DF8477DFE9}" dt="2025-04-26T18:35:53.327" v="18208"/>
          <ac:spMkLst>
            <pc:docMk/>
            <pc:sldMk cId="4003346424" sldId="273"/>
            <ac:spMk id="41" creationId="{9BCB05C1-AF25-E797-33B0-D527059DA535}"/>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del mod topLvl">
          <ac:chgData name="Murilo Rocha Lemes" userId="7700fe1c617f09cb" providerId="LiveId" clId="{C548D5B6-D5F3-453F-8CC3-C5DF8477DFE9}" dt="2025-04-26T19:18:34.442" v="19204" actId="478"/>
          <ac:spMkLst>
            <pc:docMk/>
            <pc:sldMk cId="4003346424" sldId="273"/>
            <ac:spMk id="64" creationId="{AA07B4AA-1E3C-6CD1-5A05-006C0C1F7EB6}"/>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del mod topLvl">
          <ac:chgData name="Murilo Rocha Lemes" userId="7700fe1c617f09cb" providerId="LiveId" clId="{C548D5B6-D5F3-453F-8CC3-C5DF8477DFE9}" dt="2025-04-26T19:18:01.418" v="19184" actId="478"/>
          <ac:spMkLst>
            <pc:docMk/>
            <pc:sldMk cId="4003346424" sldId="273"/>
            <ac:spMk id="67" creationId="{6834D2D4-B144-54A8-3D97-084E501C1834}"/>
          </ac:spMkLst>
        </pc:spChg>
        <pc:spChg chg="mod">
          <ac:chgData name="Murilo Rocha Lemes" userId="7700fe1c617f09cb" providerId="LiveId" clId="{C548D5B6-D5F3-453F-8CC3-C5DF8477DFE9}" dt="2025-04-26T19:17:24.318" v="19179"/>
          <ac:spMkLst>
            <pc:docMk/>
            <pc:sldMk cId="4003346424" sldId="273"/>
            <ac:spMk id="69" creationId="{972DA3DB-7666-C6AF-B810-6E13B8094E09}"/>
          </ac:spMkLst>
        </pc:spChg>
        <pc:spChg chg="mod">
          <ac:chgData name="Murilo Rocha Lemes" userId="7700fe1c617f09cb" providerId="LiveId" clId="{C548D5B6-D5F3-453F-8CC3-C5DF8477DFE9}" dt="2025-04-26T19:17:34.067" v="19182" actId="20577"/>
          <ac:spMkLst>
            <pc:docMk/>
            <pc:sldMk cId="4003346424" sldId="273"/>
            <ac:spMk id="70" creationId="{222EE37A-1BD6-0193-EBF3-7FD028771974}"/>
          </ac:spMkLst>
        </pc:spChg>
        <pc:spChg chg="add del mod">
          <ac:chgData name="Murilo Rocha Lemes" userId="7700fe1c617f09cb" providerId="LiveId" clId="{C548D5B6-D5F3-453F-8CC3-C5DF8477DFE9}" dt="2025-04-26T23:48:06.405" v="20378" actId="478"/>
          <ac:spMkLst>
            <pc:docMk/>
            <pc:sldMk cId="4003346424" sldId="273"/>
            <ac:spMk id="71" creationId="{195385EA-6FCA-5BF2-381D-5E6F1EC65139}"/>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del mod">
          <ac:chgData name="Murilo Rocha Lemes" userId="7700fe1c617f09cb" providerId="LiveId" clId="{C548D5B6-D5F3-453F-8CC3-C5DF8477DFE9}" dt="2025-04-26T23:59:35.071" v="20696" actId="478"/>
          <ac:spMkLst>
            <pc:docMk/>
            <pc:sldMk cId="4003346424" sldId="273"/>
            <ac:spMk id="83" creationId="{2536A02E-548D-A550-CF93-F796B0B8DEED}"/>
          </ac:spMkLst>
        </pc:spChg>
        <pc:spChg chg="add del mod">
          <ac:chgData name="Murilo Rocha Lemes" userId="7700fe1c617f09cb" providerId="LiveId" clId="{C548D5B6-D5F3-453F-8CC3-C5DF8477DFE9}" dt="2025-04-26T19:48:34.309" v="19989" actId="478"/>
          <ac:spMkLst>
            <pc:docMk/>
            <pc:sldMk cId="4003346424" sldId="273"/>
            <ac:spMk id="85" creationId="{178A89BD-4DBD-E3DA-6DC9-AB229988A715}"/>
          </ac:spMkLst>
        </pc:spChg>
        <pc:spChg chg="add del mod">
          <ac:chgData name="Murilo Rocha Lemes" userId="7700fe1c617f09cb" providerId="LiveId" clId="{C548D5B6-D5F3-453F-8CC3-C5DF8477DFE9}" dt="2025-04-26T19:49:22.087" v="20012" actId="478"/>
          <ac:spMkLst>
            <pc:docMk/>
            <pc:sldMk cId="4003346424" sldId="273"/>
            <ac:spMk id="92" creationId="{6AA75149-C312-8258-8856-3B60EADC19ED}"/>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mod">
          <ac:chgData name="Murilo Rocha Lemes" userId="7700fe1c617f09cb" providerId="LiveId" clId="{C548D5B6-D5F3-453F-8CC3-C5DF8477DFE9}" dt="2025-04-26T19:42:09.440" v="19866"/>
          <ac:spMkLst>
            <pc:docMk/>
            <pc:sldMk cId="4003346424" sldId="273"/>
            <ac:spMk id="107" creationId="{26DD2839-2F8E-E595-1455-AD60411D6CF8}"/>
          </ac:spMkLst>
        </pc:spChg>
        <pc:spChg chg="mod">
          <ac:chgData name="Murilo Rocha Lemes" userId="7700fe1c617f09cb" providerId="LiveId" clId="{C548D5B6-D5F3-453F-8CC3-C5DF8477DFE9}" dt="2025-04-26T19:42:09.440" v="19866"/>
          <ac:spMkLst>
            <pc:docMk/>
            <pc:sldMk cId="4003346424" sldId="273"/>
            <ac:spMk id="108" creationId="{CDC08FB3-6B23-5294-2520-7660A783602F}"/>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add mod">
          <ac:chgData name="Murilo Rocha Lemes" userId="7700fe1c617f09cb" providerId="LiveId" clId="{C548D5B6-D5F3-453F-8CC3-C5DF8477DFE9}" dt="2025-04-26T19:42:57.100" v="19889"/>
          <ac:spMkLst>
            <pc:docMk/>
            <pc:sldMk cId="4003346424" sldId="273"/>
            <ac:spMk id="112" creationId="{7080B75A-C7B7-87E0-7CCC-EFD4B72139FF}"/>
          </ac:spMkLst>
        </pc:spChg>
        <pc:spChg chg="add mod">
          <ac:chgData name="Murilo Rocha Lemes" userId="7700fe1c617f09cb" providerId="LiveId" clId="{C548D5B6-D5F3-453F-8CC3-C5DF8477DFE9}" dt="2025-04-26T19:42:57.100" v="19889"/>
          <ac:spMkLst>
            <pc:docMk/>
            <pc:sldMk cId="4003346424" sldId="273"/>
            <ac:spMk id="113" creationId="{AF257FA2-0BC5-77E5-B535-0A24D29F9FB5}"/>
          </ac:spMkLst>
        </pc:spChg>
        <pc:spChg chg="add mod">
          <ac:chgData name="Murilo Rocha Lemes" userId="7700fe1c617f09cb" providerId="LiveId" clId="{C548D5B6-D5F3-453F-8CC3-C5DF8477DFE9}" dt="2025-04-26T19:42:57.100" v="19889"/>
          <ac:spMkLst>
            <pc:docMk/>
            <pc:sldMk cId="4003346424" sldId="273"/>
            <ac:spMk id="114" creationId="{45C0D95B-EDDC-FD36-C952-043E8E2ACFA4}"/>
          </ac:spMkLst>
        </pc:spChg>
        <pc:spChg chg="add mod">
          <ac:chgData name="Murilo Rocha Lemes" userId="7700fe1c617f09cb" providerId="LiveId" clId="{C548D5B6-D5F3-453F-8CC3-C5DF8477DFE9}" dt="2025-04-26T19:42:57.100" v="19889"/>
          <ac:spMkLst>
            <pc:docMk/>
            <pc:sldMk cId="4003346424" sldId="273"/>
            <ac:spMk id="115" creationId="{A2216A1C-1ACC-283B-D6D9-E606FECE9927}"/>
          </ac:spMkLst>
        </pc:spChg>
        <pc:spChg chg="add mod">
          <ac:chgData name="Murilo Rocha Lemes" userId="7700fe1c617f09cb" providerId="LiveId" clId="{C548D5B6-D5F3-453F-8CC3-C5DF8477DFE9}" dt="2025-04-26T19:42:57.100" v="19889"/>
          <ac:spMkLst>
            <pc:docMk/>
            <pc:sldMk cId="4003346424" sldId="273"/>
            <ac:spMk id="118" creationId="{AAE73E65-53DE-E78F-AAF8-F06A35D25692}"/>
          </ac:spMkLst>
        </pc:spChg>
        <pc:spChg chg="add mod">
          <ac:chgData name="Murilo Rocha Lemes" userId="7700fe1c617f09cb" providerId="LiveId" clId="{C548D5B6-D5F3-453F-8CC3-C5DF8477DFE9}" dt="2025-04-26T19:42:57.100" v="19889"/>
          <ac:spMkLst>
            <pc:docMk/>
            <pc:sldMk cId="4003346424" sldId="273"/>
            <ac:spMk id="120" creationId="{74EDB31C-2211-F4C3-40DB-112F0FE32905}"/>
          </ac:spMkLst>
        </pc:spChg>
        <pc:spChg chg="add mod">
          <ac:chgData name="Murilo Rocha Lemes" userId="7700fe1c617f09cb" providerId="LiveId" clId="{C548D5B6-D5F3-453F-8CC3-C5DF8477DFE9}" dt="2025-04-26T19:42:57.100" v="19889"/>
          <ac:spMkLst>
            <pc:docMk/>
            <pc:sldMk cId="4003346424" sldId="273"/>
            <ac:spMk id="122" creationId="{B81576FA-C07E-17CF-C80F-991963C24A4D}"/>
          </ac:spMkLst>
        </pc:spChg>
        <pc:spChg chg="add mod">
          <ac:chgData name="Murilo Rocha Lemes" userId="7700fe1c617f09cb" providerId="LiveId" clId="{C548D5B6-D5F3-453F-8CC3-C5DF8477DFE9}" dt="2025-04-26T19:42:57.100" v="19889"/>
          <ac:spMkLst>
            <pc:docMk/>
            <pc:sldMk cId="4003346424" sldId="273"/>
            <ac:spMk id="125" creationId="{092198CE-F452-E28D-6AC9-60C025BEA5F3}"/>
          </ac:spMkLst>
        </pc:spChg>
        <pc:spChg chg="mod">
          <ac:chgData name="Murilo Rocha Lemes" userId="7700fe1c617f09cb" providerId="LiveId" clId="{C548D5B6-D5F3-453F-8CC3-C5DF8477DFE9}" dt="2025-04-26T19:43:18.334" v="19893"/>
          <ac:spMkLst>
            <pc:docMk/>
            <pc:sldMk cId="4003346424" sldId="273"/>
            <ac:spMk id="129" creationId="{8D2C9686-8C75-F953-B8E6-793D1DA829F7}"/>
          </ac:spMkLst>
        </pc:spChg>
        <pc:spChg chg="mod">
          <ac:chgData name="Murilo Rocha Lemes" userId="7700fe1c617f09cb" providerId="LiveId" clId="{C548D5B6-D5F3-453F-8CC3-C5DF8477DFE9}" dt="2025-04-26T19:43:18.334" v="19893"/>
          <ac:spMkLst>
            <pc:docMk/>
            <pc:sldMk cId="4003346424" sldId="273"/>
            <ac:spMk id="130" creationId="{C0EC13F4-484D-5540-84AD-BAED0639242C}"/>
          </ac:spMkLst>
        </pc:spChg>
        <pc:spChg chg="mod">
          <ac:chgData name="Murilo Rocha Lemes" userId="7700fe1c617f09cb" providerId="LiveId" clId="{C548D5B6-D5F3-453F-8CC3-C5DF8477DFE9}" dt="2025-04-26T19:43:18.334" v="19893"/>
          <ac:spMkLst>
            <pc:docMk/>
            <pc:sldMk cId="4003346424" sldId="273"/>
            <ac:spMk id="131" creationId="{707F9AB1-8FD5-B1D5-5171-811C1143B086}"/>
          </ac:spMkLst>
        </pc:spChg>
        <pc:spChg chg="mod">
          <ac:chgData name="Murilo Rocha Lemes" userId="7700fe1c617f09cb" providerId="LiveId" clId="{C548D5B6-D5F3-453F-8CC3-C5DF8477DFE9}" dt="2025-04-26T19:43:18.334" v="19893"/>
          <ac:spMkLst>
            <pc:docMk/>
            <pc:sldMk cId="4003346424" sldId="273"/>
            <ac:spMk id="132" creationId="{42FB42C2-537F-DD74-BC8F-626CFC806B2C}"/>
          </ac:spMkLst>
        </pc:spChg>
        <pc:spChg chg="mod">
          <ac:chgData name="Murilo Rocha Lemes" userId="7700fe1c617f09cb" providerId="LiveId" clId="{C548D5B6-D5F3-453F-8CC3-C5DF8477DFE9}" dt="2025-04-26T19:43:18.334" v="19893"/>
          <ac:spMkLst>
            <pc:docMk/>
            <pc:sldMk cId="4003346424" sldId="273"/>
            <ac:spMk id="135" creationId="{BDCA14C3-0220-9865-3B8B-5D1F9668AAEE}"/>
          </ac:spMkLst>
        </pc:spChg>
        <pc:spChg chg="mod">
          <ac:chgData name="Murilo Rocha Lemes" userId="7700fe1c617f09cb" providerId="LiveId" clId="{C548D5B6-D5F3-453F-8CC3-C5DF8477DFE9}" dt="2025-04-26T19:43:18.334" v="19893"/>
          <ac:spMkLst>
            <pc:docMk/>
            <pc:sldMk cId="4003346424" sldId="273"/>
            <ac:spMk id="137" creationId="{0D279A3D-8CF7-75C6-6860-E84FE1BCD15E}"/>
          </ac:spMkLst>
        </pc:spChg>
        <pc:spChg chg="mod">
          <ac:chgData name="Murilo Rocha Lemes" userId="7700fe1c617f09cb" providerId="LiveId" clId="{C548D5B6-D5F3-453F-8CC3-C5DF8477DFE9}" dt="2025-04-26T19:43:18.334" v="19893"/>
          <ac:spMkLst>
            <pc:docMk/>
            <pc:sldMk cId="4003346424" sldId="273"/>
            <ac:spMk id="139" creationId="{BAEA53FE-356C-D43A-94B2-5AB244326374}"/>
          </ac:spMkLst>
        </pc:spChg>
        <pc:spChg chg="mod">
          <ac:chgData name="Murilo Rocha Lemes" userId="7700fe1c617f09cb" providerId="LiveId" clId="{C548D5B6-D5F3-453F-8CC3-C5DF8477DFE9}" dt="2025-04-26T19:43:18.334" v="19893"/>
          <ac:spMkLst>
            <pc:docMk/>
            <pc:sldMk cId="4003346424" sldId="273"/>
            <ac:spMk id="142" creationId="{36D68E1B-FAC4-823A-9F54-5E2ACBE80700}"/>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1:22:27.133" v="23611" actId="14100"/>
          <ac:spMkLst>
            <pc:docMk/>
            <pc:sldMk cId="4003346424" sldId="273"/>
            <ac:spMk id="168" creationId="{1BF14273-6603-CFEA-AC28-C294FB03BCCB}"/>
          </ac:spMkLst>
        </pc:spChg>
        <pc:spChg chg="add del mod">
          <ac:chgData name="Murilo Rocha Lemes" userId="7700fe1c617f09cb" providerId="LiveId" clId="{C548D5B6-D5F3-453F-8CC3-C5DF8477DFE9}" dt="2025-04-26T23:33:59.868" v="20155" actId="478"/>
          <ac:spMkLst>
            <pc:docMk/>
            <pc:sldMk cId="4003346424" sldId="273"/>
            <ac:spMk id="172" creationId="{725B54DB-8E77-0566-A530-A771AE9C43E9}"/>
          </ac:spMkLst>
        </pc:spChg>
        <pc:spChg chg="add del mod">
          <ac:chgData name="Murilo Rocha Lemes" userId="7700fe1c617f09cb" providerId="LiveId" clId="{C548D5B6-D5F3-453F-8CC3-C5DF8477DFE9}" dt="2025-04-26T23:43:15.967" v="20233" actId="478"/>
          <ac:spMkLst>
            <pc:docMk/>
            <pc:sldMk cId="4003346424" sldId="273"/>
            <ac:spMk id="173" creationId="{A8BC3859-C488-E20D-09BE-FF8A6E16979C}"/>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1:22:31.771" v="23612" actId="14100"/>
          <ac:spMkLst>
            <pc:docMk/>
            <pc:sldMk cId="4003346424" sldId="273"/>
            <ac:spMk id="197" creationId="{9DC726AB-54EA-AFE5-E561-CFA0E4AD0726}"/>
          </ac:spMkLst>
        </pc:spChg>
        <pc:spChg chg="add mod">
          <ac:chgData name="Murilo Rocha Lemes" userId="7700fe1c617f09cb" providerId="LiveId" clId="{C548D5B6-D5F3-453F-8CC3-C5DF8477DFE9}" dt="2025-04-27T01:17:13.666" v="23460" actId="1036"/>
          <ac:spMkLst>
            <pc:docMk/>
            <pc:sldMk cId="4003346424" sldId="273"/>
            <ac:spMk id="205" creationId="{873926A3-55C5-AA63-86D0-393032EE3D76}"/>
          </ac:spMkLst>
        </pc:spChg>
        <pc:spChg chg="add mod">
          <ac:chgData name="Murilo Rocha Lemes" userId="7700fe1c617f09cb" providerId="LiveId" clId="{C548D5B6-D5F3-453F-8CC3-C5DF8477DFE9}" dt="2025-04-27T01:16:25.625" v="23435" actId="2"/>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7T01:17:30.345" v="23469" actId="1036"/>
          <ac:spMkLst>
            <pc:docMk/>
            <pc:sldMk cId="4003346424" sldId="273"/>
            <ac:spMk id="227" creationId="{9AB92FBB-4A8E-C81E-E4DE-A5AD0B198BD7}"/>
          </ac:spMkLst>
        </pc:spChg>
        <pc:spChg chg="add del mod">
          <ac:chgData name="Murilo Rocha Lemes" userId="7700fe1c617f09cb" providerId="LiveId" clId="{C548D5B6-D5F3-453F-8CC3-C5DF8477DFE9}" dt="2025-04-27T00:41:10.070" v="22592" actId="478"/>
          <ac:spMkLst>
            <pc:docMk/>
            <pc:sldMk cId="4003346424" sldId="273"/>
            <ac:spMk id="228" creationId="{EC96729A-4F94-4136-3C2F-0036DA0AA1C8}"/>
          </ac:spMkLst>
        </pc:spChg>
        <pc:spChg chg="add mod">
          <ac:chgData name="Murilo Rocha Lemes" userId="7700fe1c617f09cb" providerId="LiveId" clId="{C548D5B6-D5F3-453F-8CC3-C5DF8477DFE9}" dt="2025-04-27T01:21:56.912" v="23609" actId="1035"/>
          <ac:spMkLst>
            <pc:docMk/>
            <pc:sldMk cId="4003346424" sldId="273"/>
            <ac:spMk id="229" creationId="{906AB47E-B9E3-2E13-B958-1CD1E5E033AA}"/>
          </ac:spMkLst>
        </pc:spChg>
        <pc:spChg chg="add del mod">
          <ac:chgData name="Murilo Rocha Lemes" userId="7700fe1c617f09cb" providerId="LiveId" clId="{C548D5B6-D5F3-453F-8CC3-C5DF8477DFE9}" dt="2025-04-27T00:53:27.193" v="22884" actId="478"/>
          <ac:spMkLst>
            <pc:docMk/>
            <pc:sldMk cId="4003346424" sldId="273"/>
            <ac:spMk id="232" creationId="{58448341-F547-6343-8B1D-1E181B41CA34}"/>
          </ac:spMkLst>
        </pc:spChg>
        <pc:spChg chg="add del mod">
          <ac:chgData name="Murilo Rocha Lemes" userId="7700fe1c617f09cb" providerId="LiveId" clId="{C548D5B6-D5F3-453F-8CC3-C5DF8477DFE9}" dt="2025-04-27T00:54:08.248" v="22900" actId="478"/>
          <ac:spMkLst>
            <pc:docMk/>
            <pc:sldMk cId="4003346424" sldId="273"/>
            <ac:spMk id="234" creationId="{2BCDFD14-F3C6-B435-E3CA-3A866D436ABE}"/>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add del mod">
          <ac:chgData name="Murilo Rocha Lemes" userId="7700fe1c617f09cb" providerId="LiveId" clId="{C548D5B6-D5F3-453F-8CC3-C5DF8477DFE9}" dt="2025-04-26T18:45:29.044" v="18428" actId="478"/>
          <ac:grpSpMkLst>
            <pc:docMk/>
            <pc:sldMk cId="4003346424" sldId="273"/>
            <ac:grpSpMk id="37" creationId="{AFF1D63E-7B97-E588-5BEC-E6891C41E640}"/>
          </ac:grpSpMkLst>
        </pc:grpChg>
        <pc:grpChg chg="mod">
          <ac:chgData name="Murilo Rocha Lemes" userId="7700fe1c617f09cb" providerId="LiveId" clId="{C548D5B6-D5F3-453F-8CC3-C5DF8477DFE9}" dt="2025-04-26T18:35:53.327" v="18208"/>
          <ac:grpSpMkLst>
            <pc:docMk/>
            <pc:sldMk cId="4003346424" sldId="273"/>
            <ac:grpSpMk id="38" creationId="{A44F7EB8-B9BC-14C1-463B-E30ED50B6A17}"/>
          </ac:grpSpMkLst>
        </pc:grpChg>
        <pc:grpChg chg="add del mod">
          <ac:chgData name="Murilo Rocha Lemes" userId="7700fe1c617f09cb" providerId="LiveId" clId="{C548D5B6-D5F3-453F-8CC3-C5DF8477DFE9}" dt="2025-04-26T19:14:00.528" v="19124" actId="478"/>
          <ac:grpSpMkLst>
            <pc:docMk/>
            <pc:sldMk cId="4003346424" sldId="273"/>
            <ac:grpSpMk id="48" creationId="{6F080C81-EA2E-E45E-0FAE-B62A41657B63}"/>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6T19:18:34.442" v="19204" actId="478"/>
          <ac:grpSpMkLst>
            <pc:docMk/>
            <pc:sldMk cId="4003346424" sldId="273"/>
            <ac:grpSpMk id="62" creationId="{23B8B76D-1567-BCE5-82C3-4390B8B4AA7D}"/>
          </ac:grpSpMkLst>
        </pc:grpChg>
        <pc:grpChg chg="add del mod">
          <ac:chgData name="Murilo Rocha Lemes" userId="7700fe1c617f09cb" providerId="LiveId" clId="{C548D5B6-D5F3-453F-8CC3-C5DF8477DFE9}" dt="2025-04-26T19:18:01.418" v="19184" actId="478"/>
          <ac:grpSpMkLst>
            <pc:docMk/>
            <pc:sldMk cId="4003346424" sldId="273"/>
            <ac:grpSpMk id="65" creationId="{B9596E0A-58F5-3DAC-E133-0A87F78AD31A}"/>
          </ac:grpSpMkLst>
        </pc:grpChg>
        <pc:grpChg chg="add del mod">
          <ac:chgData name="Murilo Rocha Lemes" userId="7700fe1c617f09cb" providerId="LiveId" clId="{C548D5B6-D5F3-453F-8CC3-C5DF8477DFE9}" dt="2025-04-26T19:18:23.907" v="19200" actId="478"/>
          <ac:grpSpMkLst>
            <pc:docMk/>
            <pc:sldMk cId="4003346424" sldId="273"/>
            <ac:grpSpMk id="68" creationId="{497FC3B9-D007-58E1-A610-142B759EA628}"/>
          </ac:grpSpMkLst>
        </pc:grpChg>
        <pc:grpChg chg="add del mod">
          <ac:chgData name="Murilo Rocha Lemes" userId="7700fe1c617f09cb" providerId="LiveId" clId="{C548D5B6-D5F3-453F-8CC3-C5DF8477DFE9}" dt="2025-04-26T19:42:14.155" v="19868" actId="478"/>
          <ac:grpSpMkLst>
            <pc:docMk/>
            <pc:sldMk cId="4003346424" sldId="273"/>
            <ac:grpSpMk id="106" creationId="{E8D3CBCB-08F5-25B5-CF02-A45A1D7A3D10}"/>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del mod">
          <ac:chgData name="Murilo Rocha Lemes" userId="7700fe1c617f09cb" providerId="LiveId" clId="{C548D5B6-D5F3-453F-8CC3-C5DF8477DFE9}" dt="2025-04-26T19:44:02.134" v="19914" actId="478"/>
          <ac:grpSpMkLst>
            <pc:docMk/>
            <pc:sldMk cId="4003346424" sldId="273"/>
            <ac:grpSpMk id="127" creationId="{D94C3933-6B94-2F96-D745-DE7AF068D3E1}"/>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add del mod">
          <ac:chgData name="Murilo Rocha Lemes" userId="7700fe1c617f09cb" providerId="LiveId" clId="{C548D5B6-D5F3-453F-8CC3-C5DF8477DFE9}" dt="2025-04-27T00:25:36.260" v="21973" actId="478"/>
          <ac:grpSpMkLst>
            <pc:docMk/>
            <pc:sldMk cId="4003346424" sldId="273"/>
            <ac:grpSpMk id="213" creationId="{97817AF3-BD1A-EE72-A468-E04D378E1078}"/>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del mod modGraphic">
          <ac:chgData name="Murilo Rocha Lemes" userId="7700fe1c617f09cb" providerId="LiveId" clId="{C548D5B6-D5F3-453F-8CC3-C5DF8477DFE9}" dt="2025-04-26T18:22:07.624" v="17727" actId="478"/>
          <ac:graphicFrameMkLst>
            <pc:docMk/>
            <pc:sldMk cId="4003346424" sldId="273"/>
            <ac:graphicFrameMk id="3" creationId="{6113B1C0-9C02-9A44-9C17-C5059E830CF7}"/>
          </ac:graphicFrameMkLst>
        </pc:graphicFrameChg>
        <pc:graphicFrameChg chg="add del mod modGraphic">
          <ac:chgData name="Murilo Rocha Lemes" userId="7700fe1c617f09cb" providerId="LiveId" clId="{C548D5B6-D5F3-453F-8CC3-C5DF8477DFE9}" dt="2025-04-26T18:42:42.854" v="18399" actId="478"/>
          <ac:graphicFrameMkLst>
            <pc:docMk/>
            <pc:sldMk cId="4003346424" sldId="273"/>
            <ac:graphicFrameMk id="53" creationId="{0E470B1A-E86E-2AEC-5BA1-57F3D01D0415}"/>
          </ac:graphicFrameMkLst>
        </pc:graphicFrameChg>
        <pc:graphicFrameChg chg="add mod modGraphic">
          <ac:chgData name="Murilo Rocha Lemes" userId="7700fe1c617f09cb" providerId="LiveId" clId="{C548D5B6-D5F3-453F-8CC3-C5DF8477DFE9}" dt="2025-04-27T01:02:53.880" v="22907"/>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7T01:17:51.253" v="23470" actId="207"/>
          <ac:graphicFrameMkLst>
            <pc:docMk/>
            <pc:sldMk cId="4003346424" sldId="273"/>
            <ac:graphicFrameMk id="235" creationId="{5E966465-CF1B-63AA-2AC9-90F840BA2473}"/>
          </ac:graphicFrameMkLst>
        </pc:graphicFrameChg>
        <pc:picChg chg="del mod">
          <ac:chgData name="Murilo Rocha Lemes" userId="7700fe1c617f09cb" providerId="LiveId" clId="{C548D5B6-D5F3-453F-8CC3-C5DF8477DFE9}" dt="2025-04-26T18:34:06.517" v="18178" actId="478"/>
          <ac:picMkLst>
            <pc:docMk/>
            <pc:sldMk cId="4003346424" sldId="273"/>
            <ac:picMk id="24" creationId="{5F80A64C-C036-D2C5-1388-D4DA0D6E555C}"/>
          </ac:picMkLst>
        </pc:pic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mod">
          <ac:chgData name="Murilo Rocha Lemes" userId="7700fe1c617f09cb" providerId="LiveId" clId="{C548D5B6-D5F3-453F-8CC3-C5DF8477DFE9}" dt="2025-04-26T18:35:53.327" v="18208"/>
          <ac:picMkLst>
            <pc:docMk/>
            <pc:sldMk cId="4003346424" sldId="273"/>
            <ac:picMk id="39" creationId="{0214E102-7393-7F5A-94CE-C9272148008E}"/>
          </ac:picMkLst>
        </pc:picChg>
        <pc:picChg chg="del mod topLvl">
          <ac:chgData name="Murilo Rocha Lemes" userId="7700fe1c617f09cb" providerId="LiveId" clId="{C548D5B6-D5F3-453F-8CC3-C5DF8477DFE9}" dt="2025-04-26T19:14:00.528" v="19124" actId="478"/>
          <ac:picMkLst>
            <pc:docMk/>
            <pc:sldMk cId="4003346424" sldId="273"/>
            <ac:picMk id="50" creationId="{1C6E2705-A89A-4F57-1067-9AB1D122A61A}"/>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add del mod">
          <ac:chgData name="Murilo Rocha Lemes" userId="7700fe1c617f09cb" providerId="LiveId" clId="{C548D5B6-D5F3-453F-8CC3-C5DF8477DFE9}" dt="2025-04-26T19:48:43.414" v="19994" actId="478"/>
          <ac:picMkLst>
            <pc:docMk/>
            <pc:sldMk cId="4003346424" sldId="273"/>
            <ac:picMk id="84" creationId="{62440F71-B60B-FDC7-1197-39C1D0EDC136}"/>
          </ac:picMkLst>
        </pc:picChg>
        <pc:picChg chg="add del mod">
          <ac:chgData name="Murilo Rocha Lemes" userId="7700fe1c617f09cb" providerId="LiveId" clId="{C548D5B6-D5F3-453F-8CC3-C5DF8477DFE9}" dt="2025-04-26T19:48:39.934" v="19992" actId="478"/>
          <ac:picMkLst>
            <pc:docMk/>
            <pc:sldMk cId="4003346424" sldId="273"/>
            <ac:picMk id="86" creationId="{B053B3B6-3739-2704-C038-7BEB876A2EA6}"/>
          </ac:picMkLst>
        </pc:picChg>
        <pc:picChg chg="add del mod">
          <ac:chgData name="Murilo Rocha Lemes" userId="7700fe1c617f09cb" providerId="LiveId" clId="{C548D5B6-D5F3-453F-8CC3-C5DF8477DFE9}" dt="2025-04-26T19:48:41.556" v="19993" actId="478"/>
          <ac:picMkLst>
            <pc:docMk/>
            <pc:sldMk cId="4003346424" sldId="273"/>
            <ac:picMk id="104" creationId="{622B0BC9-E779-2A42-7B64-F7FAE6F91B74}"/>
          </ac:picMkLst>
        </pc:picChg>
        <pc:picChg chg="add mod">
          <ac:chgData name="Murilo Rocha Lemes" userId="7700fe1c617f09cb" providerId="LiveId" clId="{C548D5B6-D5F3-453F-8CC3-C5DF8477DFE9}" dt="2025-04-26T19:42:57.100" v="19889"/>
          <ac:picMkLst>
            <pc:docMk/>
            <pc:sldMk cId="4003346424" sldId="273"/>
            <ac:picMk id="119" creationId="{576CF2A9-4527-C8CD-E92A-761F50E46BD5}"/>
          </ac:picMkLst>
        </pc:picChg>
        <pc:picChg chg="add mod">
          <ac:chgData name="Murilo Rocha Lemes" userId="7700fe1c617f09cb" providerId="LiveId" clId="{C548D5B6-D5F3-453F-8CC3-C5DF8477DFE9}" dt="2025-04-26T19:42:57.100" v="19889"/>
          <ac:picMkLst>
            <pc:docMk/>
            <pc:sldMk cId="4003346424" sldId="273"/>
            <ac:picMk id="121" creationId="{09F5F2C6-259E-E63B-CEE7-9E42F7F919AB}"/>
          </ac:picMkLst>
        </pc:picChg>
        <pc:picChg chg="mod">
          <ac:chgData name="Murilo Rocha Lemes" userId="7700fe1c617f09cb" providerId="LiveId" clId="{C548D5B6-D5F3-453F-8CC3-C5DF8477DFE9}" dt="2025-04-26T19:43:18.334" v="19893"/>
          <ac:picMkLst>
            <pc:docMk/>
            <pc:sldMk cId="4003346424" sldId="273"/>
            <ac:picMk id="136" creationId="{EB688B79-2EA3-40CD-6868-8A4484D1BD9A}"/>
          </ac:picMkLst>
        </pc:picChg>
        <pc:picChg chg="mod">
          <ac:chgData name="Murilo Rocha Lemes" userId="7700fe1c617f09cb" providerId="LiveId" clId="{C548D5B6-D5F3-453F-8CC3-C5DF8477DFE9}" dt="2025-04-26T19:43:18.334" v="19893"/>
          <ac:picMkLst>
            <pc:docMk/>
            <pc:sldMk cId="4003346424" sldId="273"/>
            <ac:picMk id="138" creationId="{51DECE76-DA6E-A3F2-CB63-605364572D00}"/>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del mod">
          <ac:chgData name="Murilo Rocha Lemes" userId="7700fe1c617f09cb" providerId="LiveId" clId="{C548D5B6-D5F3-453F-8CC3-C5DF8477DFE9}" dt="2025-04-26T19:53:00.190" v="20044" actId="478"/>
          <ac:picMkLst>
            <pc:docMk/>
            <pc:sldMk cId="4003346424" sldId="273"/>
            <ac:picMk id="154" creationId="{DF6F5537-0AB2-E82A-E51A-3923BA2563FD}"/>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add del mod">
          <ac:chgData name="Murilo Rocha Lemes" userId="7700fe1c617f09cb" providerId="LiveId" clId="{C548D5B6-D5F3-453F-8CC3-C5DF8477DFE9}" dt="2025-04-26T23:33:58.017" v="20154" actId="478"/>
          <ac:picMkLst>
            <pc:docMk/>
            <pc:sldMk cId="4003346424" sldId="273"/>
            <ac:picMk id="171" creationId="{96513D89-3DCF-5326-D15B-32435A31EC5A}"/>
          </ac:picMkLst>
        </pc:picChg>
        <pc:picChg chg="del mod topLvl">
          <ac:chgData name="Murilo Rocha Lemes" userId="7700fe1c617f09cb" providerId="LiveId" clId="{C548D5B6-D5F3-453F-8CC3-C5DF8477DFE9}" dt="2025-04-27T00:25:36.260" v="21973" actId="478"/>
          <ac:picMkLst>
            <pc:docMk/>
            <pc:sldMk cId="4003346424" sldId="273"/>
            <ac:picMk id="215" creationId="{BCB16DAD-CF10-5875-C1B6-2DF090EDB105}"/>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del mod">
          <ac:chgData name="Murilo Rocha Lemes" userId="7700fe1c617f09cb" providerId="LiveId" clId="{C548D5B6-D5F3-453F-8CC3-C5DF8477DFE9}" dt="2025-04-26T18:30:56.470" v="18027" actId="478"/>
          <ac:cxnSpMkLst>
            <pc:docMk/>
            <pc:sldMk cId="4003346424" sldId="273"/>
            <ac:cxnSpMk id="2" creationId="{3DDE4437-DDFE-6E29-5952-4843BEBC59E6}"/>
          </ac:cxnSpMkLst>
        </pc:cxnChg>
        <pc:cxnChg chg="add del mod">
          <ac:chgData name="Murilo Rocha Lemes" userId="7700fe1c617f09cb" providerId="LiveId" clId="{C548D5B6-D5F3-453F-8CC3-C5DF8477DFE9}" dt="2025-04-26T18:30:57.177" v="18028" actId="478"/>
          <ac:cxnSpMkLst>
            <pc:docMk/>
            <pc:sldMk cId="4003346424" sldId="273"/>
            <ac:cxnSpMk id="5" creationId="{4998FA6E-7C89-60CB-842C-77B5991C6278}"/>
          </ac:cxnSpMkLst>
        </pc:cxnChg>
        <pc:cxnChg chg="add del mod">
          <ac:chgData name="Murilo Rocha Lemes" userId="7700fe1c617f09cb" providerId="LiveId" clId="{C548D5B6-D5F3-453F-8CC3-C5DF8477DFE9}" dt="2025-04-26T18:30:53.264" v="18026" actId="478"/>
          <ac:cxnSpMkLst>
            <pc:docMk/>
            <pc:sldMk cId="4003346424" sldId="273"/>
            <ac:cxnSpMk id="6" creationId="{2BD02A79-01C4-BD36-27D6-3BC47EC7A6C7}"/>
          </ac:cxnSpMkLst>
        </pc:cxnChg>
        <pc:cxnChg chg="add del mod">
          <ac:chgData name="Murilo Rocha Lemes" userId="7700fe1c617f09cb" providerId="LiveId" clId="{C548D5B6-D5F3-453F-8CC3-C5DF8477DFE9}" dt="2025-04-26T18:30:47.232" v="18024" actId="478"/>
          <ac:cxnSpMkLst>
            <pc:docMk/>
            <pc:sldMk cId="4003346424" sldId="273"/>
            <ac:cxnSpMk id="9" creationId="{F5E6D6A9-2CC2-BF01-B2F2-098E9CE0DB4A}"/>
          </ac:cxnSpMkLst>
        </pc:cxnChg>
        <pc:cxnChg chg="add del mod">
          <ac:chgData name="Murilo Rocha Lemes" userId="7700fe1c617f09cb" providerId="LiveId" clId="{C548D5B6-D5F3-453F-8CC3-C5DF8477DFE9}" dt="2025-04-26T18:30:50.486" v="18025" actId="478"/>
          <ac:cxnSpMkLst>
            <pc:docMk/>
            <pc:sldMk cId="4003346424" sldId="273"/>
            <ac:cxnSpMk id="10" creationId="{19DEAC64-78FE-6E88-6B1F-404C81557EDF}"/>
          </ac:cxnSpMkLst>
        </pc:cxnChg>
        <pc:cxnChg chg="add del mod">
          <ac:chgData name="Murilo Rocha Lemes" userId="7700fe1c617f09cb" providerId="LiveId" clId="{C548D5B6-D5F3-453F-8CC3-C5DF8477DFE9}" dt="2025-04-27T00:28:09.659" v="22037" actId="478"/>
          <ac:cxnSpMkLst>
            <pc:docMk/>
            <pc:sldMk cId="4003346424" sldId="273"/>
            <ac:cxnSpMk id="13" creationId="{EB1F65F9-1804-D5B0-659B-9B1FA3099966}"/>
          </ac:cxnSpMkLst>
        </pc:cxn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del mod">
          <ac:chgData name="Murilo Rocha Lemes" userId="7700fe1c617f09cb" providerId="LiveId" clId="{C548D5B6-D5F3-453F-8CC3-C5DF8477DFE9}" dt="2025-04-26T18:45:33.523" v="18432" actId="478"/>
          <ac:cxnSpMkLst>
            <pc:docMk/>
            <pc:sldMk cId="4003346424" sldId="273"/>
            <ac:cxnSpMk id="29" creationId="{D199F899-3C06-C356-A4A5-619FE7461E9F}"/>
          </ac:cxnSpMkLst>
        </pc:cxnChg>
        <pc:cxnChg chg="add del mod">
          <ac:chgData name="Murilo Rocha Lemes" userId="7700fe1c617f09cb" providerId="LiveId" clId="{C548D5B6-D5F3-453F-8CC3-C5DF8477DFE9}" dt="2025-04-26T18:45:31.724" v="18431" actId="478"/>
          <ac:cxnSpMkLst>
            <pc:docMk/>
            <pc:sldMk cId="4003346424" sldId="273"/>
            <ac:cxnSpMk id="30" creationId="{30E3D020-6985-DFD5-1FDE-B984CB0C42F0}"/>
          </ac:cxnSpMkLst>
        </pc:cxnChg>
        <pc:cxnChg chg="add del mod">
          <ac:chgData name="Murilo Rocha Lemes" userId="7700fe1c617f09cb" providerId="LiveId" clId="{C548D5B6-D5F3-453F-8CC3-C5DF8477DFE9}" dt="2025-04-26T18:45:35.304" v="18433" actId="478"/>
          <ac:cxnSpMkLst>
            <pc:docMk/>
            <pc:sldMk cId="4003346424" sldId="273"/>
            <ac:cxnSpMk id="32" creationId="{870735E3-8111-C379-8266-BB5614D96A19}"/>
          </ac:cxnSpMkLst>
        </pc:cxnChg>
        <pc:cxnChg chg="del mod">
          <ac:chgData name="Murilo Rocha Lemes" userId="7700fe1c617f09cb" providerId="LiveId" clId="{C548D5B6-D5F3-453F-8CC3-C5DF8477DFE9}" dt="2025-04-26T18:45:29.916" v="18429" actId="478"/>
          <ac:cxnSpMkLst>
            <pc:docMk/>
            <pc:sldMk cId="4003346424" sldId="273"/>
            <ac:cxnSpMk id="33" creationId="{F6A250F1-6D85-FF9D-0146-8942DA1B6A60}"/>
          </ac:cxnSpMkLst>
        </pc:cxnChg>
        <pc:cxnChg chg="add del mod">
          <ac:chgData name="Murilo Rocha Lemes" userId="7700fe1c617f09cb" providerId="LiveId" clId="{C548D5B6-D5F3-453F-8CC3-C5DF8477DFE9}" dt="2025-04-26T18:45:30.774" v="18430" actId="478"/>
          <ac:cxnSpMkLst>
            <pc:docMk/>
            <pc:sldMk cId="4003346424" sldId="273"/>
            <ac:cxnSpMk id="35" creationId="{CAAA71F3-5936-87F3-97B9-42BA189CD2B1}"/>
          </ac:cxnSpMkLst>
        </pc:cxnChg>
        <pc:cxnChg chg="add del mod">
          <ac:chgData name="Murilo Rocha Lemes" userId="7700fe1c617f09cb" providerId="LiveId" clId="{C548D5B6-D5F3-453F-8CC3-C5DF8477DFE9}" dt="2025-04-26T18:45:36.973" v="18434" actId="478"/>
          <ac:cxnSpMkLst>
            <pc:docMk/>
            <pc:sldMk cId="4003346424" sldId="273"/>
            <ac:cxnSpMk id="36" creationId="{2B4CC854-2E30-F677-D1BB-5DF8FDC88C69}"/>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del mod">
          <ac:chgData name="Murilo Rocha Lemes" userId="7700fe1c617f09cb" providerId="LiveId" clId="{C548D5B6-D5F3-453F-8CC3-C5DF8477DFE9}" dt="2025-04-26T23:51:22.576" v="20512" actId="478"/>
          <ac:cxnSpMkLst>
            <pc:docMk/>
            <pc:sldMk cId="4003346424" sldId="273"/>
            <ac:cxnSpMk id="74" creationId="{4B9EF346-515C-790D-E6B5-AFE681B9E820}"/>
          </ac:cxnSpMkLst>
        </pc:cxnChg>
        <pc:cxnChg chg="add del mod">
          <ac:chgData name="Murilo Rocha Lemes" userId="7700fe1c617f09cb" providerId="LiveId" clId="{C548D5B6-D5F3-453F-8CC3-C5DF8477DFE9}" dt="2025-04-26T19:21:55.674" v="19266" actId="478"/>
          <ac:cxnSpMkLst>
            <pc:docMk/>
            <pc:sldMk cId="4003346424" sldId="273"/>
            <ac:cxnSpMk id="75" creationId="{5E167E2A-B53B-C6C5-5385-51C44C3BDD7D}"/>
          </ac:cxnSpMkLst>
        </pc:cxnChg>
        <pc:cxnChg chg="add del mod">
          <ac:chgData name="Murilo Rocha Lemes" userId="7700fe1c617f09cb" providerId="LiveId" clId="{C548D5B6-D5F3-453F-8CC3-C5DF8477DFE9}" dt="2025-04-26T23:51:24.421" v="20513" actId="478"/>
          <ac:cxnSpMkLst>
            <pc:docMk/>
            <pc:sldMk cId="4003346424" sldId="273"/>
            <ac:cxnSpMk id="79" creationId="{9AEF5E6E-ACAE-4067-2372-B5322FCBAB5E}"/>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add del mod">
          <ac:chgData name="Murilo Rocha Lemes" userId="7700fe1c617f09cb" providerId="LiveId" clId="{C548D5B6-D5F3-453F-8CC3-C5DF8477DFE9}" dt="2025-04-26T23:48:11.622" v="20381" actId="478"/>
          <ac:cxnSpMkLst>
            <pc:docMk/>
            <pc:sldMk cId="4003346424" sldId="273"/>
            <ac:cxnSpMk id="99" creationId="{E0997F5E-A522-0F8A-9172-FC05BC7719EB}"/>
          </ac:cxnSpMkLst>
        </pc:cxnChg>
        <pc:cxnChg chg="mod">
          <ac:chgData name="Murilo Rocha Lemes" userId="7700fe1c617f09cb" providerId="LiveId" clId="{C548D5B6-D5F3-453F-8CC3-C5DF8477DFE9}" dt="2025-04-26T19:44:02.134" v="19914" actId="478"/>
          <ac:cxnSpMkLst>
            <pc:docMk/>
            <pc:sldMk cId="4003346424" sldId="273"/>
            <ac:cxnSpMk id="128" creationId="{358B9378-1771-6E57-DB7D-91189632B9AA}"/>
          </ac:cxnSpMkLst>
        </pc:cxnChg>
        <pc:cxnChg chg="mod">
          <ac:chgData name="Murilo Rocha Lemes" userId="7700fe1c617f09cb" providerId="LiveId" clId="{C548D5B6-D5F3-453F-8CC3-C5DF8477DFE9}" dt="2025-04-26T19:44:02.134" v="19914" actId="478"/>
          <ac:cxnSpMkLst>
            <pc:docMk/>
            <pc:sldMk cId="4003346424" sldId="273"/>
            <ac:cxnSpMk id="133" creationId="{C1B5AE3D-EEFC-6389-7E31-5A1F21F8DAB0}"/>
          </ac:cxnSpMkLst>
        </pc:cxnChg>
        <pc:cxnChg chg="mod">
          <ac:chgData name="Murilo Rocha Lemes" userId="7700fe1c617f09cb" providerId="LiveId" clId="{C548D5B6-D5F3-453F-8CC3-C5DF8477DFE9}" dt="2025-04-26T19:44:02.134" v="19914" actId="478"/>
          <ac:cxnSpMkLst>
            <pc:docMk/>
            <pc:sldMk cId="4003346424" sldId="273"/>
            <ac:cxnSpMk id="134" creationId="{BDEA63BA-054E-2A25-72EF-4FA6B72DE461}"/>
          </ac:cxnSpMkLst>
        </pc:cxnChg>
        <pc:cxnChg chg="mod">
          <ac:chgData name="Murilo Rocha Lemes" userId="7700fe1c617f09cb" providerId="LiveId" clId="{C548D5B6-D5F3-453F-8CC3-C5DF8477DFE9}" dt="2025-04-26T19:44:02.134" v="19914" actId="478"/>
          <ac:cxnSpMkLst>
            <pc:docMk/>
            <pc:sldMk cId="4003346424" sldId="273"/>
            <ac:cxnSpMk id="140" creationId="{0A509819-F049-502C-9593-B48DF6C5C43C}"/>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ac:chgData name="Murilo Rocha Lemes" userId="7700fe1c617f09cb" providerId="LiveId" clId="{C548D5B6-D5F3-453F-8CC3-C5DF8477DFE9}" dt="2025-04-26T23:53:46.383" v="20528"/>
          <ac:cxnSpMkLst>
            <pc:docMk/>
            <pc:sldMk cId="4003346424" sldId="273"/>
            <ac:cxnSpMk id="195" creationId="{E80B4F11-246A-0AFB-E59E-14FAE119370F}"/>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del mod">
          <ac:chgData name="Murilo Rocha Lemes" userId="7700fe1c617f09cb" providerId="LiveId" clId="{C548D5B6-D5F3-453F-8CC3-C5DF8477DFE9}" dt="2025-04-26T23:59:36.808" v="20697" actId="478"/>
          <ac:cxnSpMkLst>
            <pc:docMk/>
            <pc:sldMk cId="4003346424" sldId="273"/>
            <ac:cxnSpMk id="201" creationId="{46B8ECCE-DF1D-7077-83DF-E3F225285CCA}"/>
          </ac:cxnSpMkLst>
        </pc:cxnChg>
        <pc:cxnChg chg="add del mod">
          <ac:chgData name="Murilo Rocha Lemes" userId="7700fe1c617f09cb" providerId="LiveId" clId="{C548D5B6-D5F3-453F-8CC3-C5DF8477DFE9}" dt="2025-04-26T23:59:38.848" v="20698" actId="478"/>
          <ac:cxnSpMkLst>
            <pc:docMk/>
            <pc:sldMk cId="4003346424" sldId="273"/>
            <ac:cxnSpMk id="202" creationId="{AECDB44A-7FE6-C3E3-66C0-C5F11F69A3A0}"/>
          </ac:cxnSpMkLst>
        </pc:cxnChg>
        <pc:cxnChg chg="add del mod">
          <ac:chgData name="Murilo Rocha Lemes" userId="7700fe1c617f09cb" providerId="LiveId" clId="{C548D5B6-D5F3-453F-8CC3-C5DF8477DFE9}" dt="2025-04-27T00:28:04.376" v="22035" actId="478"/>
          <ac:cxnSpMkLst>
            <pc:docMk/>
            <pc:sldMk cId="4003346424" sldId="273"/>
            <ac:cxnSpMk id="208" creationId="{B3314C71-D066-44F2-B24B-9B3AD903F908}"/>
          </ac:cxnSpMkLst>
        </pc:cxnChg>
        <pc:cxnChg chg="add del mod">
          <ac:chgData name="Murilo Rocha Lemes" userId="7700fe1c617f09cb" providerId="LiveId" clId="{C548D5B6-D5F3-453F-8CC3-C5DF8477DFE9}" dt="2025-04-27T00:28:05.689" v="22036" actId="478"/>
          <ac:cxnSpMkLst>
            <pc:docMk/>
            <pc:sldMk cId="4003346424" sldId="273"/>
            <ac:cxnSpMk id="209" creationId="{4421E174-105B-ADB1-A57C-4790C034E4EE}"/>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del mod">
          <ac:chgData name="Murilo Rocha Lemes" userId="7700fe1c617f09cb" providerId="LiveId" clId="{C548D5B6-D5F3-453F-8CC3-C5DF8477DFE9}" dt="2025-04-27T00:21:57.873" v="21923" actId="478"/>
          <ac:cxnSpMkLst>
            <pc:docMk/>
            <pc:sldMk cId="4003346424" sldId="273"/>
            <ac:cxnSpMk id="218" creationId="{DCD6E6E4-2E38-9C88-0A30-2512C32CB468}"/>
          </ac:cxnSpMkLst>
        </pc:cxnChg>
        <pc:cxnChg chg="add del mod">
          <ac:chgData name="Murilo Rocha Lemes" userId="7700fe1c617f09cb" providerId="LiveId" clId="{C548D5B6-D5F3-453F-8CC3-C5DF8477DFE9}" dt="2025-04-27T01:06:57.752" v="23050" actId="478"/>
          <ac:cxnSpMkLst>
            <pc:docMk/>
            <pc:sldMk cId="4003346424" sldId="273"/>
            <ac:cxnSpMk id="219" creationId="{273247E2-3B08-E104-FE93-FA1E134288BB}"/>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del mod">
          <ac:chgData name="Murilo Rocha Lemes" userId="7700fe1c617f09cb" providerId="LiveId" clId="{C548D5B6-D5F3-453F-8CC3-C5DF8477DFE9}" dt="2025-04-27T01:13:15.067" v="23311" actId="478"/>
          <ac:cxnSpMkLst>
            <pc:docMk/>
            <pc:sldMk cId="4003346424" sldId="273"/>
            <ac:cxnSpMk id="224" creationId="{D9DF06A7-5C1E-5DAA-8229-CD5B2992B38E}"/>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7T00:42:52.910" v="22721" actId="103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7T01:13:37.375" v="23321" actId="1035"/>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modAnim">
        <pc:chgData name="Murilo Rocha Lemes" userId="7700fe1c617f09cb" providerId="LiveId" clId="{C548D5B6-D5F3-453F-8CC3-C5DF8477DFE9}" dt="2025-04-27T02:20:47.729" v="25337" actId="20577"/>
        <pc:sldMkLst>
          <pc:docMk/>
          <pc:sldMk cId="2829293019" sldId="274"/>
        </pc:sldMkLst>
        <pc:spChg chg="add del mod">
          <ac:chgData name="Murilo Rocha Lemes" userId="7700fe1c617f09cb" providerId="LiveId" clId="{C548D5B6-D5F3-453F-8CC3-C5DF8477DFE9}" dt="2025-04-26T01:40:14.257" v="15423" actId="478"/>
          <ac:spMkLst>
            <pc:docMk/>
            <pc:sldMk cId="2829293019" sldId="274"/>
            <ac:spMk id="2" creationId="{00659111-71D7-C439-3F15-0A53F2C9772E}"/>
          </ac:spMkLst>
        </pc:spChg>
        <pc:spChg chg="del mod">
          <ac:chgData name="Murilo Rocha Lemes" userId="7700fe1c617f09cb" providerId="LiveId" clId="{C548D5B6-D5F3-453F-8CC3-C5DF8477DFE9}" dt="2025-04-26T01:43:56.850" v="15452" actId="478"/>
          <ac:spMkLst>
            <pc:docMk/>
            <pc:sldMk cId="2829293019" sldId="274"/>
            <ac:spMk id="4" creationId="{55B88F41-9490-18CA-AD40-9985975A0478}"/>
          </ac:spMkLst>
        </pc:spChg>
        <pc:spChg chg="mod">
          <ac:chgData name="Murilo Rocha Lemes" userId="7700fe1c617f09cb" providerId="LiveId" clId="{C548D5B6-D5F3-453F-8CC3-C5DF8477DFE9}" dt="2025-04-26T03:38:01.169" v="17475" actId="164"/>
          <ac:spMkLst>
            <pc:docMk/>
            <pc:sldMk cId="2829293019" sldId="274"/>
            <ac:spMk id="5" creationId="{FEC11F68-CC72-E505-1BC9-C37EBB08E681}"/>
          </ac:spMkLst>
        </pc:spChg>
        <pc:spChg chg="mod">
          <ac:chgData name="Murilo Rocha Lemes" userId="7700fe1c617f09cb" providerId="LiveId" clId="{C548D5B6-D5F3-453F-8CC3-C5DF8477DFE9}" dt="2025-04-26T03:38:01.169" v="17475" actId="164"/>
          <ac:spMkLst>
            <pc:docMk/>
            <pc:sldMk cId="2829293019" sldId="274"/>
            <ac:spMk id="7" creationId="{A4AD0C7B-AA12-01F9-D89C-2984AA32E60E}"/>
          </ac:spMkLst>
        </pc:spChg>
        <pc:spChg chg="add del mod">
          <ac:chgData name="Murilo Rocha Lemes" userId="7700fe1c617f09cb" providerId="LiveId" clId="{C548D5B6-D5F3-453F-8CC3-C5DF8477DFE9}" dt="2025-04-26T01:05:56.801" v="14655" actId="478"/>
          <ac:spMkLst>
            <pc:docMk/>
            <pc:sldMk cId="2829293019" sldId="274"/>
            <ac:spMk id="8" creationId="{CD0CF39C-D0FD-8090-F87F-FAEA98D3576D}"/>
          </ac:spMkLst>
        </pc:spChg>
        <pc:spChg chg="del">
          <ac:chgData name="Murilo Rocha Lemes" userId="7700fe1c617f09cb" providerId="LiveId" clId="{C548D5B6-D5F3-453F-8CC3-C5DF8477DFE9}" dt="2025-04-26T01:04:41.514" v="14549" actId="478"/>
          <ac:spMkLst>
            <pc:docMk/>
            <pc:sldMk cId="2829293019" sldId="274"/>
            <ac:spMk id="10" creationId="{B69B6F61-5CCA-4622-0743-D90F0CFC1E35}"/>
          </ac:spMkLst>
        </pc:spChg>
        <pc:spChg chg="del">
          <ac:chgData name="Murilo Rocha Lemes" userId="7700fe1c617f09cb" providerId="LiveId" clId="{C548D5B6-D5F3-453F-8CC3-C5DF8477DFE9}" dt="2025-04-26T01:04:42.277" v="14550" actId="478"/>
          <ac:spMkLst>
            <pc:docMk/>
            <pc:sldMk cId="2829293019" sldId="274"/>
            <ac:spMk id="11" creationId="{DF0750A9-87AC-FA36-8BD5-94E1BFE9CA77}"/>
          </ac:spMkLst>
        </pc:spChg>
        <pc:spChg chg="add mod">
          <ac:chgData name="Murilo Rocha Lemes" userId="7700fe1c617f09cb" providerId="LiveId" clId="{C548D5B6-D5F3-453F-8CC3-C5DF8477DFE9}" dt="2025-04-26T03:38:01.169" v="1747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6T02:34:05.324" v="16502" actId="404"/>
          <ac:spMkLst>
            <pc:docMk/>
            <pc:sldMk cId="2829293019" sldId="274"/>
            <ac:spMk id="17" creationId="{BA8A8CD5-BE01-5627-84DE-E8D8801C2CEE}"/>
          </ac:spMkLst>
        </pc:spChg>
        <pc:spChg chg="mod ord topLvl">
          <ac:chgData name="Murilo Rocha Lemes" userId="7700fe1c617f09cb" providerId="LiveId" clId="{C548D5B6-D5F3-453F-8CC3-C5DF8477DFE9}" dt="2025-04-26T02:33:51.509" v="16498" actId="207"/>
          <ac:spMkLst>
            <pc:docMk/>
            <pc:sldMk cId="2829293019" sldId="274"/>
            <ac:spMk id="18" creationId="{5FA6F67F-E75A-A883-FE10-119F4799795C}"/>
          </ac:spMkLst>
        </pc:spChg>
        <pc:spChg chg="del">
          <ac:chgData name="Murilo Rocha Lemes" userId="7700fe1c617f09cb" providerId="LiveId" clId="{C548D5B6-D5F3-453F-8CC3-C5DF8477DFE9}" dt="2025-04-26T01:08:02.790" v="14759" actId="478"/>
          <ac:spMkLst>
            <pc:docMk/>
            <pc:sldMk cId="2829293019" sldId="274"/>
            <ac:spMk id="19" creationId="{B2E31D41-B1F7-77DD-73B2-CEC113A293E1}"/>
          </ac:spMkLst>
        </pc:spChg>
        <pc:spChg chg="del">
          <ac:chgData name="Murilo Rocha Lemes" userId="7700fe1c617f09cb" providerId="LiveId" clId="{C548D5B6-D5F3-453F-8CC3-C5DF8477DFE9}" dt="2025-04-26T01:08:01.852" v="14758" actId="478"/>
          <ac:spMkLst>
            <pc:docMk/>
            <pc:sldMk cId="2829293019" sldId="274"/>
            <ac:spMk id="20" creationId="{B014211B-1E7B-3932-C2C7-D8A7DF63D924}"/>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del">
          <ac:chgData name="Murilo Rocha Lemes" userId="7700fe1c617f09cb" providerId="LiveId" clId="{C548D5B6-D5F3-453F-8CC3-C5DF8477DFE9}" dt="2025-04-26T01:06:06.203" v="14658" actId="478"/>
          <ac:spMkLst>
            <pc:docMk/>
            <pc:sldMk cId="2829293019" sldId="274"/>
            <ac:spMk id="54" creationId="{34D7E036-BC97-20A6-3DFD-DF31B794A2FC}"/>
          </ac:spMkLst>
        </pc:spChg>
        <pc:spChg chg="add mod ord">
          <ac:chgData name="Murilo Rocha Lemes" userId="7700fe1c617f09cb" providerId="LiveId" clId="{C548D5B6-D5F3-453F-8CC3-C5DF8477DFE9}" dt="2025-04-26T03:38:01.169" v="17475" actId="164"/>
          <ac:spMkLst>
            <pc:docMk/>
            <pc:sldMk cId="2829293019" sldId="274"/>
            <ac:spMk id="55" creationId="{D05DC002-EE09-DB5C-4D55-8DB7EA07866C}"/>
          </ac:spMkLst>
        </pc:spChg>
        <pc:spChg chg="del">
          <ac:chgData name="Murilo Rocha Lemes" userId="7700fe1c617f09cb" providerId="LiveId" clId="{C548D5B6-D5F3-453F-8CC3-C5DF8477DFE9}" dt="2025-04-26T01:06:15.288" v="14665" actId="478"/>
          <ac:spMkLst>
            <pc:docMk/>
            <pc:sldMk cId="2829293019" sldId="274"/>
            <ac:spMk id="57" creationId="{5BC644E2-4D5D-EF96-710E-8C9C656C0B95}"/>
          </ac:spMkLst>
        </pc:spChg>
        <pc:spChg chg="add del mod">
          <ac:chgData name="Murilo Rocha Lemes" userId="7700fe1c617f09cb" providerId="LiveId" clId="{C548D5B6-D5F3-453F-8CC3-C5DF8477DFE9}" dt="2025-04-26T01:44:03.899" v="15455" actId="478"/>
          <ac:spMkLst>
            <pc:docMk/>
            <pc:sldMk cId="2829293019" sldId="274"/>
            <ac:spMk id="58" creationId="{A15A393B-963C-B7A3-9EE2-46223FBC674E}"/>
          </ac:spMkLst>
        </pc:spChg>
        <pc:spChg chg="del">
          <ac:chgData name="Murilo Rocha Lemes" userId="7700fe1c617f09cb" providerId="LiveId" clId="{C548D5B6-D5F3-453F-8CC3-C5DF8477DFE9}" dt="2025-04-26T01:06:16.095" v="14666" actId="478"/>
          <ac:spMkLst>
            <pc:docMk/>
            <pc:sldMk cId="2829293019" sldId="274"/>
            <ac:spMk id="59" creationId="{4C93FFC9-DF98-0ABB-3367-D0DA665A3809}"/>
          </ac:spMkLst>
        </pc:spChg>
        <pc:spChg chg="del">
          <ac:chgData name="Murilo Rocha Lemes" userId="7700fe1c617f09cb" providerId="LiveId" clId="{C548D5B6-D5F3-453F-8CC3-C5DF8477DFE9}" dt="2025-04-26T01:06:20.703" v="14669" actId="478"/>
          <ac:spMkLst>
            <pc:docMk/>
            <pc:sldMk cId="2829293019" sldId="274"/>
            <ac:spMk id="60" creationId="{BE0EDFA1-8878-C045-B039-6CA695FDEF70}"/>
          </ac:spMkLst>
        </pc:spChg>
        <pc:spChg chg="del">
          <ac:chgData name="Murilo Rocha Lemes" userId="7700fe1c617f09cb" providerId="LiveId" clId="{C548D5B6-D5F3-453F-8CC3-C5DF8477DFE9}" dt="2025-04-26T01:06:24.772" v="14671" actId="478"/>
          <ac:spMkLst>
            <pc:docMk/>
            <pc:sldMk cId="2829293019" sldId="274"/>
            <ac:spMk id="61" creationId="{E41244B2-A120-A5EE-073F-26257D6A4F59}"/>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6T03:39:12.089" v="17481" actId="164"/>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del">
          <ac:chgData name="Murilo Rocha Lemes" userId="7700fe1c617f09cb" providerId="LiveId" clId="{C548D5B6-D5F3-453F-8CC3-C5DF8477DFE9}" dt="2025-04-26T01:06:05.495" v="14657" actId="478"/>
          <ac:spMkLst>
            <pc:docMk/>
            <pc:sldMk cId="2829293019" sldId="274"/>
            <ac:spMk id="71" creationId="{E5CA2C20-0A91-4193-CDA4-236B236D7283}"/>
          </ac:spMkLst>
        </pc:spChg>
        <pc:spChg chg="del mod">
          <ac:chgData name="Murilo Rocha Lemes" userId="7700fe1c617f09cb" providerId="LiveId" clId="{C548D5B6-D5F3-453F-8CC3-C5DF8477DFE9}" dt="2025-04-26T01:49:27.709" v="15621" actId="478"/>
          <ac:spMkLst>
            <pc:docMk/>
            <pc:sldMk cId="2829293019" sldId="274"/>
            <ac:spMk id="81" creationId="{D40F4E7D-1FB3-F177-464F-217003A9F366}"/>
          </ac:spMkLst>
        </pc:spChg>
        <pc:spChg chg="del mod">
          <ac:chgData name="Murilo Rocha Lemes" userId="7700fe1c617f09cb" providerId="LiveId" clId="{C548D5B6-D5F3-453F-8CC3-C5DF8477DFE9}" dt="2025-04-26T01:49:27.709" v="15621" actId="478"/>
          <ac:spMkLst>
            <pc:docMk/>
            <pc:sldMk cId="2829293019" sldId="274"/>
            <ac:spMk id="83" creationId="{1C1193A9-A755-CD58-8E12-B6708CAD3848}"/>
          </ac:spMkLst>
        </pc:spChg>
        <pc:spChg chg="mod">
          <ac:chgData name="Murilo Rocha Lemes" userId="7700fe1c617f09cb" providerId="LiveId" clId="{C548D5B6-D5F3-453F-8CC3-C5DF8477DFE9}" dt="2025-04-26T03:38:01.169" v="17475" actId="164"/>
          <ac:spMkLst>
            <pc:docMk/>
            <pc:sldMk cId="2829293019" sldId="274"/>
            <ac:spMk id="84" creationId="{B3802A61-865D-8E04-291F-B46240CE92E2}"/>
          </ac:spMkLst>
        </pc:spChg>
        <pc:spChg chg="mod ord">
          <ac:chgData name="Murilo Rocha Lemes" userId="7700fe1c617f09cb" providerId="LiveId" clId="{C548D5B6-D5F3-453F-8CC3-C5DF8477DFE9}" dt="2025-04-26T03:38:01.169" v="17475" actId="164"/>
          <ac:spMkLst>
            <pc:docMk/>
            <pc:sldMk cId="2829293019" sldId="274"/>
            <ac:spMk id="85" creationId="{772092FA-F237-1303-ADC8-F22175CA5298}"/>
          </ac:spMkLst>
        </pc:spChg>
        <pc:spChg chg="del">
          <ac:chgData name="Murilo Rocha Lemes" userId="7700fe1c617f09cb" providerId="LiveId" clId="{C548D5B6-D5F3-453F-8CC3-C5DF8477DFE9}" dt="2025-04-26T01:06:08.216" v="14659" actId="478"/>
          <ac:spMkLst>
            <pc:docMk/>
            <pc:sldMk cId="2829293019" sldId="274"/>
            <ac:spMk id="87" creationId="{EA323254-E982-A326-5207-2AD74B2DDB5D}"/>
          </ac:spMkLst>
        </pc:spChg>
        <pc:spChg chg="del mod">
          <ac:chgData name="Murilo Rocha Lemes" userId="7700fe1c617f09cb" providerId="LiveId" clId="{C548D5B6-D5F3-453F-8CC3-C5DF8477DFE9}" dt="2025-04-26T01:06:19.762" v="14668" actId="478"/>
          <ac:spMkLst>
            <pc:docMk/>
            <pc:sldMk cId="2829293019" sldId="274"/>
            <ac:spMk id="89" creationId="{FB619341-1BD4-1EE9-2986-F859DE786208}"/>
          </ac:spMkLst>
        </pc:spChg>
        <pc:spChg chg="del">
          <ac:chgData name="Murilo Rocha Lemes" userId="7700fe1c617f09cb" providerId="LiveId" clId="{C548D5B6-D5F3-453F-8CC3-C5DF8477DFE9}" dt="2025-04-26T01:06:09.735" v="14660" actId="478"/>
          <ac:spMkLst>
            <pc:docMk/>
            <pc:sldMk cId="2829293019" sldId="274"/>
            <ac:spMk id="90" creationId="{58A9DFC8-C287-C18F-5519-0F042CAE85DA}"/>
          </ac:spMkLst>
        </pc:spChg>
        <pc:spChg chg="del">
          <ac:chgData name="Murilo Rocha Lemes" userId="7700fe1c617f09cb" providerId="LiveId" clId="{C548D5B6-D5F3-453F-8CC3-C5DF8477DFE9}" dt="2025-04-26T01:06:22.142" v="14670" actId="478"/>
          <ac:spMkLst>
            <pc:docMk/>
            <pc:sldMk cId="2829293019" sldId="274"/>
            <ac:spMk id="91" creationId="{877BE35B-6BFE-C761-0B88-473D658E9601}"/>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del">
          <ac:chgData name="Murilo Rocha Lemes" userId="7700fe1c617f09cb" providerId="LiveId" clId="{C548D5B6-D5F3-453F-8CC3-C5DF8477DFE9}" dt="2025-04-26T01:06:27.480" v="14673" actId="478"/>
          <ac:spMkLst>
            <pc:docMk/>
            <pc:sldMk cId="2829293019" sldId="274"/>
            <ac:spMk id="96" creationId="{1ABB6915-0CE7-3507-0D0A-C10F1B374D0B}"/>
          </ac:spMkLst>
        </pc:spChg>
        <pc:spChg chg="del">
          <ac:chgData name="Murilo Rocha Lemes" userId="7700fe1c617f09cb" providerId="LiveId" clId="{C548D5B6-D5F3-453F-8CC3-C5DF8477DFE9}" dt="2025-04-26T01:06:25.583" v="14672" actId="478"/>
          <ac:spMkLst>
            <pc:docMk/>
            <pc:sldMk cId="2829293019" sldId="274"/>
            <ac:spMk id="97" creationId="{B8909537-6D76-274B-B8E5-0ED414AC39F5}"/>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del">
          <ac:chgData name="Murilo Rocha Lemes" userId="7700fe1c617f09cb" providerId="LiveId" clId="{C548D5B6-D5F3-453F-8CC3-C5DF8477DFE9}" dt="2025-04-26T01:16:13.873" v="15017" actId="478"/>
          <ac:spMkLst>
            <pc:docMk/>
            <pc:sldMk cId="2829293019" sldId="274"/>
            <ac:spMk id="110" creationId="{6A88929D-DC14-D6AE-C1FF-C545B8A62CE8}"/>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del">
          <ac:chgData name="Murilo Rocha Lemes" userId="7700fe1c617f09cb" providerId="LiveId" clId="{C548D5B6-D5F3-453F-8CC3-C5DF8477DFE9}" dt="2025-04-26T01:16:11.727" v="15016" actId="478"/>
          <ac:spMkLst>
            <pc:docMk/>
            <pc:sldMk cId="2829293019" sldId="274"/>
            <ac:spMk id="112" creationId="{3F02113E-672E-1D79-EA6B-636D08701040}"/>
          </ac:spMkLst>
        </pc:spChg>
        <pc:spChg chg="del">
          <ac:chgData name="Murilo Rocha Lemes" userId="7700fe1c617f09cb" providerId="LiveId" clId="{C548D5B6-D5F3-453F-8CC3-C5DF8477DFE9}" dt="2025-04-26T01:16:09.711" v="15014" actId="478"/>
          <ac:spMkLst>
            <pc:docMk/>
            <pc:sldMk cId="2829293019" sldId="274"/>
            <ac:spMk id="113" creationId="{97A510CA-ABB3-E6F9-4177-A3645B6D6EFF}"/>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del mod">
          <ac:chgData name="Murilo Rocha Lemes" userId="7700fe1c617f09cb" providerId="LiveId" clId="{C548D5B6-D5F3-453F-8CC3-C5DF8477DFE9}" dt="2025-04-26T02:17:25.135" v="16301" actId="478"/>
          <ac:spMkLst>
            <pc:docMk/>
            <pc:sldMk cId="2829293019" sldId="274"/>
            <ac:spMk id="2056" creationId="{5D3B79C7-D7DF-A6B7-8A9B-9DF9A850DA64}"/>
          </ac:spMkLst>
        </pc:spChg>
        <pc:spChg chg="add del mod">
          <ac:chgData name="Murilo Rocha Lemes" userId="7700fe1c617f09cb" providerId="LiveId" clId="{C548D5B6-D5F3-453F-8CC3-C5DF8477DFE9}" dt="2025-04-26T02:14:17.585" v="16252" actId="478"/>
          <ac:spMkLst>
            <pc:docMk/>
            <pc:sldMk cId="2829293019" sldId="274"/>
            <ac:spMk id="2057" creationId="{601308E0-4673-F1AE-F7F6-3C40DA47A3D9}"/>
          </ac:spMkLst>
        </pc:spChg>
        <pc:spChg chg="add del mod">
          <ac:chgData name="Murilo Rocha Lemes" userId="7700fe1c617f09cb" providerId="LiveId" clId="{C548D5B6-D5F3-453F-8CC3-C5DF8477DFE9}" dt="2025-04-26T02:17:43.082" v="16303" actId="478"/>
          <ac:spMkLst>
            <pc:docMk/>
            <pc:sldMk cId="2829293019" sldId="274"/>
            <ac:spMk id="2058" creationId="{C5B58669-4B25-8656-652C-31642B8E6471}"/>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mod">
          <ac:chgData name="Murilo Rocha Lemes" userId="7700fe1c617f09cb" providerId="LiveId" clId="{C548D5B6-D5F3-453F-8CC3-C5DF8477DFE9}" dt="2025-04-26T02:27:10.259" v="16436" actId="571"/>
          <ac:spMkLst>
            <pc:docMk/>
            <pc:sldMk cId="2829293019" sldId="274"/>
            <ac:spMk id="2060" creationId="{7237A7DA-43D9-BB68-42DE-109500DF6768}"/>
          </ac:spMkLst>
        </pc:spChg>
        <pc:spChg chg="add mod">
          <ac:chgData name="Murilo Rocha Lemes" userId="7700fe1c617f09cb" providerId="LiveId" clId="{C548D5B6-D5F3-453F-8CC3-C5DF8477DFE9}" dt="2025-04-26T02:27:10.259" v="16436" actId="571"/>
          <ac:spMkLst>
            <pc:docMk/>
            <pc:sldMk cId="2829293019" sldId="274"/>
            <ac:spMk id="2061" creationId="{A4398F99-CC4F-BF4E-B000-7DDBA38F0D92}"/>
          </ac:spMkLst>
        </pc:spChg>
        <pc:spChg chg="add mod">
          <ac:chgData name="Murilo Rocha Lemes" userId="7700fe1c617f09cb" providerId="LiveId" clId="{C548D5B6-D5F3-453F-8CC3-C5DF8477DFE9}" dt="2025-04-26T02:27:10.259" v="16436" actId="571"/>
          <ac:spMkLst>
            <pc:docMk/>
            <pc:sldMk cId="2829293019" sldId="274"/>
            <ac:spMk id="2062" creationId="{E6BBDC29-75C8-6354-D320-84B7050160BA}"/>
          </ac:spMkLst>
        </pc:spChg>
        <pc:spChg chg="add mod">
          <ac:chgData name="Murilo Rocha Lemes" userId="7700fe1c617f09cb" providerId="LiveId" clId="{C548D5B6-D5F3-453F-8CC3-C5DF8477DFE9}" dt="2025-04-26T02:27:10.259" v="16436" actId="571"/>
          <ac:spMkLst>
            <pc:docMk/>
            <pc:sldMk cId="2829293019" sldId="274"/>
            <ac:spMk id="2064" creationId="{4D4994D6-C66E-A2D7-52DC-E541DBEF2365}"/>
          </ac:spMkLst>
        </pc:spChg>
        <pc:spChg chg="add mod">
          <ac:chgData name="Murilo Rocha Lemes" userId="7700fe1c617f09cb" providerId="LiveId" clId="{C548D5B6-D5F3-453F-8CC3-C5DF8477DFE9}" dt="2025-04-26T02:27:10.259" v="16436" actId="571"/>
          <ac:spMkLst>
            <pc:docMk/>
            <pc:sldMk cId="2829293019" sldId="274"/>
            <ac:spMk id="2065" creationId="{347CCB05-04B4-1694-AB35-A7D394364868}"/>
          </ac:spMkLst>
        </pc:spChg>
        <pc:spChg chg="add mod">
          <ac:chgData name="Murilo Rocha Lemes" userId="7700fe1c617f09cb" providerId="LiveId" clId="{C548D5B6-D5F3-453F-8CC3-C5DF8477DFE9}" dt="2025-04-26T02:33:08.571" v="16495" actId="571"/>
          <ac:spMkLst>
            <pc:docMk/>
            <pc:sldMk cId="2829293019" sldId="274"/>
            <ac:spMk id="2070" creationId="{9CBB35F5-3D84-A3FE-AC53-949CFF5DC26A}"/>
          </ac:spMkLst>
        </pc:spChg>
        <pc:spChg chg="add mod">
          <ac:chgData name="Murilo Rocha Lemes" userId="7700fe1c617f09cb" providerId="LiveId" clId="{C548D5B6-D5F3-453F-8CC3-C5DF8477DFE9}" dt="2025-04-26T02:33:08.571" v="16495" actId="571"/>
          <ac:spMkLst>
            <pc:docMk/>
            <pc:sldMk cId="2829293019" sldId="274"/>
            <ac:spMk id="2071" creationId="{C72F75CE-CB60-5AC0-46D3-78D5F7326D2C}"/>
          </ac:spMkLst>
        </pc:spChg>
        <pc:spChg chg="add mod">
          <ac:chgData name="Murilo Rocha Lemes" userId="7700fe1c617f09cb" providerId="LiveId" clId="{C548D5B6-D5F3-453F-8CC3-C5DF8477DFE9}" dt="2025-04-26T02:33:08.571" v="16495" actId="571"/>
          <ac:spMkLst>
            <pc:docMk/>
            <pc:sldMk cId="2829293019" sldId="274"/>
            <ac:spMk id="2072" creationId="{1AE0C66D-7E90-29F9-1F1D-2FA7BFBDEC82}"/>
          </ac:spMkLst>
        </pc:spChg>
        <pc:spChg chg="add mod">
          <ac:chgData name="Murilo Rocha Lemes" userId="7700fe1c617f09cb" providerId="LiveId" clId="{C548D5B6-D5F3-453F-8CC3-C5DF8477DFE9}" dt="2025-04-26T02:33:08.571" v="16495" actId="571"/>
          <ac:spMkLst>
            <pc:docMk/>
            <pc:sldMk cId="2829293019" sldId="274"/>
            <ac:spMk id="2074" creationId="{4FE527F7-3538-A747-EA46-89BD3195233A}"/>
          </ac:spMkLst>
        </pc:spChg>
        <pc:spChg chg="add mod">
          <ac:chgData name="Murilo Rocha Lemes" userId="7700fe1c617f09cb" providerId="LiveId" clId="{C548D5B6-D5F3-453F-8CC3-C5DF8477DFE9}" dt="2025-04-26T02:33:10.506" v="16497" actId="571"/>
          <ac:spMkLst>
            <pc:docMk/>
            <pc:sldMk cId="2829293019" sldId="274"/>
            <ac:spMk id="2076" creationId="{CC5DED51-4508-F87F-0D7D-47B741C761F0}"/>
          </ac:spMkLst>
        </pc:spChg>
        <pc:spChg chg="add mod">
          <ac:chgData name="Murilo Rocha Lemes" userId="7700fe1c617f09cb" providerId="LiveId" clId="{C548D5B6-D5F3-453F-8CC3-C5DF8477DFE9}" dt="2025-04-26T02:33:10.506" v="16497" actId="571"/>
          <ac:spMkLst>
            <pc:docMk/>
            <pc:sldMk cId="2829293019" sldId="274"/>
            <ac:spMk id="2077" creationId="{929B265C-4265-09AC-09A9-C50E36CAFBC1}"/>
          </ac:spMkLst>
        </pc:spChg>
        <pc:spChg chg="add mod">
          <ac:chgData name="Murilo Rocha Lemes" userId="7700fe1c617f09cb" providerId="LiveId" clId="{C548D5B6-D5F3-453F-8CC3-C5DF8477DFE9}" dt="2025-04-26T02:33:10.506" v="16497" actId="571"/>
          <ac:spMkLst>
            <pc:docMk/>
            <pc:sldMk cId="2829293019" sldId="274"/>
            <ac:spMk id="2078" creationId="{D4654517-0E97-38FE-083F-302DD0F868DB}"/>
          </ac:spMkLst>
        </pc:spChg>
        <pc:spChg chg="add mod">
          <ac:chgData name="Murilo Rocha Lemes" userId="7700fe1c617f09cb" providerId="LiveId" clId="{C548D5B6-D5F3-453F-8CC3-C5DF8477DFE9}" dt="2025-04-26T02:33:10.506" v="16497" actId="571"/>
          <ac:spMkLst>
            <pc:docMk/>
            <pc:sldMk cId="2829293019" sldId="274"/>
            <ac:spMk id="2081" creationId="{58FF1E1A-A115-C911-0539-D11178117FD3}"/>
          </ac:spMkLst>
        </pc:spChg>
        <pc:spChg chg="add del mod">
          <ac:chgData name="Murilo Rocha Lemes" userId="7700fe1c617f09cb" providerId="LiveId" clId="{C548D5B6-D5F3-453F-8CC3-C5DF8477DFE9}" dt="2025-04-26T02:34:53.963" v="16505" actId="21"/>
          <ac:spMkLst>
            <pc:docMk/>
            <pc:sldMk cId="2829293019" sldId="274"/>
            <ac:spMk id="2083" creationId="{C90CE258-9667-CAEF-FF03-DF1B21ECFFAD}"/>
          </ac:spMkLst>
        </pc:spChg>
        <pc:spChg chg="add del mod">
          <ac:chgData name="Murilo Rocha Lemes" userId="7700fe1c617f09cb" providerId="LiveId" clId="{C548D5B6-D5F3-453F-8CC3-C5DF8477DFE9}" dt="2025-04-26T02:38:03.861" v="16542" actId="478"/>
          <ac:spMkLst>
            <pc:docMk/>
            <pc:sldMk cId="2829293019" sldId="274"/>
            <ac:spMk id="2084" creationId="{6AB4A4C5-E022-DC48-42C8-449854F7D882}"/>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ord">
          <ac:chgData name="Murilo Rocha Lemes" userId="7700fe1c617f09cb" providerId="LiveId" clId="{C548D5B6-D5F3-453F-8CC3-C5DF8477DFE9}" dt="2025-04-26T03:09:42.217" v="17151" actId="478"/>
          <ac:spMkLst>
            <pc:docMk/>
            <pc:sldMk cId="2829293019" sldId="274"/>
            <ac:spMk id="2097" creationId="{F63A795E-C9C9-632F-68E7-A3E77DC39507}"/>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6T18:21:07.343" v="17715" actId="2"/>
          <ac:spMkLst>
            <pc:docMk/>
            <pc:sldMk cId="2829293019" sldId="274"/>
            <ac:spMk id="2108" creationId="{36438F82-03F5-6AD9-8985-2539EC74D263}"/>
          </ac:spMkLst>
        </pc:s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mod">
          <ac:chgData name="Murilo Rocha Lemes" userId="7700fe1c617f09cb" providerId="LiveId" clId="{C548D5B6-D5F3-453F-8CC3-C5DF8477DFE9}" dt="2025-04-26T01:45:55.515" v="15518" actId="1076"/>
          <ac:grpSpMkLst>
            <pc:docMk/>
            <pc:sldMk cId="2829293019" sldId="274"/>
            <ac:grpSpMk id="52" creationId="{D7CF85A5-582A-305C-D4DB-6760347791B3}"/>
          </ac:grpSpMkLst>
        </pc:grpChg>
        <pc:grpChg chg="add mod">
          <ac:chgData name="Murilo Rocha Lemes" userId="7700fe1c617f09cb" providerId="LiveId" clId="{C548D5B6-D5F3-453F-8CC3-C5DF8477DFE9}" dt="2025-04-26T03:38:01.169" v="17475" actId="164"/>
          <ac:grpSpMkLst>
            <pc:docMk/>
            <pc:sldMk cId="2829293019" sldId="274"/>
            <ac:grpSpMk id="53" creationId="{8210B829-F057-5A02-23AB-8639DDA83737}"/>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6T03:38:01.169" v="17475" actId="164"/>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6T03:41:52.594" v="17499" actId="164"/>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6T03:45:07.523" v="17555" actId="164"/>
          <ac:grpSpMkLst>
            <pc:docMk/>
            <pc:sldMk cId="2829293019" sldId="274"/>
            <ac:grpSpMk id="2109" creationId="{8ED60326-9E20-49D1-891D-B9472C113D95}"/>
          </ac:grpSpMkLst>
        </pc:grpChg>
        <pc:grpChg chg="add mod">
          <ac:chgData name="Murilo Rocha Lemes" userId="7700fe1c617f09cb" providerId="LiveId" clId="{C548D5B6-D5F3-453F-8CC3-C5DF8477DFE9}" dt="2025-04-26T03:45:19.171" v="17557"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6T03:45:44.218" v="17558" actId="164"/>
          <ac:grpSpMkLst>
            <pc:docMk/>
            <pc:sldMk cId="2829293019" sldId="274"/>
            <ac:grpSpMk id="2111" creationId="{E5795EC5-F8BF-C810-6B62-02E23B09F28C}"/>
          </ac:grpSpMkLst>
        </pc:grpChg>
        <pc:picChg chg="add mod">
          <ac:chgData name="Murilo Rocha Lemes" userId="7700fe1c617f09cb" providerId="LiveId" clId="{C548D5B6-D5F3-453F-8CC3-C5DF8477DFE9}" dt="2025-04-26T03:38:01.169" v="17475" actId="164"/>
          <ac:picMkLst>
            <pc:docMk/>
            <pc:sldMk cId="2829293019" sldId="274"/>
            <ac:picMk id="3" creationId="{BD9336C2-B38B-6646-5AC4-61B8379DCDAA}"/>
          </ac:picMkLst>
        </pc:picChg>
        <pc:picChg chg="mod">
          <ac:chgData name="Murilo Rocha Lemes" userId="7700fe1c617f09cb" providerId="LiveId" clId="{C548D5B6-D5F3-453F-8CC3-C5DF8477DFE9}" dt="2025-04-26T01:39:51.242" v="15416" actId="164"/>
          <ac:picMkLst>
            <pc:docMk/>
            <pc:sldMk cId="2829293019" sldId="274"/>
            <ac:picMk id="6" creationId="{7E922E68-1008-7E37-F1D6-861FE3BF9134}"/>
          </ac:picMkLst>
        </pc:picChg>
        <pc:picChg chg="mod">
          <ac:chgData name="Murilo Rocha Lemes" userId="7700fe1c617f09cb" providerId="LiveId" clId="{C548D5B6-D5F3-453F-8CC3-C5DF8477DFE9}" dt="2025-04-26T01:39:51.242" v="15416" actId="164"/>
          <ac:picMkLst>
            <pc:docMk/>
            <pc:sldMk cId="2829293019" sldId="274"/>
            <ac:picMk id="9" creationId="{57A906F4-5AA7-FC21-0D2E-0A89A484F82B}"/>
          </ac:picMkLst>
        </pc:picChg>
        <pc:picChg chg="del">
          <ac:chgData name="Murilo Rocha Lemes" userId="7700fe1c617f09cb" providerId="LiveId" clId="{C548D5B6-D5F3-453F-8CC3-C5DF8477DFE9}" dt="2025-04-26T01:04:43.414" v="14551" actId="478"/>
          <ac:picMkLst>
            <pc:docMk/>
            <pc:sldMk cId="2829293019" sldId="274"/>
            <ac:picMk id="12" creationId="{5ECB7AEF-5D25-385E-2355-DD6096050672}"/>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del">
          <ac:chgData name="Murilo Rocha Lemes" userId="7700fe1c617f09cb" providerId="LiveId" clId="{C548D5B6-D5F3-453F-8CC3-C5DF8477DFE9}" dt="2025-04-26T01:31:35.239" v="15227" actId="478"/>
          <ac:picMkLst>
            <pc:docMk/>
            <pc:sldMk cId="2829293019" sldId="274"/>
            <ac:picMk id="80" creationId="{393F7431-625C-0843-D10F-3C42D1D21131}"/>
          </ac:picMkLst>
        </pc:picChg>
        <pc:picChg chg="del">
          <ac:chgData name="Murilo Rocha Lemes" userId="7700fe1c617f09cb" providerId="LiveId" clId="{C548D5B6-D5F3-453F-8CC3-C5DF8477DFE9}" dt="2025-04-26T01:16:14.603" v="15018" actId="478"/>
          <ac:picMkLst>
            <pc:docMk/>
            <pc:sldMk cId="2829293019" sldId="274"/>
            <ac:picMk id="108" creationId="{0C9A2FE3-E43D-A707-D9B9-A0869B20EE48}"/>
          </ac:picMkLst>
        </pc:picChg>
        <pc:picChg chg="mod">
          <ac:chgData name="Murilo Rocha Lemes" userId="7700fe1c617f09cb" providerId="LiveId" clId="{C548D5B6-D5F3-453F-8CC3-C5DF8477DFE9}" dt="2025-04-26T01:39:51.242" v="15416" actId="164"/>
          <ac:picMkLst>
            <pc:docMk/>
            <pc:sldMk cId="2829293019" sldId="274"/>
            <ac:picMk id="114" creationId="{D5E56633-B201-3008-C70B-414DEB1F3E88}"/>
          </ac:picMkLst>
        </pc:picChg>
        <pc:picChg chg="del">
          <ac:chgData name="Murilo Rocha Lemes" userId="7700fe1c617f09cb" providerId="LiveId" clId="{C548D5B6-D5F3-453F-8CC3-C5DF8477DFE9}" dt="2025-04-26T01:16:08.550" v="15013" actId="478"/>
          <ac:picMkLst>
            <pc:docMk/>
            <pc:sldMk cId="2829293019" sldId="274"/>
            <ac:picMk id="2052" creationId="{7807BBD6-6167-4671-3B25-B965D450B478}"/>
          </ac:picMkLst>
        </pc:picChg>
        <pc:picChg chg="del">
          <ac:chgData name="Murilo Rocha Lemes" userId="7700fe1c617f09cb" providerId="LiveId" clId="{C548D5B6-D5F3-453F-8CC3-C5DF8477DFE9}" dt="2025-04-26T01:16:10.630" v="15015" actId="478"/>
          <ac:picMkLst>
            <pc:docMk/>
            <pc:sldMk cId="2829293019" sldId="274"/>
            <ac:picMk id="2054" creationId="{755EFCCD-51C0-FF9C-CA97-2CBAA94208F0}"/>
          </ac:picMkLst>
        </pc:picChg>
        <pc:picChg chg="add del mod">
          <ac:chgData name="Murilo Rocha Lemes" userId="7700fe1c617f09cb" providerId="LiveId" clId="{C548D5B6-D5F3-453F-8CC3-C5DF8477DFE9}" dt="2025-04-26T02:39:22.054" v="16548" actId="478"/>
          <ac:picMkLst>
            <pc:docMk/>
            <pc:sldMk cId="2829293019" sldId="274"/>
            <ac:picMk id="2085" creationId="{A8AF41CB-8A69-E3DC-56DC-639C984CBD5F}"/>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6T03:38:01.169" v="17475" actId="164"/>
          <ac:cxnSpMkLst>
            <pc:docMk/>
            <pc:sldMk cId="2829293019" sldId="274"/>
            <ac:cxnSpMk id="13" creationId="{0718AFC6-2E71-806D-7312-4ED4671C9444}"/>
          </ac:cxnSpMkLst>
        </pc:cxnChg>
        <pc:cxnChg chg="del mod">
          <ac:chgData name="Murilo Rocha Lemes" userId="7700fe1c617f09cb" providerId="LiveId" clId="{C548D5B6-D5F3-453F-8CC3-C5DF8477DFE9}" dt="2025-04-26T01:06:03.586" v="14656" actId="478"/>
          <ac:cxnSpMkLst>
            <pc:docMk/>
            <pc:sldMk cId="2829293019" sldId="274"/>
            <ac:cxnSpMk id="26" creationId="{9C14AC14-38D2-5B06-1045-D2EC6ABC16E7}"/>
          </ac:cxnSpMkLst>
        </pc:cxnChg>
        <pc:cxnChg chg="del mod">
          <ac:chgData name="Murilo Rocha Lemes" userId="7700fe1c617f09cb" providerId="LiveId" clId="{C548D5B6-D5F3-453F-8CC3-C5DF8477DFE9}" dt="2025-04-26T01:06:10.828" v="14661" actId="478"/>
          <ac:cxnSpMkLst>
            <pc:docMk/>
            <pc:sldMk cId="2829293019" sldId="274"/>
            <ac:cxnSpMk id="29" creationId="{5E63B94C-91C4-BC3F-2C8C-0ECA2C9F3658}"/>
          </ac:cxnSpMkLst>
        </pc:cxnChg>
        <pc:cxnChg chg="add del mod">
          <ac:chgData name="Murilo Rocha Lemes" userId="7700fe1c617f09cb" providerId="LiveId" clId="{C548D5B6-D5F3-453F-8CC3-C5DF8477DFE9}" dt="2025-04-26T01:20:09.271" v="15057" actId="478"/>
          <ac:cxnSpMkLst>
            <pc:docMk/>
            <pc:sldMk cId="2829293019" sldId="274"/>
            <ac:cxnSpMk id="30" creationId="{E5B2DD2C-D8EF-9651-0B5D-B7A5BA6F9FEF}"/>
          </ac:cxnSpMkLst>
        </pc:cxnChg>
        <pc:cxnChg chg="add mod">
          <ac:chgData name="Murilo Rocha Lemes" userId="7700fe1c617f09cb" providerId="LiveId" clId="{C548D5B6-D5F3-453F-8CC3-C5DF8477DFE9}" dt="2025-04-26T01:20:04.343" v="15056" actId="1076"/>
          <ac:cxnSpMkLst>
            <pc:docMk/>
            <pc:sldMk cId="2829293019" sldId="274"/>
            <ac:cxnSpMk id="31" creationId="{53291539-EAA7-A1A2-BC3E-461F6C73C39F}"/>
          </ac:cxnSpMkLst>
        </pc:cxnChg>
        <pc:cxnChg chg="del mod">
          <ac:chgData name="Murilo Rocha Lemes" userId="7700fe1c617f09cb" providerId="LiveId" clId="{C548D5B6-D5F3-453F-8CC3-C5DF8477DFE9}" dt="2025-04-26T01:06:12.874" v="14663" actId="478"/>
          <ac:cxnSpMkLst>
            <pc:docMk/>
            <pc:sldMk cId="2829293019" sldId="274"/>
            <ac:cxnSpMk id="32" creationId="{FDFF94B6-D235-2D29-5157-2003181059CB}"/>
          </ac:cxnSpMkLst>
        </pc:cxnChg>
        <pc:cxnChg chg="add del mod">
          <ac:chgData name="Murilo Rocha Lemes" userId="7700fe1c617f09cb" providerId="LiveId" clId="{C548D5B6-D5F3-453F-8CC3-C5DF8477DFE9}" dt="2025-04-26T01:27:45.624" v="15205" actId="478"/>
          <ac:cxnSpMkLst>
            <pc:docMk/>
            <pc:sldMk cId="2829293019" sldId="274"/>
            <ac:cxnSpMk id="37" creationId="{70E5C9F8-2E64-5B15-D637-79DE782F602B}"/>
          </ac:cxnSpMkLst>
        </pc:cxnChg>
        <pc:cxnChg chg="del mod">
          <ac:chgData name="Murilo Rocha Lemes" userId="7700fe1c617f09cb" providerId="LiveId" clId="{C548D5B6-D5F3-453F-8CC3-C5DF8477DFE9}" dt="2025-04-26T01:06:11.712" v="14662" actId="478"/>
          <ac:cxnSpMkLst>
            <pc:docMk/>
            <pc:sldMk cId="2829293019" sldId="274"/>
            <ac:cxnSpMk id="38" creationId="{D7D4FD07-B198-9902-04C2-F9A492D09B88}"/>
          </ac:cxnSpMkLst>
        </pc:cxnChg>
        <pc:cxnChg chg="del mod">
          <ac:chgData name="Murilo Rocha Lemes" userId="7700fe1c617f09cb" providerId="LiveId" clId="{C548D5B6-D5F3-453F-8CC3-C5DF8477DFE9}" dt="2025-04-26T01:06:13.759" v="14664" actId="478"/>
          <ac:cxnSpMkLst>
            <pc:docMk/>
            <pc:sldMk cId="2829293019" sldId="274"/>
            <ac:cxnSpMk id="41" creationId="{CDED7307-FB72-AE19-4141-EAEC2DB695CE}"/>
          </ac:cxnSpMkLst>
        </pc:cxnChg>
        <pc:cxnChg chg="add mod">
          <ac:chgData name="Murilo Rocha Lemes" userId="7700fe1c617f09cb" providerId="LiveId" clId="{C548D5B6-D5F3-453F-8CC3-C5DF8477DFE9}" dt="2025-04-26T01:47:21.806" v="15547" actId="1076"/>
          <ac:cxnSpMkLst>
            <pc:docMk/>
            <pc:sldMk cId="2829293019" sldId="274"/>
            <ac:cxnSpMk id="65" creationId="{375EB9E8-1E33-E37F-B8BE-0E94EA54B10A}"/>
          </ac:cxnSpMkLst>
        </pc:cxnChg>
        <pc:cxnChg chg="add mod">
          <ac:chgData name="Murilo Rocha Lemes" userId="7700fe1c617f09cb" providerId="LiveId" clId="{C548D5B6-D5F3-453F-8CC3-C5DF8477DFE9}" dt="2025-04-26T03:39:12.089" v="17481" actId="164"/>
          <ac:cxnSpMkLst>
            <pc:docMk/>
            <pc:sldMk cId="2829293019" sldId="274"/>
            <ac:cxnSpMk id="66" creationId="{96EC953B-0AB4-E849-7A4E-563BA0193A6D}"/>
          </ac:cxnSpMkLst>
        </pc:cxnChg>
        <pc:cxnChg chg="add del mod">
          <ac:chgData name="Murilo Rocha Lemes" userId="7700fe1c617f09cb" providerId="LiveId" clId="{C548D5B6-D5F3-453F-8CC3-C5DF8477DFE9}" dt="2025-04-26T01:50:26.747" v="15630" actId="478"/>
          <ac:cxnSpMkLst>
            <pc:docMk/>
            <pc:sldMk cId="2829293019" sldId="274"/>
            <ac:cxnSpMk id="68" creationId="{FBC76F1C-9DB2-7D00-5964-01FF60630BDC}"/>
          </ac:cxnSpMkLst>
        </pc:cxnChg>
        <pc:cxnChg chg="add mod">
          <ac:chgData name="Murilo Rocha Lemes" userId="7700fe1c617f09cb" providerId="LiveId" clId="{C548D5B6-D5F3-453F-8CC3-C5DF8477DFE9}" dt="2025-04-26T01:50:20.604" v="15627" actId="1076"/>
          <ac:cxnSpMkLst>
            <pc:docMk/>
            <pc:sldMk cId="2829293019" sldId="274"/>
            <ac:cxnSpMk id="70" creationId="{392DCED9-8E5D-B926-99BA-84A13B92A0C0}"/>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del mod ord">
          <ac:chgData name="Murilo Rocha Lemes" userId="7700fe1c617f09cb" providerId="LiveId" clId="{C548D5B6-D5F3-453F-8CC3-C5DF8477DFE9}" dt="2025-04-26T01:38:46.473" v="15401" actId="478"/>
          <ac:cxnSpMkLst>
            <pc:docMk/>
            <pc:sldMk cId="2829293019" sldId="274"/>
            <ac:cxnSpMk id="78" creationId="{C7C960D4-B328-7A18-E03C-C2D1432D5E9B}"/>
          </ac:cxnSpMkLst>
        </pc:cxnChg>
        <pc:cxnChg chg="add mod">
          <ac:chgData name="Murilo Rocha Lemes" userId="7700fe1c617f09cb" providerId="LiveId" clId="{C548D5B6-D5F3-453F-8CC3-C5DF8477DFE9}" dt="2025-04-26T03:06:43.188" v="17023" actId="1036"/>
          <ac:cxnSpMkLst>
            <pc:docMk/>
            <pc:sldMk cId="2829293019" sldId="274"/>
            <ac:cxnSpMk id="79" creationId="{565DF823-0F4F-A921-DC75-A231E02DCB38}"/>
          </ac:cxnSpMkLst>
        </pc:cxnChg>
        <pc:cxnChg chg="del mod ord">
          <ac:chgData name="Murilo Rocha Lemes" userId="7700fe1c617f09cb" providerId="LiveId" clId="{C548D5B6-D5F3-453F-8CC3-C5DF8477DFE9}" dt="2025-04-26T01:49:27.709" v="15621" actId="478"/>
          <ac:cxnSpMkLst>
            <pc:docMk/>
            <pc:sldMk cId="2829293019" sldId="274"/>
            <ac:cxnSpMk id="82" creationId="{C6B0FDB1-EBD9-1492-C56B-85538ABE32A4}"/>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del mod">
          <ac:chgData name="Murilo Rocha Lemes" userId="7700fe1c617f09cb" providerId="LiveId" clId="{C548D5B6-D5F3-453F-8CC3-C5DF8477DFE9}" dt="2025-04-26T01:51:54.852" v="15717" actId="478"/>
          <ac:cxnSpMkLst>
            <pc:docMk/>
            <pc:sldMk cId="2829293019" sldId="274"/>
            <ac:cxnSpMk id="98" creationId="{5D078718-D146-11AD-3BA1-F43121D17E60}"/>
          </ac:cxnSpMkLst>
        </pc:cxnChg>
        <pc:cxnChg chg="del mod">
          <ac:chgData name="Murilo Rocha Lemes" userId="7700fe1c617f09cb" providerId="LiveId" clId="{C548D5B6-D5F3-453F-8CC3-C5DF8477DFE9}" dt="2025-04-26T01:51:55.594" v="15718" actId="478"/>
          <ac:cxnSpMkLst>
            <pc:docMk/>
            <pc:sldMk cId="2829293019" sldId="274"/>
            <ac:cxnSpMk id="99" creationId="{4CB59159-7E03-53C2-E472-920B644F2AB5}"/>
          </ac:cxnSpMkLst>
        </pc:cxnChg>
        <pc:cxnChg chg="del mod">
          <ac:chgData name="Murilo Rocha Lemes" userId="7700fe1c617f09cb" providerId="LiveId" clId="{C548D5B6-D5F3-453F-8CC3-C5DF8477DFE9}" dt="2025-04-26T01:51:52.697" v="15715" actId="478"/>
          <ac:cxnSpMkLst>
            <pc:docMk/>
            <pc:sldMk cId="2829293019" sldId="274"/>
            <ac:cxnSpMk id="100" creationId="{20199468-9D9E-E7E7-7040-C577418BB76F}"/>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del mod">
          <ac:chgData name="Murilo Rocha Lemes" userId="7700fe1c617f09cb" providerId="LiveId" clId="{C548D5B6-D5F3-453F-8CC3-C5DF8477DFE9}" dt="2025-04-26T01:51:53.751" v="15716" actId="478"/>
          <ac:cxnSpMkLst>
            <pc:docMk/>
            <pc:sldMk cId="2829293019" sldId="274"/>
            <ac:cxnSpMk id="103" creationId="{2E9CD86C-9947-7374-AD6D-7B261ADB7617}"/>
          </ac:cxnSpMkLst>
        </pc:cxnChg>
        <pc:cxnChg chg="del">
          <ac:chgData name="Murilo Rocha Lemes" userId="7700fe1c617f09cb" providerId="LiveId" clId="{C548D5B6-D5F3-453F-8CC3-C5DF8477DFE9}" dt="2025-04-26T02:03:53.456" v="15847" actId="478"/>
          <ac:cxnSpMkLst>
            <pc:docMk/>
            <pc:sldMk cId="2829293019" sldId="274"/>
            <ac:cxnSpMk id="2051" creationId="{9E77A267-BAD3-E57C-FFE1-92949D7B61F4}"/>
          </ac:cxnSpMkLst>
        </pc:cxnChg>
        <pc:cxnChg chg="del">
          <ac:chgData name="Murilo Rocha Lemes" userId="7700fe1c617f09cb" providerId="LiveId" clId="{C548D5B6-D5F3-453F-8CC3-C5DF8477DFE9}" dt="2025-04-26T02:04:13.743" v="15848" actId="478"/>
          <ac:cxnSpMkLst>
            <pc:docMk/>
            <pc:sldMk cId="2829293019" sldId="274"/>
            <ac:cxnSpMk id="2053" creationId="{350956D5-338E-6F83-46D4-2DA7B3452802}"/>
          </ac:cxnSpMkLst>
        </pc:cxnChg>
        <pc:cxnChg chg="add mod">
          <ac:chgData name="Murilo Rocha Lemes" userId="7700fe1c617f09cb" providerId="LiveId" clId="{C548D5B6-D5F3-453F-8CC3-C5DF8477DFE9}" dt="2025-04-26T03:04:24.351" v="16964" actId="1036"/>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pc:chgData name="Murilo Rocha Lemes" userId="7700fe1c617f09cb" providerId="LiveId" clId="{C548D5B6-D5F3-453F-8CC3-C5DF8477DFE9}" dt="2025-04-27T02:20:40.987" v="25327"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1:56:51.246" v="24386" actId="1035"/>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mod">
          <ac:chgData name="Murilo Rocha Lemes" userId="7700fe1c617f09cb" providerId="LiveId" clId="{C548D5B6-D5F3-453F-8CC3-C5DF8477DFE9}" dt="2025-04-27T01:56:29.099" v="24381" actId="20577"/>
          <ac:spMkLst>
            <pc:docMk/>
            <pc:sldMk cId="2076998043" sldId="275"/>
            <ac:spMk id="174" creationId="{1BE09F64-7E2E-BA0A-45A1-9AAC56C4B0D9}"/>
          </ac:spMkLst>
        </pc:spChg>
        <pc:spChg chg="mod">
          <ac:chgData name="Murilo Rocha Lemes" userId="7700fe1c617f09cb" providerId="LiveId" clId="{C548D5B6-D5F3-453F-8CC3-C5DF8477DFE9}" dt="2025-04-27T02:02:59.617" v="24587" actId="20577"/>
          <ac:spMkLst>
            <pc:docMk/>
            <pc:sldMk cId="2076998043" sldId="275"/>
            <ac:spMk id="227" creationId="{5FBE9759-CD8C-2E2D-E493-22A8463E8944}"/>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1:50:35.221" v="24258" actId="207"/>
          <ac:graphicFrameMkLst>
            <pc:docMk/>
            <pc:sldMk cId="2076998043" sldId="275"/>
            <ac:graphicFrameMk id="2" creationId="{06717BE3-78A9-3BBA-C8A8-7D0DF5524A81}"/>
          </ac:graphicFrameMkLst>
        </pc:graphicFrameChg>
        <pc:graphicFrameChg chg="del mod modGraphic">
          <ac:chgData name="Murilo Rocha Lemes" userId="7700fe1c617f09cb" providerId="LiveId" clId="{C548D5B6-D5F3-453F-8CC3-C5DF8477DFE9}" dt="2025-04-27T01:44:18.666" v="24001" actId="478"/>
          <ac:graphicFrameMkLst>
            <pc:docMk/>
            <pc:sldMk cId="2076998043" sldId="275"/>
            <ac:graphicFrameMk id="54" creationId="{33E20387-C59B-EEF7-9F91-C3FA788A6177}"/>
          </ac:graphicFrameMkLst>
        </pc:graphicFrameChg>
        <pc:graphicFrameChg chg="mod modGraphic">
          <ac:chgData name="Murilo Rocha Lemes" userId="7700fe1c617f09cb" providerId="LiveId" clId="{C548D5B6-D5F3-453F-8CC3-C5DF8477DFE9}" dt="2025-04-27T02:00:40.440" v="24453" actId="1035"/>
          <ac:graphicFrameMkLst>
            <pc:docMk/>
            <pc:sldMk cId="2076998043" sldId="275"/>
            <ac:graphicFrameMk id="235" creationId="{2ECDCE3E-5274-C4B6-AD61-79578F2BF049}"/>
          </ac:graphicFrameMkLst>
        </pc:graphicFrame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pc:chgData name="Murilo Rocha Lemes" userId="7700fe1c617f09cb" providerId="LiveId" clId="{C548D5B6-D5F3-453F-8CC3-C5DF8477DFE9}" dt="2025-04-27T02:28:57.496" v="25530" actId="20577"/>
        <pc:sldMkLst>
          <pc:docMk/>
          <pc:sldMk cId="808145141" sldId="276"/>
        </pc:sldMkLst>
        <pc:spChg chg="add mod">
          <ac:chgData name="Murilo Rocha Lemes" userId="7700fe1c617f09cb" providerId="LiveId" clId="{C548D5B6-D5F3-453F-8CC3-C5DF8477DFE9}" dt="2025-04-27T02:28:57.496" v="25530" actId="20577"/>
          <ac:spMkLst>
            <pc:docMk/>
            <pc:sldMk cId="808145141" sldId="276"/>
            <ac:spMk id="4" creationId="{51D739B6-B54C-C94C-DE68-1CC2E6AC1A7C}"/>
          </ac:spMkLst>
        </pc:spChg>
        <pc:spChg chg="mod">
          <ac:chgData name="Murilo Rocha Lemes" userId="7700fe1c617f09cb" providerId="LiveId" clId="{C548D5B6-D5F3-453F-8CC3-C5DF8477DFE9}" dt="2025-04-27T02:23:11.353" v="25442" actId="14100"/>
          <ac:spMkLst>
            <pc:docMk/>
            <pc:sldMk cId="808145141" sldId="276"/>
            <ac:spMk id="1945" creationId="{AEF75B53-56A9-849D-B92E-41ECB2409DFC}"/>
          </ac:spMkLst>
        </pc:spChg>
        <pc:picChg chg="add mod">
          <ac:chgData name="Murilo Rocha Lemes" userId="7700fe1c617f09cb" providerId="LiveId" clId="{C548D5B6-D5F3-453F-8CC3-C5DF8477DFE9}" dt="2025-04-27T02:28:28.900" v="25520" actId="1035"/>
          <ac:picMkLst>
            <pc:docMk/>
            <pc:sldMk cId="808145141" sldId="276"/>
            <ac:picMk id="3" creationId="{B55E914B-C892-709E-D473-5753A1618348}"/>
          </ac:picMkLst>
        </pc:pic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png"/><Relationship Id="rId7"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sk95/Allianz_BusinessCase.gi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image" Target="../media/image31.png"/><Relationship Id="rId3" Type="http://schemas.openxmlformats.org/officeDocument/2006/relationships/image" Target="../media/image11.svg"/><Relationship Id="rId7" Type="http://schemas.openxmlformats.org/officeDocument/2006/relationships/image" Target="../media/image26.png"/><Relationship Id="rId12" Type="http://schemas.openxmlformats.org/officeDocument/2006/relationships/image" Target="../media/image30.png"/><Relationship Id="rId17" Type="http://schemas.openxmlformats.org/officeDocument/2006/relationships/image" Target="../media/image13.svg"/><Relationship Id="rId2" Type="http://schemas.openxmlformats.org/officeDocument/2006/relationships/image" Target="../media/image10.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7.svg"/><Relationship Id="rId10"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33.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2.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38.png"/><Relationship Id="rId5" Type="http://schemas.openxmlformats.org/officeDocument/2006/relationships/image" Target="../media/image44.svg"/><Relationship Id="rId10"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01" name="Group 2100">
            <a:extLst>
              <a:ext uri="{FF2B5EF4-FFF2-40B4-BE49-F238E27FC236}">
                <a16:creationId xmlns:a16="http://schemas.microsoft.com/office/drawing/2014/main" id="{C470293F-9FEE-7B56-0C26-98AD210116A3}"/>
              </a:ext>
            </a:extLst>
          </p:cNvPr>
          <p:cNvGrpSpPr/>
          <p:nvPr/>
        </p:nvGrpSpPr>
        <p:grpSpPr>
          <a:xfrm>
            <a:off x="1587982" y="1037353"/>
            <a:ext cx="1098936" cy="876508"/>
            <a:chOff x="1587982" y="1037353"/>
            <a:chExt cx="1098936" cy="876508"/>
          </a:xfrm>
        </p:grpSpPr>
        <p:sp>
          <p:nvSpPr>
            <p:cNvPr id="55" name="Rectangle 54">
              <a:extLst>
                <a:ext uri="{FF2B5EF4-FFF2-40B4-BE49-F238E27FC236}">
                  <a16:creationId xmlns:a16="http://schemas.microsoft.com/office/drawing/2014/main" id="{D05DC002-EE09-DB5C-4D55-8DB7EA07866C}"/>
                </a:ext>
              </a:extLst>
            </p:cNvPr>
            <p:cNvSpPr/>
            <p:nvPr/>
          </p:nvSpPr>
          <p:spPr>
            <a:xfrm>
              <a:off x="1723629" y="14628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EC11F68-CC72-E505-1BC9-C37EBB08E681}"/>
                </a:ext>
              </a:extLst>
            </p:cNvPr>
            <p:cNvSpPr/>
            <p:nvPr/>
          </p:nvSpPr>
          <p:spPr>
            <a:xfrm>
              <a:off x="1723629" y="10373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10987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69430" y="12993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53" name="Group 52">
              <a:extLst>
                <a:ext uri="{FF2B5EF4-FFF2-40B4-BE49-F238E27FC236}">
                  <a16:creationId xmlns:a16="http://schemas.microsoft.com/office/drawing/2014/main" id="{8210B829-F057-5A02-23AB-8639DDA83737}"/>
                </a:ext>
              </a:extLst>
            </p:cNvPr>
            <p:cNvGrpSpPr/>
            <p:nvPr/>
          </p:nvGrpSpPr>
          <p:grpSpPr>
            <a:xfrm>
              <a:off x="2223928" y="1070889"/>
              <a:ext cx="307873" cy="267874"/>
              <a:chOff x="215071" y="1164751"/>
              <a:chExt cx="486000" cy="429420"/>
            </a:xfrm>
          </p:grpSpPr>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9" name="Picture 8">
                <a:extLst>
                  <a:ext uri="{FF2B5EF4-FFF2-40B4-BE49-F238E27FC236}">
                    <a16:creationId xmlns:a16="http://schemas.microsoft.com/office/drawing/2014/main" id="{57A906F4-5AA7-FC21-0D2E-0A89A484F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114" name="Picture 113">
                <a:extLst>
                  <a:ext uri="{FF2B5EF4-FFF2-40B4-BE49-F238E27FC236}">
                    <a16:creationId xmlns:a16="http://schemas.microsoft.com/office/drawing/2014/main" id="{D5E56633-B201-3008-C70B-414DEB1F3E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735" y="1497985"/>
              <a:ext cx="363357" cy="245509"/>
            </a:xfrm>
            <a:prstGeom prst="rect">
              <a:avLst/>
            </a:prstGeom>
          </p:spPr>
        </p:pic>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177335" y="1357991"/>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A68C11-4F1A-BA05-2756-B8B9E8B6D874}"/>
                </a:ext>
              </a:extLst>
            </p:cNvPr>
            <p:cNvSpPr txBox="1"/>
            <p:nvPr/>
          </p:nvSpPr>
          <p:spPr>
            <a:xfrm>
              <a:off x="1587982" y="15180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7284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65" name="Straight Arrow Connector 64">
              <a:extLst>
                <a:ext uri="{FF2B5EF4-FFF2-40B4-BE49-F238E27FC236}">
                  <a16:creationId xmlns:a16="http://schemas.microsoft.com/office/drawing/2014/main" id="{375EB9E8-1E33-E37F-B8BE-0E94EA54B10A}"/>
                </a:ext>
              </a:extLst>
            </p:cNvPr>
            <p:cNvCxnSpPr>
              <a:cxnSpLocks/>
            </p:cNvCxnSpPr>
            <p:nvPr/>
          </p:nvCxnSpPr>
          <p:spPr>
            <a:xfrm>
              <a:off x="2170165" y="1777810"/>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2111" name="Group 2110">
            <a:extLst>
              <a:ext uri="{FF2B5EF4-FFF2-40B4-BE49-F238E27FC236}">
                <a16:creationId xmlns:a16="http://schemas.microsoft.com/office/drawing/2014/main" id="{E5795EC5-F8BF-C810-6B62-02E23B09F28C}"/>
              </a:ext>
            </a:extLst>
          </p:cNvPr>
          <p:cNvGrpSpPr/>
          <p:nvPr/>
        </p:nvGrpSpPr>
        <p:grpSpPr>
          <a:xfrm>
            <a:off x="557335" y="1951961"/>
            <a:ext cx="3263393" cy="2432533"/>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bg1"/>
                      </a:solidFill>
                      <a:latin typeface="Source Sans Pro" panose="020B0503030403020204" pitchFamily="34" charset="0"/>
                      <a:ea typeface="Source Sans Pro" panose="020B0503030403020204" pitchFamily="34" charset="0"/>
                    </a:rPr>
                    <a:t>LIFE CYCLE</a:t>
                  </a:r>
                  <a:endParaRPr lang="en-US" sz="8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36437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996655"/>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33220"/>
            <a:ext cx="0" cy="14400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2110" name="Group 2109">
            <a:extLst>
              <a:ext uri="{FF2B5EF4-FFF2-40B4-BE49-F238E27FC236}">
                <a16:creationId xmlns:a16="http://schemas.microsoft.com/office/drawing/2014/main" id="{CB8F9CE3-0FE1-282D-5289-340F4E60DCEE}"/>
              </a:ext>
            </a:extLst>
          </p:cNvPr>
          <p:cNvGrpSpPr/>
          <p:nvPr/>
        </p:nvGrpSpPr>
        <p:grpSpPr>
          <a:xfrm>
            <a:off x="1580792" y="4406144"/>
            <a:ext cx="2159223" cy="458076"/>
            <a:chOff x="1580792" y="4406144"/>
            <a:chExt cx="2159223" cy="458076"/>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406144"/>
              <a:ext cx="1006208" cy="458076"/>
              <a:chOff x="1580792" y="4406144"/>
              <a:chExt cx="1006208" cy="458076"/>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96EC953B-0AB4-E849-7A4E-563BA0193A6D}"/>
                  </a:ext>
                </a:extLst>
              </p:cNvPr>
              <p:cNvCxnSpPr>
                <a:cxnSpLocks/>
              </p:cNvCxnSpPr>
              <p:nvPr/>
            </p:nvCxnSpPr>
            <p:spPr>
              <a:xfrm>
                <a:off x="2136626" y="4406144"/>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Forecasted (ranged 0 to 1)</a:t>
              </a: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4A54D3FE-5D50-C2EA-5AFA-DD344E15CE0E}"/>
              </a:ext>
            </a:extLst>
          </p:cNvPr>
          <p:cNvSpPr/>
          <p:nvPr/>
        </p:nvSpPr>
        <p:spPr>
          <a:xfrm>
            <a:off x="5143551" y="2378570"/>
            <a:ext cx="109019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E863F21B-37C0-A301-AF2B-59A75FA8A030}"/>
              </a:ext>
            </a:extLst>
          </p:cNvPr>
          <p:cNvSpPr/>
          <p:nvPr/>
        </p:nvSpPr>
        <p:spPr>
          <a:xfrm>
            <a:off x="4218048" y="2378681"/>
            <a:ext cx="946784"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a:t>
            </a:r>
            <a:r>
              <a:rPr lang="pt-BR" sz="700" b="1" dirty="0" err="1">
                <a:solidFill>
                  <a:schemeClr val="tx1">
                    <a:lumMod val="50000"/>
                  </a:schemeClr>
                </a:solidFill>
                <a:latin typeface="Source Sans Pro" panose="020B0503030403020204" pitchFamily="34" charset="0"/>
                <a:ea typeface="Source Sans Pro" panose="020B0503030403020204" pitchFamily="34" charset="0"/>
              </a:rPr>
              <a:t>Phase</a:t>
            </a:r>
            <a:r>
              <a:rPr lang="pt-BR" sz="700" b="1" dirty="0">
                <a:solidFill>
                  <a:schemeClr val="tx1">
                    <a:lumMod val="50000"/>
                  </a:schemeClr>
                </a:solidFill>
                <a:latin typeface="Source Sans Pro" panose="020B0503030403020204" pitchFamily="34" charset="0"/>
                <a:ea typeface="Source Sans Pro" panose="020B0503030403020204" pitchFamily="34" charset="0"/>
              </a:rPr>
              <a:t>:</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err="1">
                <a:solidFill>
                  <a:schemeClr val="tx1">
                    <a:lumMod val="50000"/>
                  </a:schemeClr>
                </a:solidFill>
                <a:latin typeface="Source Sans Pro" panose="020B0503030403020204" pitchFamily="34" charset="0"/>
                <a:ea typeface="Source Sans Pro" panose="020B0503030403020204" pitchFamily="34" charset="0"/>
              </a:rPr>
              <a:t>Problem</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b="1" dirty="0" err="1">
                <a:solidFill>
                  <a:schemeClr val="tx1">
                    <a:lumMod val="50000"/>
                  </a:schemeClr>
                </a:solidFill>
                <a:latin typeface="Source Sans Pro" panose="020B0503030403020204" pitchFamily="34" charset="0"/>
                <a:ea typeface="Source Sans Pro" panose="020B0503030403020204" pitchFamily="34" charset="0"/>
              </a:rPr>
              <a:t>Understanding</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a:solidFill>
                  <a:schemeClr val="tx1">
                    <a:lumMod val="50000"/>
                  </a:schemeClr>
                </a:solidFill>
                <a:latin typeface="Source Sans Pro" panose="020B0503030403020204" pitchFamily="34" charset="0"/>
                <a:ea typeface="Source Sans Pro" panose="020B0503030403020204" pitchFamily="34" charset="0"/>
              </a:rPr>
              <a:t>Define </a:t>
            </a:r>
            <a:r>
              <a:rPr lang="pt-BR" sz="650" dirty="0" err="1">
                <a:solidFill>
                  <a:schemeClr val="tx1">
                    <a:lumMod val="50000"/>
                  </a:schemeClr>
                </a:solidFill>
                <a:latin typeface="Source Sans Pro" panose="020B0503030403020204" pitchFamily="34" charset="0"/>
                <a:ea typeface="Source Sans Pro" panose="020B0503030403020204" pitchFamily="34" charset="0"/>
              </a:rPr>
              <a:t>the</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churn</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problem</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business </a:t>
            </a:r>
            <a:r>
              <a:rPr lang="pt-BR" sz="650" dirty="0" err="1">
                <a:solidFill>
                  <a:schemeClr val="tx1">
                    <a:lumMod val="50000"/>
                  </a:schemeClr>
                </a:solidFill>
                <a:latin typeface="Source Sans Pro" panose="020B0503030403020204" pitchFamily="34" charset="0"/>
                <a:ea typeface="Source Sans Pro" panose="020B0503030403020204" pitchFamily="34" charset="0"/>
              </a:rPr>
              <a:t>objectives</a:t>
            </a:r>
            <a:r>
              <a:rPr lang="pt-BR" sz="650" dirty="0">
                <a:solidFill>
                  <a:schemeClr val="tx1">
                    <a:lumMod val="50000"/>
                  </a:schemeClr>
                </a:solidFill>
                <a:latin typeface="Source Sans Pro" panose="020B0503030403020204" pitchFamily="34" charset="0"/>
                <a:ea typeface="Source Sans Pro" panose="020B0503030403020204" pitchFamily="34" charset="0"/>
              </a:rPr>
              <a:t>.</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err="1">
                <a:solidFill>
                  <a:schemeClr val="tx1">
                    <a:lumMod val="50000"/>
                  </a:schemeClr>
                </a:solidFill>
                <a:latin typeface="Source Sans Pro" panose="020B0503030403020204" pitchFamily="34" charset="0"/>
                <a:ea typeface="Source Sans Pro" panose="020B0503030403020204" pitchFamily="34" charset="0"/>
              </a:rPr>
              <a:t>Gather</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relevant</a:t>
            </a:r>
            <a:r>
              <a:rPr lang="pt-BR" sz="650" dirty="0">
                <a:solidFill>
                  <a:schemeClr val="tx1">
                    <a:lumMod val="50000"/>
                  </a:schemeClr>
                </a:solidFill>
                <a:latin typeface="Source Sans Pro" panose="020B0503030403020204" pitchFamily="34" charset="0"/>
                <a:ea typeface="Source Sans Pro" panose="020B0503030403020204" pitchFamily="34" charset="0"/>
              </a:rPr>
              <a:t> data (e.g., </a:t>
            </a:r>
            <a:r>
              <a:rPr lang="pt-BR" sz="650" dirty="0" err="1">
                <a:solidFill>
                  <a:schemeClr val="tx1">
                    <a:lumMod val="50000"/>
                  </a:schemeClr>
                </a:solidFill>
                <a:latin typeface="Source Sans Pro" panose="020B0503030403020204" pitchFamily="34" charset="0"/>
                <a:ea typeface="Source Sans Pro" panose="020B0503030403020204" pitchFamily="34" charset="0"/>
              </a:rPr>
              <a:t>customer</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interactions</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transactions</a:t>
            </a:r>
            <a:r>
              <a:rPr lang="pt-BR" sz="650" dirty="0">
                <a:solidFill>
                  <a:schemeClr val="tx1">
                    <a:lumMod val="50000"/>
                  </a:schemeClr>
                </a:solidFill>
                <a:latin typeface="Source Sans Pro" panose="020B0503030403020204" pitchFamily="34" charset="0"/>
                <a:ea typeface="Source Sans Pro" panose="020B0503030403020204" pitchFamily="34" charset="0"/>
              </a:rPr>
              <a:t>).</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a:t>
            </a:r>
            <a:r>
              <a:rPr lang="pt-BR" sz="650" b="1" dirty="0" err="1">
                <a:solidFill>
                  <a:schemeClr val="tx1">
                    <a:lumMod val="50000"/>
                  </a:schemeClr>
                </a:solidFill>
                <a:latin typeface="Source Sans Pro" panose="020B0503030403020204" pitchFamily="34" charset="0"/>
                <a:ea typeface="Source Sans Pro" panose="020B0503030403020204" pitchFamily="34" charset="0"/>
              </a:rPr>
              <a:t>Preparation</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a:solidFill>
                  <a:schemeClr val="tx1">
                    <a:lumMod val="50000"/>
                  </a:schemeClr>
                </a:solidFill>
                <a:latin typeface="Source Sans Pro" panose="020B0503030403020204" pitchFamily="34" charset="0"/>
                <a:ea typeface="Source Sans Pro" panose="020B0503030403020204" pitchFamily="34" charset="0"/>
              </a:rPr>
              <a:t>Clean, </a:t>
            </a:r>
            <a:r>
              <a:rPr lang="pt-BR" sz="650" dirty="0" err="1">
                <a:solidFill>
                  <a:schemeClr val="tx1">
                    <a:lumMod val="50000"/>
                  </a:schemeClr>
                </a:solidFill>
                <a:latin typeface="Source Sans Pro" panose="020B0503030403020204" pitchFamily="34" charset="0"/>
                <a:ea typeface="Source Sans Pro" panose="020B0503030403020204" pitchFamily="34" charset="0"/>
              </a:rPr>
              <a:t>transform</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a:t>
            </a:r>
            <a:r>
              <a:rPr lang="pt-BR" sz="650" b="1" dirty="0" err="1">
                <a:solidFill>
                  <a:schemeClr val="tx1">
                    <a:lumMod val="50000"/>
                  </a:schemeClr>
                </a:solidFill>
                <a:latin typeface="Source Sans Pro" panose="020B0503030403020204" pitchFamily="34" charset="0"/>
                <a:ea typeface="Source Sans Pro" panose="020B0503030403020204" pitchFamily="34" charset="0"/>
              </a:rPr>
              <a:t>Engineering</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Create</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relevant</a:t>
            </a:r>
            <a:r>
              <a:rPr lang="pt-BR" sz="650" dirty="0">
                <a:solidFill>
                  <a:schemeClr val="tx1">
                    <a:lumMod val="50000"/>
                  </a:schemeClr>
                </a:solidFill>
                <a:latin typeface="Source Sans Pro" panose="020B0503030403020204" pitchFamily="34" charset="0"/>
                <a:ea typeface="Source Sans Pro" panose="020B0503030403020204" pitchFamily="34" charset="0"/>
              </a:rPr>
              <a:t> features </a:t>
            </a:r>
            <a:r>
              <a:rPr lang="pt-BR" sz="650" dirty="0" err="1">
                <a:solidFill>
                  <a:schemeClr val="tx1">
                    <a:lumMod val="50000"/>
                  </a:schemeClr>
                </a:solidFill>
                <a:latin typeface="Source Sans Pro" panose="020B0503030403020204" pitchFamily="34" charset="0"/>
                <a:ea typeface="Source Sans Pro" panose="020B0503030403020204" pitchFamily="34" charset="0"/>
              </a:rPr>
              <a:t>from</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raw</a:t>
            </a:r>
            <a:r>
              <a:rPr lang="pt-BR" sz="650" dirty="0">
                <a:solidFill>
                  <a:schemeClr val="tx1">
                    <a:lumMod val="50000"/>
                  </a:schemeClr>
                </a:solidFill>
                <a:latin typeface="Source Sans Pro" panose="020B0503030403020204" pitchFamily="34" charset="0"/>
                <a:ea typeface="Source Sans Pro" panose="020B0503030403020204" pitchFamily="34" charset="0"/>
              </a:rPr>
              <a:t> data.</a:t>
            </a:r>
          </a:p>
          <a:p>
            <a:pPr marL="171450" indent="-171450">
              <a:buFont typeface="Arial" panose="020B0604020202020204" pitchFamily="34" charset="0"/>
              <a:buChar char="•"/>
            </a:pPr>
            <a:r>
              <a:rPr lang="pt-BR" sz="650" b="1" dirty="0" err="1">
                <a:solidFill>
                  <a:schemeClr val="tx1">
                    <a:lumMod val="50000"/>
                  </a:schemeClr>
                </a:solidFill>
                <a:latin typeface="Source Sans Pro" panose="020B0503030403020204" pitchFamily="34" charset="0"/>
                <a:ea typeface="Source Sans Pro" panose="020B0503030403020204" pitchFamily="34" charset="0"/>
              </a:rPr>
              <a:t>Modeling</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Select</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train</a:t>
            </a:r>
            <a:r>
              <a:rPr lang="pt-BR" sz="650" dirty="0">
                <a:solidFill>
                  <a:schemeClr val="tx1">
                    <a:lumMod val="50000"/>
                  </a:schemeClr>
                </a:solidFill>
                <a:latin typeface="Source Sans Pro" panose="020B0503030403020204" pitchFamily="34" charset="0"/>
                <a:ea typeface="Source Sans Pro" panose="020B0503030403020204" pitchFamily="34" charset="0"/>
              </a:rPr>
              <a:t> ML models </a:t>
            </a:r>
            <a:r>
              <a:rPr lang="pt-BR" sz="650" dirty="0" err="1">
                <a:solidFill>
                  <a:schemeClr val="tx1">
                    <a:lumMod val="50000"/>
                  </a:schemeClr>
                </a:solidFill>
                <a:latin typeface="Source Sans Pro" panose="020B0503030403020204" pitchFamily="34" charset="0"/>
                <a:ea typeface="Source Sans Pro" panose="020B0503030403020204" pitchFamily="34" charset="0"/>
              </a:rPr>
              <a:t>to</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predict</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churn</a:t>
            </a:r>
            <a:r>
              <a:rPr lang="pt-BR" sz="650" dirty="0">
                <a:solidFill>
                  <a:schemeClr val="tx1">
                    <a:lumMod val="50000"/>
                  </a:schemeClr>
                </a:solidFill>
                <a:latin typeface="Source Sans Pro" panose="020B0503030403020204" pitchFamily="34" charset="0"/>
                <a:ea typeface="Source Sans Pro" panose="020B0503030403020204" pitchFamily="34" charset="0"/>
              </a:rPr>
              <a:t>.</a:t>
            </a:r>
          </a:p>
          <a:p>
            <a:pPr marL="171450" indent="-171450">
              <a:buFont typeface="Arial" panose="020B0604020202020204" pitchFamily="34" charset="0"/>
              <a:buChar char="•"/>
            </a:pPr>
            <a:r>
              <a:rPr lang="pt-BR" sz="650" b="1" dirty="0" err="1">
                <a:solidFill>
                  <a:schemeClr val="tx1">
                    <a:lumMod val="50000"/>
                  </a:schemeClr>
                </a:solidFill>
                <a:latin typeface="Source Sans Pro" panose="020B0503030403020204" pitchFamily="34" charset="0"/>
                <a:ea typeface="Source Sans Pro" panose="020B0503030403020204" pitchFamily="34" charset="0"/>
              </a:rPr>
              <a:t>Evaluation</a:t>
            </a:r>
            <a:r>
              <a:rPr lang="pt-BR" sz="650" b="1"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Assess</a:t>
            </a:r>
            <a:r>
              <a:rPr lang="pt-BR" sz="650" dirty="0">
                <a:solidFill>
                  <a:schemeClr val="tx1">
                    <a:lumMod val="50000"/>
                  </a:schemeClr>
                </a:solidFill>
                <a:latin typeface="Source Sans Pro" panose="020B0503030403020204" pitchFamily="34" charset="0"/>
                <a:ea typeface="Source Sans Pro" panose="020B0503030403020204" pitchFamily="34" charset="0"/>
              </a:rPr>
              <a:t> model performance </a:t>
            </a:r>
            <a:r>
              <a:rPr lang="pt-BR" sz="650" dirty="0" err="1">
                <a:solidFill>
                  <a:schemeClr val="tx1">
                    <a:lumMod val="50000"/>
                  </a:schemeClr>
                </a:solidFill>
                <a:latin typeface="Source Sans Pro" panose="020B0503030403020204" pitchFamily="34" charset="0"/>
                <a:ea typeface="Source Sans Pro" panose="020B0503030403020204" pitchFamily="34" charset="0"/>
              </a:rPr>
              <a:t>using</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metrics</a:t>
            </a:r>
            <a:r>
              <a:rPr lang="pt-BR" sz="650" dirty="0">
                <a:solidFill>
                  <a:schemeClr val="tx1">
                    <a:lumMod val="50000"/>
                  </a:schemeClr>
                </a:solidFill>
                <a:latin typeface="Source Sans Pro" panose="020B0503030403020204" pitchFamily="34" charset="0"/>
                <a:ea typeface="Source Sans Pro" panose="020B0503030403020204" pitchFamily="34" charset="0"/>
              </a:rPr>
              <a:t> (e.g., </a:t>
            </a:r>
            <a:r>
              <a:rPr lang="pt-BR" sz="650" dirty="0" err="1">
                <a:solidFill>
                  <a:schemeClr val="tx1">
                    <a:lumMod val="50000"/>
                  </a:schemeClr>
                </a:solidFill>
                <a:latin typeface="Source Sans Pro" panose="020B0503030403020204" pitchFamily="34" charset="0"/>
                <a:ea typeface="Source Sans Pro" panose="020B0503030403020204" pitchFamily="34" charset="0"/>
              </a:rPr>
              <a:t>accuracy</a:t>
            </a:r>
            <a:r>
              <a:rPr lang="pt-BR" sz="650" dirty="0">
                <a:solidFill>
                  <a:schemeClr val="tx1">
                    <a:lumMod val="50000"/>
                  </a:schemeClr>
                </a:solidFill>
                <a:latin typeface="Source Sans Pro" panose="020B0503030403020204" pitchFamily="34" charset="0"/>
                <a:ea typeface="Source Sans Pro" panose="020B0503030403020204" pitchFamily="34" charset="0"/>
              </a:rPr>
              <a:t>,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err="1">
                <a:solidFill>
                  <a:schemeClr val="tx1">
                    <a:lumMod val="50000"/>
                  </a:schemeClr>
                </a:solidFill>
                <a:latin typeface="Source Sans Pro" panose="020B0503030403020204" pitchFamily="34" charset="0"/>
                <a:ea typeface="Source Sans Pro" panose="020B0503030403020204" pitchFamily="34" charset="0"/>
              </a:rPr>
              <a:t>Implement</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the</a:t>
            </a:r>
            <a:r>
              <a:rPr lang="pt-BR" sz="650" dirty="0">
                <a:solidFill>
                  <a:schemeClr val="tx1">
                    <a:lumMod val="50000"/>
                  </a:schemeClr>
                </a:solidFill>
                <a:latin typeface="Source Sans Pro" panose="020B0503030403020204" pitchFamily="34" charset="0"/>
                <a:ea typeface="Source Sans Pro" panose="020B0503030403020204" pitchFamily="34" charset="0"/>
              </a:rPr>
              <a:t> model in </a:t>
            </a:r>
            <a:r>
              <a:rPr lang="pt-BR" sz="650" dirty="0" err="1">
                <a:solidFill>
                  <a:schemeClr val="tx1">
                    <a:lumMod val="50000"/>
                  </a:schemeClr>
                </a:solidFill>
                <a:latin typeface="Source Sans Pro" panose="020B0503030403020204" pitchFamily="34" charset="0"/>
                <a:ea typeface="Source Sans Pro" panose="020B0503030403020204" pitchFamily="34" charset="0"/>
              </a:rPr>
              <a:t>production</a:t>
            </a:r>
            <a:r>
              <a:rPr lang="pt-BR" sz="650" dirty="0">
                <a:solidFill>
                  <a:schemeClr val="tx1">
                    <a:lumMod val="50000"/>
                  </a:schemeClr>
                </a:solidFill>
                <a:latin typeface="Source Sans Pro" panose="020B0503030403020204" pitchFamily="34" charset="0"/>
                <a:ea typeface="Source Sans Pro" panose="020B0503030403020204" pitchFamily="34" charset="0"/>
              </a:rPr>
              <a:t> </a:t>
            </a:r>
            <a:r>
              <a:rPr lang="pt-BR" sz="650" dirty="0" err="1">
                <a:solidFill>
                  <a:schemeClr val="tx1">
                    <a:lumMod val="50000"/>
                  </a:schemeClr>
                </a:solidFill>
                <a:latin typeface="Source Sans Pro" panose="020B0503030403020204" pitchFamily="34" charset="0"/>
                <a:ea typeface="Source Sans Pro" panose="020B0503030403020204" pitchFamily="34" charset="0"/>
              </a:rPr>
              <a:t>and</a:t>
            </a:r>
            <a:r>
              <a:rPr lang="pt-BR" sz="650" dirty="0">
                <a:solidFill>
                  <a:schemeClr val="tx1">
                    <a:lumMod val="50000"/>
                  </a:schemeClr>
                </a:solidFill>
                <a:latin typeface="Source Sans Pro" panose="020B0503030403020204" pitchFamily="34" charset="0"/>
                <a:ea typeface="Source Sans Pro" panose="020B0503030403020204" pitchFamily="34" charset="0"/>
              </a:rPr>
              <a:t>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289421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t>
            </a:r>
            <a:r>
              <a:rPr lang="pt-BR" sz="700" b="1" dirty="0" err="1">
                <a:solidFill>
                  <a:schemeClr val="tx1">
                    <a:lumMod val="50000"/>
                  </a:schemeClr>
                </a:solidFill>
                <a:latin typeface="Source Sans Pro" panose="020B0503030403020204" pitchFamily="34" charset="0"/>
                <a:ea typeface="Source Sans Pro" panose="020B0503030403020204" pitchFamily="34" charset="0"/>
              </a:rPr>
              <a:t>Scientist</a:t>
            </a:r>
            <a:r>
              <a:rPr lang="pt-BR" sz="700" b="1" dirty="0">
                <a:solidFill>
                  <a:schemeClr val="tx1">
                    <a:lumMod val="50000"/>
                  </a:schemeClr>
                </a:solidFill>
                <a:latin typeface="Source Sans Pro" panose="020B0503030403020204" pitchFamily="34" charset="0"/>
                <a:ea typeface="Source Sans Pro" panose="020B0503030403020204" pitchFamily="34" charset="0"/>
              </a:rPr>
              <a: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49901973-3731-2BFE-04D9-BDDB1827FA38}"/>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9B209919-676E-C53F-092F-FD3BE7C58696}"/>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1" y="4171111"/>
            <a:ext cx="7187774" cy="723275"/>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Approach: </a:t>
            </a:r>
            <a:r>
              <a:rPr lang="en-US" sz="650" dirty="0">
                <a:solidFill>
                  <a:schemeClr val="tx1">
                    <a:lumMod val="50000"/>
                  </a:schemeClr>
                </a:solidFill>
                <a:latin typeface="Source Sans Pro" panose="020B0503030403020204" pitchFamily="34" charset="0"/>
                <a:ea typeface="Source Sans Pro" panose="020B0503030403020204" pitchFamily="34" charset="0"/>
              </a:rPr>
              <a:t>Supervised learning, as the output variable is predefined and known.</a:t>
            </a: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3337732068"/>
              </p:ext>
            </p:extLst>
          </p:nvPr>
        </p:nvGraphicFramePr>
        <p:xfrm>
          <a:off x="7331695" y="2282330"/>
          <a:ext cx="1718107" cy="166130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6130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2232673104"/>
              </p:ext>
            </p:extLst>
          </p:nvPr>
        </p:nvGraphicFramePr>
        <p:xfrm>
          <a:off x="291125" y="1502029"/>
          <a:ext cx="2870203" cy="1456579"/>
        </p:xfrm>
        <a:graphic>
          <a:graphicData uri="http://schemas.openxmlformats.org/drawingml/2006/table">
            <a:tbl>
              <a:tblPr>
                <a:tableStyleId>{2D5ABB26-0587-4C30-8999-92F81FD0307C}</a:tableStyleId>
              </a:tblPr>
              <a:tblGrid>
                <a:gridCol w="974725">
                  <a:extLst>
                    <a:ext uri="{9D8B030D-6E8A-4147-A177-3AD203B41FA5}">
                      <a16:colId xmlns:a16="http://schemas.microsoft.com/office/drawing/2014/main" val="2306379019"/>
                    </a:ext>
                  </a:extLst>
                </a:gridCol>
                <a:gridCol w="315913">
                  <a:extLst>
                    <a:ext uri="{9D8B030D-6E8A-4147-A177-3AD203B41FA5}">
                      <a16:colId xmlns:a16="http://schemas.microsoft.com/office/drawing/2014/main" val="1260269403"/>
                    </a:ext>
                  </a:extLst>
                </a:gridCol>
                <a:gridCol w="315913">
                  <a:extLst>
                    <a:ext uri="{9D8B030D-6E8A-4147-A177-3AD203B41FA5}">
                      <a16:colId xmlns:a16="http://schemas.microsoft.com/office/drawing/2014/main" val="1806562339"/>
                    </a:ext>
                  </a:extLst>
                </a:gridCol>
                <a:gridCol w="315913">
                  <a:extLst>
                    <a:ext uri="{9D8B030D-6E8A-4147-A177-3AD203B41FA5}">
                      <a16:colId xmlns:a16="http://schemas.microsoft.com/office/drawing/2014/main" val="2051525612"/>
                    </a:ext>
                  </a:extLst>
                </a:gridCol>
                <a:gridCol w="315913">
                  <a:extLst>
                    <a:ext uri="{9D8B030D-6E8A-4147-A177-3AD203B41FA5}">
                      <a16:colId xmlns:a16="http://schemas.microsoft.com/office/drawing/2014/main" val="947390715"/>
                    </a:ext>
                  </a:extLst>
                </a:gridCol>
                <a:gridCol w="315913">
                  <a:extLst>
                    <a:ext uri="{9D8B030D-6E8A-4147-A177-3AD203B41FA5}">
                      <a16:colId xmlns:a16="http://schemas.microsoft.com/office/drawing/2014/main" val="2542398475"/>
                    </a:ext>
                  </a:extLst>
                </a:gridCol>
                <a:gridCol w="315913">
                  <a:extLst>
                    <a:ext uri="{9D8B030D-6E8A-4147-A177-3AD203B41FA5}">
                      <a16:colId xmlns:a16="http://schemas.microsoft.com/office/drawing/2014/main" val="473072989"/>
                    </a:ext>
                  </a:extLst>
                </a:gridCol>
              </a:tblGrid>
              <a:tr h="122918">
                <a:tc>
                  <a:txBody>
                    <a:bodyPr/>
                    <a:lstStyle/>
                    <a:p>
                      <a:pPr algn="l"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Phase</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a:effectLst/>
                          <a:latin typeface="Source Sans Pro" panose="020B0503030403020204" pitchFamily="34" charset="0"/>
                          <a:ea typeface="Source Sans Pro" panose="020B0503030403020204" pitchFamily="34" charset="0"/>
                        </a:rPr>
                        <a:t> </a:t>
                      </a:r>
                      <a:endParaRPr lang="en-US" sz="700" b="1" i="0" u="none" strike="noStrike">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a:effectLst/>
                          <a:latin typeface="Source Sans Pro" panose="020B0503030403020204" pitchFamily="34" charset="0"/>
                          <a:ea typeface="Source Sans Pro" panose="020B0503030403020204" pitchFamily="34" charset="0"/>
                        </a:rPr>
                        <a:t> </a:t>
                      </a:r>
                      <a:endParaRPr lang="en-US" sz="700" b="1" i="0" u="none" strike="noStrike">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a:effectLst/>
                          <a:latin typeface="Source Sans Pro" panose="020B0503030403020204" pitchFamily="34" charset="0"/>
                          <a:ea typeface="Source Sans Pro" panose="020B0503030403020204" pitchFamily="34" charset="0"/>
                        </a:rPr>
                        <a:t> </a:t>
                      </a:r>
                      <a:endParaRPr lang="en-US" sz="700" b="1" i="0" u="none" strike="noStrike">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a:effectLst/>
                          <a:latin typeface="Source Sans Pro" panose="020B0503030403020204" pitchFamily="34" charset="0"/>
                          <a:ea typeface="Source Sans Pro" panose="020B0503030403020204" pitchFamily="34" charset="0"/>
                        </a:rPr>
                        <a:t> </a:t>
                      </a:r>
                      <a:endParaRPr lang="en-US" sz="700" b="0" i="0" u="none" strike="noStrike">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20" y="1714680"/>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600" spc="-1" dirty="0">
                <a:solidFill>
                  <a:srgbClr val="000000"/>
                </a:solidFill>
                <a:latin typeface="Barlow Semi Condensed"/>
                <a:ea typeface="Barlow Semi Condensed"/>
              </a:rPr>
              <a:t>Do you have any questions?</a:t>
            </a:r>
            <a:endParaRPr lang="en-US" sz="1600" spc="-1" dirty="0">
              <a:solidFill>
                <a:srgbClr val="000000"/>
              </a:solidFill>
              <a:latin typeface="OpenSymbo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6805" y="29002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51752" y="2919332"/>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3"/>
              </a:rPr>
              <a:t>https://github.com/Nesk95/Allianz_BusinessCase.git</a:t>
            </a:r>
            <a:endParaRPr lang="en-US" sz="16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 name="PlaceHolder 1"/>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Autofit/>
          </a:bodyPr>
          <a:lstStyle/>
          <a:p>
            <a:pPr algn="ctr">
              <a:lnSpc>
                <a:spcPct val="100000"/>
              </a:lnSpc>
              <a:tabLst>
                <a:tab pos="0" algn="l"/>
              </a:tabLst>
            </a:pPr>
            <a:r>
              <a:rPr lang="en" sz="2500" spc="-1" dirty="0">
                <a:solidFill>
                  <a:schemeClr val="dk2"/>
                </a:solidFill>
                <a:latin typeface="Fjalla One"/>
                <a:ea typeface="Fjalla One"/>
              </a:rPr>
              <a:t>Summary</a:t>
            </a:r>
            <a:endParaRPr lang="fr-FR" sz="2500" spc="-1" dirty="0">
              <a:solidFill>
                <a:schemeClr val="dk1"/>
              </a:solidFill>
              <a:latin typeface="Arial"/>
            </a:endParaRPr>
          </a:p>
        </p:txBody>
      </p:sp>
      <p:sp>
        <p:nvSpPr>
          <p:cNvPr id="2" name="Rectangle: Rounded Corners 1">
            <a:extLst>
              <a:ext uri="{FF2B5EF4-FFF2-40B4-BE49-F238E27FC236}">
                <a16:creationId xmlns:a16="http://schemas.microsoft.com/office/drawing/2014/main" id="{A0899D1C-70B0-DA78-CA8E-89E514793D0C}"/>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5" name="PlaceHolder 2"/>
          <p:cNvSpPr>
            <a:spLocks noGrp="1"/>
          </p:cNvSpPr>
          <p:nvPr>
            <p:ph type="subTitle" idx="4294967295"/>
          </p:nvPr>
        </p:nvSpPr>
        <p:spPr>
          <a:xfrm>
            <a:off x="1841500" y="963350"/>
            <a:ext cx="4286250" cy="3899215"/>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1050" spc="-1" dirty="0">
                <a:solidFill>
                  <a:srgbClr val="000000"/>
                </a:solidFill>
                <a:latin typeface="Barlow Semi Condensed"/>
                <a:ea typeface="Barlow Semi Condensed"/>
              </a:rPr>
              <a:t>Introduction …….……………..………………………………………. 1</a:t>
            </a:r>
          </a:p>
          <a:p>
            <a:pPr indent="0" algn="r">
              <a:lnSpc>
                <a:spcPct val="100000"/>
              </a:lnSpc>
              <a:buNone/>
              <a:tabLst>
                <a:tab pos="0" algn="l"/>
              </a:tabLst>
            </a:pPr>
            <a:r>
              <a:rPr lang="en" sz="1050" spc="-1" dirty="0">
                <a:solidFill>
                  <a:srgbClr val="000000"/>
                </a:solidFill>
                <a:latin typeface="Barlow Semi Condensed"/>
                <a:ea typeface="Barlow Semi Condensed"/>
              </a:rPr>
              <a:t>Summary ……..………………..………………………………………. 2</a:t>
            </a:r>
          </a:p>
          <a:p>
            <a:pPr indent="0" algn="r">
              <a:lnSpc>
                <a:spcPct val="100000"/>
              </a:lnSpc>
              <a:buNone/>
              <a:tabLst>
                <a:tab pos="0" algn="l"/>
              </a:tabLst>
            </a:pPr>
            <a:r>
              <a:rPr lang="en" sz="1050" spc="-1" dirty="0">
                <a:solidFill>
                  <a:srgbClr val="000000"/>
                </a:solidFill>
                <a:latin typeface="Barlow Semi Condensed"/>
                <a:ea typeface="Barlow Semi Condensed"/>
              </a:rPr>
              <a:t>New Architecture Review…….……………………………………. 3</a:t>
            </a:r>
          </a:p>
          <a:p>
            <a:pPr indent="0" algn="r">
              <a:lnSpc>
                <a:spcPct val="100000"/>
              </a:lnSpc>
              <a:buNone/>
              <a:tabLst>
                <a:tab pos="0" algn="l"/>
              </a:tabLst>
            </a:pPr>
            <a:r>
              <a:rPr lang="en" sz="800" spc="-1" dirty="0">
                <a:solidFill>
                  <a:srgbClr val="000000"/>
                </a:solidFill>
                <a:latin typeface="Barlow Semi Condensed"/>
                <a:ea typeface="Barlow Semi Condensed"/>
              </a:rPr>
              <a:t>  Architecture Diagram ……..……………………………………………………..…………. 4</a:t>
            </a:r>
          </a:p>
          <a:p>
            <a:pPr indent="0" algn="r">
              <a:lnSpc>
                <a:spcPct val="100000"/>
              </a:lnSpc>
              <a:buNone/>
              <a:tabLst>
                <a:tab pos="0" algn="l"/>
              </a:tabLst>
            </a:pPr>
            <a:r>
              <a:rPr lang="en" sz="800" spc="-1" dirty="0">
                <a:solidFill>
                  <a:srgbClr val="000000"/>
                </a:solidFill>
                <a:latin typeface="Barlow Semi Condensed"/>
                <a:ea typeface="Barlow Semi Condensed"/>
              </a:rPr>
              <a:t>  Architecture Layers and Functionalities ……..………………………………………. 5</a:t>
            </a:r>
          </a:p>
          <a:p>
            <a:pPr indent="0" algn="r">
              <a:lnSpc>
                <a:spcPct val="100000"/>
              </a:lnSpc>
              <a:buNone/>
              <a:tabLst>
                <a:tab pos="0" algn="l"/>
              </a:tabLst>
            </a:pPr>
            <a:r>
              <a:rPr lang="en" sz="800" spc="-1" dirty="0">
                <a:solidFill>
                  <a:srgbClr val="000000"/>
                </a:solidFill>
                <a:latin typeface="Barlow Semi Condensed"/>
                <a:ea typeface="Barlow Semi Condensed"/>
              </a:rPr>
              <a:t>  DataOps Artifacts &amp; Modelus ……..………….………………………………..…………. 6</a:t>
            </a:r>
          </a:p>
          <a:p>
            <a:pPr indent="0" algn="r">
              <a:lnSpc>
                <a:spcPct val="100000"/>
              </a:lnSpc>
              <a:buNone/>
              <a:tabLst>
                <a:tab pos="0" algn="l"/>
              </a:tabLst>
            </a:pPr>
            <a:r>
              <a:rPr lang="en" sz="1050" spc="-1" dirty="0">
                <a:solidFill>
                  <a:srgbClr val="000000"/>
                </a:solidFill>
                <a:latin typeface="Barlow Semi Condensed"/>
                <a:ea typeface="Barlow Semi Condensed"/>
              </a:rPr>
              <a:t>E2E Engineering Projects .……...…………………………………. 7</a:t>
            </a:r>
          </a:p>
          <a:p>
            <a:pPr indent="0" algn="r">
              <a:lnSpc>
                <a:spcPct val="100000"/>
              </a:lnSpc>
              <a:buNone/>
              <a:tabLst>
                <a:tab pos="0" algn="l"/>
              </a:tabLst>
            </a:pPr>
            <a:r>
              <a:rPr lang="en" sz="850" spc="-1" dirty="0">
                <a:solidFill>
                  <a:srgbClr val="000000"/>
                </a:solidFill>
                <a:latin typeface="Barlow Semi Condensed"/>
                <a:ea typeface="Barlow Semi Condensed"/>
              </a:rPr>
              <a:t> </a:t>
            </a:r>
            <a:r>
              <a:rPr lang="en-US" sz="800" spc="-1" dirty="0">
                <a:solidFill>
                  <a:srgbClr val="000000"/>
                </a:solidFill>
                <a:latin typeface="Barlow Semi Condensed"/>
                <a:ea typeface="Barlow Semi Condensed"/>
              </a:rPr>
              <a:t>Data Model Design for Sales Dashboard</a:t>
            </a:r>
            <a:r>
              <a:rPr lang="en" sz="800" spc="-1" dirty="0">
                <a:solidFill>
                  <a:srgbClr val="000000"/>
                </a:solidFill>
                <a:latin typeface="Barlow Semi Condensed"/>
                <a:ea typeface="Barlow Semi Condensed"/>
              </a:rPr>
              <a:t>……..…………..………………..…………. 8</a:t>
            </a:r>
          </a:p>
          <a:p>
            <a:pPr indent="0" algn="r">
              <a:lnSpc>
                <a:spcPct val="100000"/>
              </a:lnSpc>
              <a:buNone/>
              <a:tabLst>
                <a:tab pos="0" algn="l"/>
              </a:tabLst>
            </a:pPr>
            <a:r>
              <a:rPr lang="en" sz="800" spc="-1" dirty="0">
                <a:solidFill>
                  <a:srgbClr val="000000"/>
                </a:solidFill>
                <a:latin typeface="Barlow Semi Condensed"/>
                <a:ea typeface="Barlow Semi Condensed"/>
              </a:rPr>
              <a:t>  </a:t>
            </a:r>
            <a:r>
              <a:rPr lang="en-US" sz="800" spc="-1" dirty="0">
                <a:solidFill>
                  <a:srgbClr val="000000"/>
                </a:solidFill>
                <a:latin typeface="Barlow Semi Condensed"/>
                <a:ea typeface="Barlow Semi Condensed"/>
              </a:rPr>
              <a:t>High-Level Project Plan: Sales Dashboard </a:t>
            </a:r>
            <a:r>
              <a:rPr lang="en" sz="800" spc="-1" dirty="0">
                <a:solidFill>
                  <a:srgbClr val="000000"/>
                </a:solidFill>
                <a:latin typeface="Barlow Semi Condensed"/>
                <a:ea typeface="Barlow Semi Condensed"/>
              </a:rPr>
              <a:t>………………………………..…………. 9</a:t>
            </a:r>
          </a:p>
          <a:p>
            <a:pPr indent="0" algn="r">
              <a:lnSpc>
                <a:spcPct val="100000"/>
              </a:lnSpc>
              <a:buNone/>
              <a:tabLst>
                <a:tab pos="0" algn="l"/>
              </a:tabLst>
            </a:pPr>
            <a:r>
              <a:rPr lang="en-US" sz="800" spc="-1" dirty="0">
                <a:solidFill>
                  <a:srgbClr val="000000"/>
                </a:solidFill>
                <a:latin typeface="Barlow Semi Condensed"/>
                <a:ea typeface="Barlow Semi Condensed"/>
              </a:rPr>
              <a:t>Data Model Design for Churn Prediction </a:t>
            </a:r>
            <a:r>
              <a:rPr lang="en" sz="800" spc="-1" dirty="0">
                <a:solidFill>
                  <a:srgbClr val="000000"/>
                </a:solidFill>
                <a:latin typeface="Barlow Semi Condensed"/>
                <a:ea typeface="Barlow Semi Condensed"/>
              </a:rPr>
              <a:t>..…..…………….……………..…………. 10</a:t>
            </a:r>
          </a:p>
          <a:p>
            <a:pPr indent="0" algn="r">
              <a:lnSpc>
                <a:spcPct val="100000"/>
              </a:lnSpc>
              <a:buNone/>
              <a:tabLst>
                <a:tab pos="0" algn="l"/>
              </a:tabLst>
            </a:pPr>
            <a:r>
              <a:rPr lang="en-US" sz="800" spc="-1" dirty="0">
                <a:solidFill>
                  <a:srgbClr val="000000"/>
                </a:solidFill>
                <a:latin typeface="Barlow Semi Condensed"/>
                <a:ea typeface="Barlow Semi Condensed"/>
              </a:rPr>
              <a:t>High-Level Project Plan: Churn Prediction </a:t>
            </a:r>
            <a:r>
              <a:rPr lang="en" sz="800" spc="-1" dirty="0">
                <a:solidFill>
                  <a:srgbClr val="000000"/>
                </a:solidFill>
                <a:latin typeface="Barlow Semi Condensed"/>
                <a:ea typeface="Barlow Semi Condensed"/>
              </a:rPr>
              <a:t>…..……......………………..…………. 11</a:t>
            </a:r>
          </a:p>
          <a:p>
            <a:pPr indent="0" algn="r">
              <a:lnSpc>
                <a:spcPct val="100000"/>
              </a:lnSpc>
              <a:buNone/>
              <a:tabLst>
                <a:tab pos="0" algn="l"/>
              </a:tabLst>
            </a:pPr>
            <a:r>
              <a:rPr lang="en" sz="1050" spc="-1" dirty="0">
                <a:solidFill>
                  <a:srgbClr val="000000"/>
                </a:solidFill>
                <a:latin typeface="Barlow Semi Condensed"/>
                <a:ea typeface="Barlow Semi Condensed"/>
              </a:rPr>
              <a:t>Thank you! …………………….……………..…..……………………. 12</a:t>
            </a:r>
          </a:p>
          <a:p>
            <a:pPr indent="0">
              <a:lnSpc>
                <a:spcPct val="100000"/>
              </a:lnSpc>
              <a:buNone/>
              <a:tabLst>
                <a:tab pos="0" algn="l"/>
              </a:tabLst>
            </a:pPr>
            <a:endParaRPr lang="en" sz="1050" spc="-1" dirty="0">
              <a:solidFill>
                <a:srgbClr val="000000"/>
              </a:solidFill>
              <a:latin typeface="Barlow Semi Condensed"/>
              <a:ea typeface="Barlow Semi Condensed"/>
            </a:endParaRPr>
          </a:p>
          <a:p>
            <a:pPr indent="0">
              <a:lnSpc>
                <a:spcPct val="100000"/>
              </a:lnSpc>
              <a:buNone/>
              <a:tabLst>
                <a:tab pos="0" algn="l"/>
              </a:tabLst>
            </a:pPr>
            <a:endParaRPr lang="en-US" sz="1400"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368646"/>
              <a:ext cx="803867"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Platform</a:t>
              </a:r>
            </a:p>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7" name="Group 16">
            <a:extLst>
              <a:ext uri="{FF2B5EF4-FFF2-40B4-BE49-F238E27FC236}">
                <a16:creationId xmlns:a16="http://schemas.microsoft.com/office/drawing/2014/main" id="{CEA552E8-37B1-B4D3-056A-3E6C7D3E0FFA}"/>
              </a:ext>
            </a:extLst>
          </p:cNvPr>
          <p:cNvGrpSpPr/>
          <p:nvPr/>
        </p:nvGrpSpPr>
        <p:grpSpPr>
          <a:xfrm>
            <a:off x="1391887" y="1137049"/>
            <a:ext cx="3343855" cy="2548615"/>
            <a:chOff x="1391887" y="1137049"/>
            <a:chExt cx="3343855"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5749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3711733" y="2183865"/>
              <a:ext cx="486000" cy="378000"/>
            </a:xfrm>
            <a:prstGeom prst="rect">
              <a:avLst/>
            </a:prstGeom>
          </p:spPr>
        </p:pic>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92654" y="2605703"/>
              <a:ext cx="716280" cy="369332"/>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Serverless and Dedicated SQL Pools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4D3562EF-4F4E-473F-FF94-1A8E347A6E8F}"/>
                </a:ext>
              </a:extLst>
            </p:cNvPr>
            <p:cNvCxnSpPr>
              <a:cxnSpLocks/>
            </p:cNvCxnSpPr>
            <p:nvPr/>
          </p:nvCxnSpPr>
          <p:spPr>
            <a:xfrm>
              <a:off x="3140380" y="2417001"/>
              <a:ext cx="54097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300226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097036" y="2183605"/>
              <a:ext cx="72000" cy="7200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036314" y="2492034"/>
              <a:ext cx="107929" cy="107929"/>
            </a:xfrm>
            <a:prstGeom prst="rect">
              <a:avLst/>
            </a:prstGeom>
          </p:spPr>
        </p:pic>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D7D1A17-31FD-0F25-6A23-4BBC37FC088C}"/>
              </a:ext>
            </a:extLst>
          </p:cNvPr>
          <p:cNvGrpSpPr/>
          <p:nvPr/>
        </p:nvGrpSpPr>
        <p:grpSpPr>
          <a:xfrm>
            <a:off x="4274393" y="1329816"/>
            <a:ext cx="1617822" cy="2407983"/>
            <a:chOff x="4274393" y="1329816"/>
            <a:chExt cx="1617822"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76410" y="234028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a:off x="4281904" y="1849510"/>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3002" y="1324005"/>
            <a:ext cx="1419896" cy="2412051"/>
            <a:chOff x="5383002" y="1324005"/>
            <a:chExt cx="141989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3002" y="1324005"/>
              <a:ext cx="1419896" cy="2412051"/>
              <a:chOff x="5383002" y="1324005"/>
              <a:chExt cx="141989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0" name="Straight Arrow Connector 2049">
                <a:extLst>
                  <a:ext uri="{FF2B5EF4-FFF2-40B4-BE49-F238E27FC236}">
                    <a16:creationId xmlns:a16="http://schemas.microsoft.com/office/drawing/2014/main" id="{6FC22DCF-A49A-CC14-12A6-4E32877258C3}"/>
                  </a:ext>
                </a:extLst>
              </p:cNvPr>
              <p:cNvCxnSpPr>
                <a:cxnSpLocks/>
              </p:cNvCxnSpPr>
              <p:nvPr/>
            </p:nvCxnSpPr>
            <p:spPr>
              <a:xfrm>
                <a:off x="5383002" y="1849510"/>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B5B9E674-5B06-C08E-3A5A-CCAC3731704C}"/>
                  </a:ext>
                </a:extLst>
              </p:cNvPr>
              <p:cNvCxnSpPr>
                <a:cxnSpLocks/>
              </p:cNvCxnSpPr>
              <p:nvPr/>
            </p:nvCxnSpPr>
            <p:spPr>
              <a:xfrm>
                <a:off x="5383002" y="234028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randombar(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Platform Maintenance</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(Silver)</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55481"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116564"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246320"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1690"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018287" y="3383474"/>
            <a:ext cx="72000" cy="72000"/>
          </a:xfrm>
          <a:prstGeom prst="rect">
            <a:avLst/>
          </a:prstGeom>
        </p:spPr>
      </p:pic>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5143551" y="2378570"/>
            <a:ext cx="109019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946784"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689340217"/>
              </p:ext>
            </p:extLst>
          </p:nvPr>
        </p:nvGraphicFramePr>
        <p:xfrm>
          <a:off x="420082" y="16369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5" name="TextBox 204">
            <a:extLst>
              <a:ext uri="{FF2B5EF4-FFF2-40B4-BE49-F238E27FC236}">
                <a16:creationId xmlns:a16="http://schemas.microsoft.com/office/drawing/2014/main" id="{873926A3-55C5-AA63-86D0-393032EE3D76}"/>
              </a:ext>
            </a:extLst>
          </p:cNvPr>
          <p:cNvSpPr txBox="1"/>
          <p:nvPr/>
        </p:nvSpPr>
        <p:spPr>
          <a:xfrm>
            <a:off x="3679945" y="2696902"/>
            <a:ext cx="43365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Internal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06" name="TextBox 205">
            <a:extLst>
              <a:ext uri="{FF2B5EF4-FFF2-40B4-BE49-F238E27FC236}">
                <a16:creationId xmlns:a16="http://schemas.microsoft.com/office/drawing/2014/main" id="{496A0E64-924D-CC9D-61A1-5994B24C3B5D}"/>
              </a:ext>
            </a:extLst>
          </p:cNvPr>
          <p:cNvSpPr txBox="1"/>
          <p:nvPr/>
        </p:nvSpPr>
        <p:spPr>
          <a:xfrm>
            <a:off x="5411232" y="2701476"/>
            <a:ext cx="456840"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External</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1" y="4171111"/>
            <a:ext cx="7187774" cy="723275"/>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pt-BR" sz="650" b="1" dirty="0">
                <a:solidFill>
                  <a:schemeClr val="tx1">
                    <a:lumMod val="50000"/>
                  </a:schemeClr>
                </a:solidFill>
                <a:latin typeface="Source Sans Pro" panose="020B0503030403020204" pitchFamily="34" charset="0"/>
                <a:ea typeface="Source Sans Pro" panose="020B0503030403020204" pitchFamily="34" charset="0"/>
              </a:rPr>
              <a:t>Complexity</a:t>
            </a:r>
            <a:r>
              <a:rPr lang="en-US" sz="650" b="1" dirty="0">
                <a:solidFill>
                  <a:schemeClr val="tx1">
                    <a:lumMod val="50000"/>
                  </a:schemeClr>
                </a:solidFill>
                <a:latin typeface="Source Sans Pro" panose="020B0503030403020204" pitchFamily="34" charset="0"/>
                <a:ea typeface="Source Sans Pro" panose="020B0503030403020204" pitchFamily="34" charset="0"/>
              </a:rPr>
              <a:t>: </a:t>
            </a:r>
            <a:r>
              <a:rPr lang="en-US" sz="650" dirty="0">
                <a:solidFill>
                  <a:schemeClr val="tx1">
                    <a:lumMod val="50000"/>
                  </a:schemeClr>
                </a:solidFill>
                <a:latin typeface="Source Sans Pro" panose="020B0503030403020204" pitchFamily="34" charset="0"/>
                <a:ea typeface="Source Sans Pro" panose="020B0503030403020204" pitchFamily="34" charset="0"/>
              </a:rPr>
              <a:t>Moderate, with standard business logic and calculations.</a:t>
            </a:r>
            <a:endParaRPr lang="en-US" sz="65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Urgency: </a:t>
            </a:r>
            <a:r>
              <a:rPr lang="en-US" sz="650" dirty="0">
                <a:solidFill>
                  <a:schemeClr val="tx1">
                    <a:lumMod val="50000"/>
                  </a:schemeClr>
                </a:solidFill>
                <a:latin typeface="Source Sans Pro" panose="020B0503030403020204" pitchFamily="34" charset="0"/>
                <a:ea typeface="Source Sans Pro" panose="020B0503030403020204" pitchFamily="34" charset="0"/>
              </a:rPr>
              <a:t>Medium priority.</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Strategy: </a:t>
            </a:r>
            <a:r>
              <a:rPr lang="en-US" sz="650" dirty="0">
                <a:solidFill>
                  <a:schemeClr val="tx1">
                    <a:lumMod val="50000"/>
                  </a:schemeClr>
                </a:solidFill>
                <a:latin typeface="Source Sans Pro" panose="020B0503030403020204" pitchFamily="34" charset="0"/>
                <a:ea typeface="Source Sans Pro" panose="020B0503030403020204" pitchFamily="34" charset="0"/>
              </a:rPr>
              <a:t>Support the Operations Team in achieving targets and driving sales growth. The Leadership and Executive Teams are not the primary audience for this dashboard at this stage.</a:t>
            </a:r>
          </a:p>
          <a:p>
            <a:pPr marL="228600" indent="-228600">
              <a:buFont typeface="+mj-lt"/>
              <a:buAutoNum type="arabicParenR"/>
            </a:pPr>
            <a:r>
              <a:rPr lang="en-US" sz="650" b="1" dirty="0">
                <a:solidFill>
                  <a:schemeClr val="tx1">
                    <a:lumMod val="50000"/>
                  </a:schemeClr>
                </a:solidFill>
                <a:latin typeface="Source Sans Pro" panose="020B0503030403020204" pitchFamily="34" charset="0"/>
                <a:ea typeface="Source Sans Pro" panose="020B0503030403020204" pitchFamily="34" charset="0"/>
              </a:rPr>
              <a:t>Refresh Schedule: </a:t>
            </a:r>
            <a:r>
              <a:rPr lang="en-US" sz="650" dirty="0">
                <a:solidFill>
                  <a:schemeClr val="tx1">
                    <a:lumMod val="50000"/>
                  </a:schemeClr>
                </a:solidFill>
                <a:latin typeface="Source Sans Pro" panose="020B0503030403020204" pitchFamily="34" charset="0"/>
                <a:ea typeface="Source Sans Pro" panose="020B0503030403020204" pitchFamily="34" charset="0"/>
              </a:rPr>
              <a:t>Data refreshed four times per day at predefined intervals.</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112663436"/>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9088</TotalTime>
  <Words>2011</Words>
  <Application>Microsoft Office PowerPoint</Application>
  <PresentationFormat>On-screen Show (16:9)</PresentationFormat>
  <Paragraphs>687</Paragraphs>
  <Slides>12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Barlow Semi Condensed</vt:lpstr>
      <vt:lpstr>Barlow Semi Condensed Medium</vt:lpstr>
      <vt:lpstr>Calibri</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Summary</vt:lpstr>
      <vt:lpstr>New Data Architecture Overview</vt:lpstr>
      <vt:lpstr>Architecture Diagram</vt:lpstr>
      <vt:lpstr>Architecture Layers and Functionalities</vt:lpstr>
      <vt:lpstr>DataOps Artifacts and Modules</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2025-04-27T02:28:59Z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