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7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7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1D5"/>
    <a:srgbClr val="77C6FC"/>
    <a:srgbClr val="0E9AFA"/>
    <a:srgbClr val="003781"/>
    <a:srgbClr val="E1E1FF"/>
    <a:srgbClr val="512373"/>
    <a:srgbClr val="669900"/>
    <a:srgbClr val="CCCCFF"/>
    <a:srgbClr val="33CC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47579" autoAdjust="0"/>
  </p:normalViewPr>
  <p:slideViewPr>
    <p:cSldViewPr snapToGrid="0">
      <p:cViewPr>
        <p:scale>
          <a:sx n="150" d="100"/>
          <a:sy n="150" d="100"/>
        </p:scale>
        <p:origin x="43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9T19:32:39.324" v="31790" actId="166"/>
      <pc:docMkLst>
        <pc:docMk/>
      </pc:docMkLst>
      <pc:sldChg chg="addSp delSp modSp mod modTransition modNotesTx">
        <pc:chgData name="Murilo Rocha Lemes" userId="7700fe1c617f09cb" providerId="LiveId" clId="{C548D5B6-D5F3-453F-8CC3-C5DF8477DFE9}" dt="2025-04-29T18:21:21.622" v="30225" actId="20577"/>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picChg chg="add del mod">
          <ac:chgData name="Murilo Rocha Lemes" userId="7700fe1c617f09cb" providerId="LiveId" clId="{C548D5B6-D5F3-453F-8CC3-C5DF8477DFE9}" dt="2025-04-29T17:44:47.693" v="30200" actId="478"/>
          <ac:picMkLst>
            <pc:docMk/>
            <pc:sldMk cId="0" sldId="256"/>
            <ac:picMk id="3" creationId="{34DE4B02-E893-AAAD-63C3-54A7845D3E74}"/>
          </ac:picMkLst>
        </pc:picChg>
      </pc:sldChg>
      <pc:sldChg chg="addSp delSp modSp mod ord modNotesTx">
        <pc:chgData name="Murilo Rocha Lemes" userId="7700fe1c617f09cb" providerId="LiveId" clId="{C548D5B6-D5F3-453F-8CC3-C5DF8477DFE9}" dt="2025-04-29T19:02:47.474" v="31233"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Transition modClrScheme delAnim modAnim chgLayout modNotesTx">
        <pc:chgData name="Murilo Rocha Lemes" userId="7700fe1c617f09cb" providerId="LiveId" clId="{C548D5B6-D5F3-453F-8CC3-C5DF8477DFE9}" dt="2025-04-29T19:32:39.324" v="31790" actId="166"/>
        <pc:sldMkLst>
          <pc:docMk/>
          <pc:sldMk cId="0" sldId="259"/>
        </pc:sldMkLst>
        <pc:spChg chg="add mod">
          <ac:chgData name="Murilo Rocha Lemes" userId="7700fe1c617f09cb" providerId="LiveId" clId="{C548D5B6-D5F3-453F-8CC3-C5DF8477DFE9}" dt="2025-04-29T16:52:14.393" v="29015" actId="403"/>
          <ac:spMkLst>
            <pc:docMk/>
            <pc:sldMk cId="0" sldId="259"/>
            <ac:spMk id="3" creationId="{493AD43D-837E-86D4-EFC3-43EE96F508F0}"/>
          </ac:spMkLst>
        </pc:spChg>
        <pc:spChg chg="add del mod">
          <ac:chgData name="Murilo Rocha Lemes" userId="7700fe1c617f09cb" providerId="LiveId" clId="{C548D5B6-D5F3-453F-8CC3-C5DF8477DFE9}" dt="2025-04-29T16:00:50.287" v="28311" actId="478"/>
          <ac:spMkLst>
            <pc:docMk/>
            <pc:sldMk cId="0" sldId="259"/>
            <ac:spMk id="5" creationId="{D9E98B4C-744B-B00B-929E-F727B50D7970}"/>
          </ac:spMkLst>
        </pc:spChg>
        <pc:spChg chg="add mod ord">
          <ac:chgData name="Murilo Rocha Lemes" userId="7700fe1c617f09cb" providerId="LiveId" clId="{C548D5B6-D5F3-453F-8CC3-C5DF8477DFE9}" dt="2025-04-29T16:45:58.256" v="28927" actId="1076"/>
          <ac:spMkLst>
            <pc:docMk/>
            <pc:sldMk cId="0" sldId="259"/>
            <ac:spMk id="16" creationId="{55C3EA76-9909-98BC-1EC0-006048596D79}"/>
          </ac:spMkLst>
        </pc:spChg>
        <pc:spChg chg="add mod">
          <ac:chgData name="Murilo Rocha Lemes" userId="7700fe1c617f09cb" providerId="LiveId" clId="{C548D5B6-D5F3-453F-8CC3-C5DF8477DFE9}" dt="2025-04-29T17:08:59.457" v="29552" actId="2"/>
          <ac:spMkLst>
            <pc:docMk/>
            <pc:sldMk cId="0" sldId="259"/>
            <ac:spMk id="34" creationId="{5596BE09-58A8-CBAB-FECA-F4D250773F2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ord topLvl">
          <ac:chgData name="Murilo Rocha Lemes" userId="7700fe1c617f09cb" providerId="LiveId" clId="{C548D5B6-D5F3-453F-8CC3-C5DF8477DFE9}" dt="2025-04-29T19:32:39.324" v="31790" actId="166"/>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8T03:58:17.513" v="27803"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9T16:40:32.905" v="28776" actId="1076"/>
          <ac:spMkLst>
            <pc:docMk/>
            <pc:sldMk cId="0" sldId="259"/>
            <ac:spMk id="1866" creationId="{79E5964C-A37D-37F3-6529-B370DA648E34}"/>
          </ac:spMkLst>
        </pc:spChg>
        <pc:spChg chg="add mod topLvl">
          <ac:chgData name="Murilo Rocha Lemes" userId="7700fe1c617f09cb" providerId="LiveId" clId="{C548D5B6-D5F3-453F-8CC3-C5DF8477DFE9}" dt="2025-04-29T16:43:07.401" v="28913" actId="164"/>
          <ac:spMkLst>
            <pc:docMk/>
            <pc:sldMk cId="0" sldId="259"/>
            <ac:spMk id="1867" creationId="{CE32D3D2-2C11-42C1-2A94-DBF2D304E4CF}"/>
          </ac:spMkLst>
        </pc:spChg>
        <pc:spChg chg="add mod topLvl">
          <ac:chgData name="Murilo Rocha Lemes" userId="7700fe1c617f09cb" providerId="LiveId" clId="{C548D5B6-D5F3-453F-8CC3-C5DF8477DFE9}" dt="2025-04-29T16:21:17.803" v="28314" actId="165"/>
          <ac:spMkLst>
            <pc:docMk/>
            <pc:sldMk cId="0" sldId="259"/>
            <ac:spMk id="1868" creationId="{AF96CDCB-FF68-E4E4-C482-833B0B0723C5}"/>
          </ac:spMkLst>
        </pc:spChg>
        <pc:spChg chg="add mod">
          <ac:chgData name="Murilo Rocha Lemes" userId="7700fe1c617f09cb" providerId="LiveId" clId="{C548D5B6-D5F3-453F-8CC3-C5DF8477DFE9}" dt="2025-04-29T16:43:07.401" v="28913" actId="164"/>
          <ac:spMkLst>
            <pc:docMk/>
            <pc:sldMk cId="0" sldId="259"/>
            <ac:spMk id="1869" creationId="{66B3954F-D9B2-3202-655A-12AF67AE6E2F}"/>
          </ac:spMkLst>
        </pc:spChg>
        <pc:spChg chg="add mod ord topLvl">
          <ac:chgData name="Murilo Rocha Lemes" userId="7700fe1c617f09cb" providerId="LiveId" clId="{C548D5B6-D5F3-453F-8CC3-C5DF8477DFE9}" dt="2025-04-29T16:34:47.603" v="28589" actId="1076"/>
          <ac:spMkLst>
            <pc:docMk/>
            <pc:sldMk cId="0" sldId="259"/>
            <ac:spMk id="1870" creationId="{F6803030-B46E-5083-F5A9-C09EF2547807}"/>
          </ac:spMkLst>
        </pc:spChg>
        <pc:spChg chg="add mod topLvl">
          <ac:chgData name="Murilo Rocha Lemes" userId="7700fe1c617f09cb" providerId="LiveId" clId="{C548D5B6-D5F3-453F-8CC3-C5DF8477DFE9}" dt="2025-04-29T16:40:38.790" v="28787" actId="1035"/>
          <ac:spMkLst>
            <pc:docMk/>
            <pc:sldMk cId="0" sldId="259"/>
            <ac:spMk id="1872" creationId="{6EE7B0B3-6673-C695-891F-468F7F501758}"/>
          </ac:spMkLst>
        </pc:spChg>
        <pc:spChg chg="add mod topLvl">
          <ac:chgData name="Murilo Rocha Lemes" userId="7700fe1c617f09cb" providerId="LiveId" clId="{C548D5B6-D5F3-453F-8CC3-C5DF8477DFE9}" dt="2025-04-29T17:08:59.115" v="29550" actId="2"/>
          <ac:spMkLst>
            <pc:docMk/>
            <pc:sldMk cId="0" sldId="259"/>
            <ac:spMk id="1874" creationId="{D9FCCA8E-F596-5185-1CA2-BA6AA1E839A9}"/>
          </ac:spMkLst>
        </pc:spChg>
        <pc:spChg chg="add mod ord">
          <ac:chgData name="Murilo Rocha Lemes" userId="7700fe1c617f09cb" providerId="LiveId" clId="{C548D5B6-D5F3-453F-8CC3-C5DF8477DFE9}" dt="2025-04-29T16:35:09.626" v="28595" actId="1076"/>
          <ac:spMkLst>
            <pc:docMk/>
            <pc:sldMk cId="0" sldId="259"/>
            <ac:spMk id="1880" creationId="{290F5E1A-B4C0-2C1A-4F5E-533577BFCB0E}"/>
          </ac:spMkLst>
        </pc:spChg>
        <pc:spChg chg="add mod">
          <ac:chgData name="Murilo Rocha Lemes" userId="7700fe1c617f09cb" providerId="LiveId" clId="{C548D5B6-D5F3-453F-8CC3-C5DF8477DFE9}" dt="2025-04-29T16:43:07.401" v="28913"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topLvl">
          <ac:chgData name="Murilo Rocha Lemes" userId="7700fe1c617f09cb" providerId="LiveId" clId="{C548D5B6-D5F3-453F-8CC3-C5DF8477DFE9}" dt="2025-04-29T16:43:07.401" v="28913" actId="164"/>
          <ac:spMkLst>
            <pc:docMk/>
            <pc:sldMk cId="0" sldId="259"/>
            <ac:spMk id="1888" creationId="{56E82F59-E208-47DA-8950-7396143D7B2C}"/>
          </ac:spMkLst>
        </pc:spChg>
        <pc:spChg chg="add mod">
          <ac:chgData name="Murilo Rocha Lemes" userId="7700fe1c617f09cb" providerId="LiveId" clId="{C548D5B6-D5F3-453F-8CC3-C5DF8477DFE9}" dt="2025-04-29T17:46:28.268" v="30205" actId="1036"/>
          <ac:spMkLst>
            <pc:docMk/>
            <pc:sldMk cId="0" sldId="259"/>
            <ac:spMk id="1895" creationId="{F4F828B9-3409-8CBF-8BC3-1D03297D728A}"/>
          </ac:spMkLst>
        </pc:spChg>
        <pc:spChg chg="add mod topLvl">
          <ac:chgData name="Murilo Rocha Lemes" userId="7700fe1c617f09cb" providerId="LiveId" clId="{C548D5B6-D5F3-453F-8CC3-C5DF8477DFE9}" dt="2025-04-29T17:08:59.281" v="29551" actId="2"/>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9T15:54:59.441" v="28232" actId="1035"/>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topLvl">
          <ac:chgData name="Murilo Rocha Lemes" userId="7700fe1c617f09cb" providerId="LiveId" clId="{C548D5B6-D5F3-453F-8CC3-C5DF8477DFE9}" dt="2025-04-29T16:21:17.803" v="28314" actId="165"/>
          <ac:spMkLst>
            <pc:docMk/>
            <pc:sldMk cId="0" sldId="259"/>
            <ac:spMk id="2085" creationId="{C239EE32-2209-E2C0-9808-397E601051A8}"/>
          </ac:spMkLst>
        </pc:spChg>
        <pc:spChg chg="add mod">
          <ac:chgData name="Murilo Rocha Lemes" userId="7700fe1c617f09cb" providerId="LiveId" clId="{C548D5B6-D5F3-453F-8CC3-C5DF8477DFE9}" dt="2025-04-29T16:43:07.401" v="28913" actId="164"/>
          <ac:spMkLst>
            <pc:docMk/>
            <pc:sldMk cId="0" sldId="259"/>
            <ac:spMk id="2086" creationId="{FFFEC91C-21F2-D847-0363-6BCAE6D018A4}"/>
          </ac:spMkLst>
        </pc:spChg>
        <pc:spChg chg="add mod topLvl">
          <ac:chgData name="Murilo Rocha Lemes" userId="7700fe1c617f09cb" providerId="LiveId" clId="{C548D5B6-D5F3-453F-8CC3-C5DF8477DFE9}" dt="2025-04-29T16:43:07.401" v="28913" actId="164"/>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9T16:41:49.774" v="28873" actId="1035"/>
          <ac:grpSpMkLst>
            <pc:docMk/>
            <pc:sldMk cId="0" sldId="259"/>
            <ac:grpSpMk id="7" creationId="{92CD6276-02BF-C560-7948-D78E6FE1F5D6}"/>
          </ac:grpSpMkLst>
        </pc:grpChg>
        <pc:grpChg chg="mod">
          <ac:chgData name="Murilo Rocha Lemes" userId="7700fe1c617f09cb" providerId="LiveId" clId="{C548D5B6-D5F3-453F-8CC3-C5DF8477DFE9}" dt="2025-04-29T16:00:47.216" v="28310" actId="1076"/>
          <ac:grpSpMkLst>
            <pc:docMk/>
            <pc:sldMk cId="0" sldId="259"/>
            <ac:grpSpMk id="17" creationId="{CEA552E8-37B1-B4D3-056A-3E6C7D3E0FFA}"/>
          </ac:grpSpMkLst>
        </pc:gr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mod ord">
          <ac:chgData name="Murilo Rocha Lemes" userId="7700fe1c617f09cb" providerId="LiveId" clId="{C548D5B6-D5F3-453F-8CC3-C5DF8477DFE9}" dt="2025-04-29T16:45:04.157" v="28917" actId="164"/>
          <ac:grpSpMkLst>
            <pc:docMk/>
            <pc:sldMk cId="0" sldId="259"/>
            <ac:grpSpMk id="1877" creationId="{F7825439-D0AE-4860-6EBB-FA414A88D01C}"/>
          </ac:grpSpMkLst>
        </pc:grpChg>
        <pc:grpChg chg="add mod">
          <ac:chgData name="Murilo Rocha Lemes" userId="7700fe1c617f09cb" providerId="LiveId" clId="{C548D5B6-D5F3-453F-8CC3-C5DF8477DFE9}" dt="2025-04-29T16:45:44.247" v="28924" actId="164"/>
          <ac:grpSpMkLst>
            <pc:docMk/>
            <pc:sldMk cId="0" sldId="259"/>
            <ac:grpSpMk id="1878" creationId="{5D772D0D-EA40-685E-1FFC-5F3F6D7BAB85}"/>
          </ac:grpSpMkLst>
        </pc:grpChg>
        <pc:grpChg chg="add mod">
          <ac:chgData name="Murilo Rocha Lemes" userId="7700fe1c617f09cb" providerId="LiveId" clId="{C548D5B6-D5F3-453F-8CC3-C5DF8477DFE9}" dt="2025-04-29T16:51:50.394" v="29013" actId="164"/>
          <ac:grpSpMkLst>
            <pc:docMk/>
            <pc:sldMk cId="0" sldId="259"/>
            <ac:grpSpMk id="1879" creationId="{AC4AE4D2-F73F-E214-7334-9D12C85EDF3B}"/>
          </ac:grpSpMkLst>
        </pc:grpChg>
        <pc:grpChg chg="add mod ord">
          <ac:chgData name="Murilo Rocha Lemes" userId="7700fe1c617f09cb" providerId="LiveId" clId="{C548D5B6-D5F3-453F-8CC3-C5DF8477DFE9}" dt="2025-04-29T16:53:16.775" v="29023" actId="167"/>
          <ac:grpSpMkLst>
            <pc:docMk/>
            <pc:sldMk cId="0" sldId="259"/>
            <ac:grpSpMk id="1886" creationId="{EF7FFA7C-5CAA-35A2-95B5-BF380B494F86}"/>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9T16:50:17.597" v="28995" actId="1035"/>
          <ac:picMkLst>
            <pc:docMk/>
            <pc:sldMk cId="0" sldId="259"/>
            <ac:picMk id="6" creationId="{C5C4B34A-3A6E-0666-4B1B-2D80930F9DA3}"/>
          </ac:picMkLst>
        </pc:picChg>
        <pc:picChg chg="add mod">
          <ac:chgData name="Murilo Rocha Lemes" userId="7700fe1c617f09cb" providerId="LiveId" clId="{C548D5B6-D5F3-453F-8CC3-C5DF8477DFE9}" dt="2025-04-29T17:39:05.701" v="30152" actId="1037"/>
          <ac:picMkLst>
            <pc:docMk/>
            <pc:sldMk cId="0" sldId="259"/>
            <ac:picMk id="10" creationId="{8F34661F-6F39-C64B-0AF2-ACED65001604}"/>
          </ac:picMkLst>
        </pc:picChg>
        <pc:picChg chg="add mod">
          <ac:chgData name="Murilo Rocha Lemes" userId="7700fe1c617f09cb" providerId="LiveId" clId="{C548D5B6-D5F3-453F-8CC3-C5DF8477DFE9}" dt="2025-04-29T17:39:10.731" v="30156" actId="1038"/>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9T16:34:41.610" v="28586" actId="1076"/>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9T17:39:14.371" v="30159" actId="1037"/>
          <ac:picMkLst>
            <pc:docMk/>
            <pc:sldMk cId="0" sldId="259"/>
            <ac:picMk id="1885" creationId="{E2D685BE-16DC-92F9-41A9-1DDB59A77CA2}"/>
          </ac:picMkLst>
        </pc:picChg>
        <pc:picChg chg="add mod">
          <ac:chgData name="Murilo Rocha Lemes" userId="7700fe1c617f09cb" providerId="LiveId" clId="{C548D5B6-D5F3-453F-8CC3-C5DF8477DFE9}" dt="2025-04-29T17:38:58.504" v="30148" actId="1038"/>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del mod">
          <ac:chgData name="Murilo Rocha Lemes" userId="7700fe1c617f09cb" providerId="LiveId" clId="{C548D5B6-D5F3-453F-8CC3-C5DF8477DFE9}" dt="2025-04-29T16:25:53.640" v="28391" actId="478"/>
          <ac:cxnSpMkLst>
            <pc:docMk/>
            <pc:sldMk cId="0" sldId="259"/>
            <ac:cxnSpMk id="9" creationId="{9D35E40E-5396-E36D-D4CE-9EC96B176347}"/>
          </ac:cxnSpMkLst>
        </pc:cxnChg>
        <pc:cxnChg chg="add del mod">
          <ac:chgData name="Murilo Rocha Lemes" userId="7700fe1c617f09cb" providerId="LiveId" clId="{C548D5B6-D5F3-453F-8CC3-C5DF8477DFE9}" dt="2025-04-29T16:30:30.614" v="28547" actId="478"/>
          <ac:cxnSpMkLst>
            <pc:docMk/>
            <pc:sldMk cId="0" sldId="259"/>
            <ac:cxnSpMk id="27" creationId="{19C0FC46-3592-FEC6-D166-D9D6CE133BC3}"/>
          </ac:cxnSpMkLst>
        </pc:cxnChg>
        <pc:cxnChg chg="add del mod">
          <ac:chgData name="Murilo Rocha Lemes" userId="7700fe1c617f09cb" providerId="LiveId" clId="{C548D5B6-D5F3-453F-8CC3-C5DF8477DFE9}" dt="2025-04-29T16:32:04.362" v="28560" actId="478"/>
          <ac:cxnSpMkLst>
            <pc:docMk/>
            <pc:sldMk cId="0" sldId="259"/>
            <ac:cxnSpMk id="29" creationId="{B9BC013C-DBF3-D457-57E0-E799308772A2}"/>
          </ac:cxnSpMkLst>
        </pc:cxnChg>
        <pc:cxnChg chg="add mod">
          <ac:chgData name="Murilo Rocha Lemes" userId="7700fe1c617f09cb" providerId="LiveId" clId="{C548D5B6-D5F3-453F-8CC3-C5DF8477DFE9}" dt="2025-04-29T16:41:45.116" v="28865" actId="1037"/>
          <ac:cxnSpMkLst>
            <pc:docMk/>
            <pc:sldMk cId="0" sldId="259"/>
            <ac:cxnSpMk id="31" creationId="{AF78DAAC-2708-209B-36AB-62BE5A7A4F09}"/>
          </ac:cxnSpMkLst>
        </pc:cxnChg>
        <pc:cxnChg chg="add del mod">
          <ac:chgData name="Murilo Rocha Lemes" userId="7700fe1c617f09cb" providerId="LiveId" clId="{C548D5B6-D5F3-453F-8CC3-C5DF8477DFE9}" dt="2025-04-29T16:32:03.520" v="28559" actId="478"/>
          <ac:cxnSpMkLst>
            <pc:docMk/>
            <pc:sldMk cId="0" sldId="259"/>
            <ac:cxnSpMk id="38" creationId="{44195C07-AA6C-FEEF-EFCB-CF5DB13010DC}"/>
          </ac:cxnSpMkLst>
        </pc:cxnChg>
        <pc:cxnChg chg="add del mod">
          <ac:chgData name="Murilo Rocha Lemes" userId="7700fe1c617f09cb" providerId="LiveId" clId="{C548D5B6-D5F3-453F-8CC3-C5DF8477DFE9}" dt="2025-04-29T16:38:14.377" v="28636" actId="478"/>
          <ac:cxnSpMkLst>
            <pc:docMk/>
            <pc:sldMk cId="0" sldId="259"/>
            <ac:cxnSpMk id="53" creationId="{321DC979-C5A3-1980-9E94-770B2693AA9B}"/>
          </ac:cxnSpMkLst>
        </pc:cxn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del mod">
          <ac:chgData name="Murilo Rocha Lemes" userId="7700fe1c617f09cb" providerId="LiveId" clId="{C548D5B6-D5F3-453F-8CC3-C5DF8477DFE9}" dt="2025-04-29T16:35:31.254" v="28599" actId="478"/>
          <ac:cxnSpMkLst>
            <pc:docMk/>
            <pc:sldMk cId="0" sldId="259"/>
            <ac:cxnSpMk id="56" creationId="{4E5F95A2-AC92-3768-963C-71F083304B51}"/>
          </ac:cxnSpMkLst>
        </pc:cxnChg>
        <pc:cxnChg chg="add del mod">
          <ac:chgData name="Murilo Rocha Lemes" userId="7700fe1c617f09cb" providerId="LiveId" clId="{C548D5B6-D5F3-453F-8CC3-C5DF8477DFE9}" dt="2025-04-29T16:25:52.716" v="28390" actId="478"/>
          <ac:cxnSpMkLst>
            <pc:docMk/>
            <pc:sldMk cId="0" sldId="259"/>
            <ac:cxnSpMk id="1024" creationId="{4D3562EF-4F4E-473F-FF94-1A8E347A6E8F}"/>
          </ac:cxnSpMkLst>
        </pc:cxnChg>
        <pc:cxnChg chg="add mod ord">
          <ac:chgData name="Murilo Rocha Lemes" userId="7700fe1c617f09cb" providerId="LiveId" clId="{C548D5B6-D5F3-453F-8CC3-C5DF8477DFE9}" dt="2025-04-29T16:45:04.157" v="28917" actId="164"/>
          <ac:cxnSpMkLst>
            <pc:docMk/>
            <pc:sldMk cId="0" sldId="259"/>
            <ac:cxnSpMk id="1065" creationId="{A9A63364-2D4E-F1DF-1F66-59109E3B8C3D}"/>
          </ac:cxnSpMkLst>
        </pc:cxnChg>
        <pc:cxnChg chg="add mod ord">
          <ac:chgData name="Murilo Rocha Lemes" userId="7700fe1c617f09cb" providerId="LiveId" clId="{C548D5B6-D5F3-453F-8CC3-C5DF8477DFE9}" dt="2025-04-29T16:33:07.450" v="28568" actId="692"/>
          <ac:cxnSpMkLst>
            <pc:docMk/>
            <pc:sldMk cId="0" sldId="259"/>
            <ac:cxnSpMk id="1066" creationId="{5C8A0BC4-903D-F794-E02D-BC1BA03A2E1E}"/>
          </ac:cxnSpMkLst>
        </pc:cxnChg>
        <pc:cxnChg chg="add del mod ord">
          <ac:chgData name="Murilo Rocha Lemes" userId="7700fe1c617f09cb" providerId="LiveId" clId="{C548D5B6-D5F3-453F-8CC3-C5DF8477DFE9}" dt="2025-04-29T16:33:07.450" v="28568" actId="692"/>
          <ac:cxnSpMkLst>
            <pc:docMk/>
            <pc:sldMk cId="0" sldId="259"/>
            <ac:cxnSpMk id="1067" creationId="{D6897BA9-D8D5-14C4-AD75-C4510E9EA275}"/>
          </ac:cxnSpMkLst>
        </pc:cxnChg>
        <pc:cxnChg chg="add del mod ord">
          <ac:chgData name="Murilo Rocha Lemes" userId="7700fe1c617f09cb" providerId="LiveId" clId="{C548D5B6-D5F3-453F-8CC3-C5DF8477DFE9}" dt="2025-04-29T16:33:07.450" v="28568" actId="692"/>
          <ac:cxnSpMkLst>
            <pc:docMk/>
            <pc:sldMk cId="0" sldId="259"/>
            <ac:cxnSpMk id="1068" creationId="{D2B62694-4B4E-460F-FA40-A069D2658DBE}"/>
          </ac:cxnSpMkLst>
        </pc:cxnChg>
        <pc:cxnChg chg="add del mod">
          <ac:chgData name="Murilo Rocha Lemes" userId="7700fe1c617f09cb" providerId="LiveId" clId="{C548D5B6-D5F3-453F-8CC3-C5DF8477DFE9}" dt="2025-04-29T16:36:52.171" v="28617" actId="478"/>
          <ac:cxnSpMkLst>
            <pc:docMk/>
            <pc:sldMk cId="0" sldId="259"/>
            <ac:cxnSpMk id="1858" creationId="{A6A1E498-63E5-B1A7-89F7-602FC06574DD}"/>
          </ac:cxnSpMkLst>
        </pc:cxnChg>
        <pc:cxnChg chg="add del mod">
          <ac:chgData name="Murilo Rocha Lemes" userId="7700fe1c617f09cb" providerId="LiveId" clId="{C548D5B6-D5F3-453F-8CC3-C5DF8477DFE9}" dt="2025-04-29T16:36:43.204" v="28616" actId="478"/>
          <ac:cxnSpMkLst>
            <pc:docMk/>
            <pc:sldMk cId="0" sldId="259"/>
            <ac:cxnSpMk id="1862" creationId="{F618D9D0-90F6-D592-FD9B-9B8E52AF7379}"/>
          </ac:cxnSpMkLst>
        </pc:cxnChg>
        <pc:cxnChg chg="add del mod">
          <ac:chgData name="Murilo Rocha Lemes" userId="7700fe1c617f09cb" providerId="LiveId" clId="{C548D5B6-D5F3-453F-8CC3-C5DF8477DFE9}" dt="2025-04-29T16:38:11.296" v="28635" actId="478"/>
          <ac:cxnSpMkLst>
            <pc:docMk/>
            <pc:sldMk cId="0" sldId="259"/>
            <ac:cxnSpMk id="1864" creationId="{D86F9D6B-8AB0-725A-6B15-85F1B3AC158A}"/>
          </ac:cxnSpMkLst>
        </pc:cxnChg>
        <pc:cxnChg chg="add mod">
          <ac:chgData name="Murilo Rocha Lemes" userId="7700fe1c617f09cb" providerId="LiveId" clId="{C548D5B6-D5F3-453F-8CC3-C5DF8477DFE9}" dt="2025-04-29T16:41:40.476" v="28859" actId="14100"/>
          <ac:cxnSpMkLst>
            <pc:docMk/>
            <pc:sldMk cId="0" sldId="259"/>
            <ac:cxnSpMk id="1875" creationId="{FF0E19D2-10F5-617A-74A9-71258E007995}"/>
          </ac:cxnSpMkLst>
        </pc:cxnChg>
        <pc:cxnChg chg="add mod">
          <ac:chgData name="Murilo Rocha Lemes" userId="7700fe1c617f09cb" providerId="LiveId" clId="{C548D5B6-D5F3-453F-8CC3-C5DF8477DFE9}" dt="2025-04-29T16:41:40.476" v="28859" actId="14100"/>
          <ac:cxnSpMkLst>
            <pc:docMk/>
            <pc:sldMk cId="0" sldId="259"/>
            <ac:cxnSpMk id="1876" creationId="{567CF720-CC94-6402-4832-17BD33A374CD}"/>
          </ac:cxnSpMkLst>
        </pc:cxnChg>
        <pc:cxnChg chg="add mod">
          <ac:chgData name="Murilo Rocha Lemes" userId="7700fe1c617f09cb" providerId="LiveId" clId="{C548D5B6-D5F3-453F-8CC3-C5DF8477DFE9}" dt="2025-04-29T16:32:54.828" v="28567" actId="692"/>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del mod ord">
          <ac:chgData name="Murilo Rocha Lemes" userId="7700fe1c617f09cb" providerId="LiveId" clId="{C548D5B6-D5F3-453F-8CC3-C5DF8477DFE9}" dt="2025-04-29T15:52:14.962" v="28151" actId="478"/>
          <ac:cxnSpMkLst>
            <pc:docMk/>
            <pc:sldMk cId="0" sldId="259"/>
            <ac:cxnSpMk id="2050" creationId="{6FC22DCF-A49A-CC14-12A6-4E32877258C3}"/>
          </ac:cxnSpMkLst>
        </pc:cxnChg>
        <pc:cxnChg chg="add del mod ord">
          <ac:chgData name="Murilo Rocha Lemes" userId="7700fe1c617f09cb" providerId="LiveId" clId="{C548D5B6-D5F3-453F-8CC3-C5DF8477DFE9}" dt="2025-04-29T15:52:17.220" v="28152" actId="478"/>
          <ac:cxnSpMkLst>
            <pc:docMk/>
            <pc:sldMk cId="0" sldId="259"/>
            <ac:cxnSpMk id="2051" creationId="{B5B9E674-5B06-C08E-3A5A-CCAC3731704C}"/>
          </ac:cxnSpMkLst>
        </pc:cxnChg>
        <pc:cxnChg chg="add mod ord">
          <ac:chgData name="Murilo Rocha Lemes" userId="7700fe1c617f09cb" providerId="LiveId" clId="{C548D5B6-D5F3-453F-8CC3-C5DF8477DFE9}" dt="2025-04-29T16:33:10.603" v="28569" actId="692"/>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del mod ord modTransition chgLayout">
        <pc:chgData name="Murilo Rocha Lemes" userId="7700fe1c617f09cb" providerId="LiveId" clId="{C548D5B6-D5F3-453F-8CC3-C5DF8477DFE9}" dt="2025-04-28T01:30:56.208" v="26025" actId="47"/>
        <pc:sldMkLst>
          <pc:docMk/>
          <pc:sldMk cId="0" sldId="267"/>
        </pc:sldMkLst>
        <pc:spChg chg="mod ord">
          <ac:chgData name="Murilo Rocha Lemes" userId="7700fe1c617f09cb" providerId="LiveId" clId="{C548D5B6-D5F3-453F-8CC3-C5DF8477DFE9}" dt="2025-04-28T01:23:20.498" v="25966" actId="20577"/>
          <ac:spMkLst>
            <pc:docMk/>
            <pc:sldMk cId="0" sldId="267"/>
            <ac:spMk id="1945" creationId="{00000000-0000-0000-0000-000000000000}"/>
          </ac:spMkLst>
        </pc:s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modTransition modNotesTx">
        <pc:chgData name="Murilo Rocha Lemes" userId="7700fe1c617f09cb" providerId="LiveId" clId="{C548D5B6-D5F3-453F-8CC3-C5DF8477DFE9}" dt="2025-04-29T18:26:51.767" v="30332" actId="20577"/>
        <pc:sldMkLst>
          <pc:docMk/>
          <pc:sldMk cId="2782879785" sldId="269"/>
        </pc:sldMkLst>
      </pc:sldChg>
      <pc:sldChg chg="addSp delSp modSp add mod modAnim modNotesTx">
        <pc:chgData name="Murilo Rocha Lemes" userId="7700fe1c617f09cb" providerId="LiveId" clId="{C548D5B6-D5F3-453F-8CC3-C5DF8477DFE9}" dt="2025-04-29T18:50:34.022" v="30518"/>
        <pc:sldMkLst>
          <pc:docMk/>
          <pc:sldMk cId="2869630549" sldId="270"/>
        </pc:sldMkLst>
        <pc:spChg chg="add del mod">
          <ac:chgData name="Murilo Rocha Lemes" userId="7700fe1c617f09cb" providerId="LiveId" clId="{C548D5B6-D5F3-453F-8CC3-C5DF8477DFE9}" dt="2025-04-28T03:29:54.918" v="27725" actId="478"/>
          <ac:spMkLst>
            <pc:docMk/>
            <pc:sldMk cId="2869630549" sldId="270"/>
            <ac:spMk id="2" creationId="{6F92831C-F50A-5575-18A9-6B79694F9453}"/>
          </ac:spMkLst>
        </pc:spChg>
        <pc:spChg chg="add mod">
          <ac:chgData name="Murilo Rocha Lemes" userId="7700fe1c617f09cb" providerId="LiveId" clId="{C548D5B6-D5F3-453F-8CC3-C5DF8477DFE9}" dt="2025-04-28T03:29:40.096" v="27713"/>
          <ac:spMkLst>
            <pc:docMk/>
            <pc:sldMk cId="2869630549" sldId="270"/>
            <ac:spMk id="3" creationId="{B6D6BB4C-E371-296D-71BC-DF5CC249E4D1}"/>
          </ac:spMkLst>
        </pc:spChg>
        <pc:spChg chg="add mod">
          <ac:chgData name="Murilo Rocha Lemes" userId="7700fe1c617f09cb" providerId="LiveId" clId="{C548D5B6-D5F3-453F-8CC3-C5DF8477DFE9}" dt="2025-04-29T17:20:44.160" v="30141" actId="1037"/>
          <ac:spMkLst>
            <pc:docMk/>
            <pc:sldMk cId="2869630549" sldId="270"/>
            <ac:spMk id="4" creationId="{827C4DA1-FC88-84EF-0393-E94A7C04DA60}"/>
          </ac:spMkLst>
        </pc:spChg>
        <pc:spChg chg="mod">
          <ac:chgData name="Murilo Rocha Lemes" userId="7700fe1c617f09cb" providerId="LiveId" clId="{C548D5B6-D5F3-453F-8CC3-C5DF8477DFE9}" dt="2025-04-28T03:30:43.747" v="27727"/>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9T15:59:38.108" v="28299"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7T14:30:14.202" v="25903" actId="20577"/>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9T17:20:44.160" v="30141" actId="1037"/>
          <ac:picMkLst>
            <pc:docMk/>
            <pc:sldMk cId="2869630549" sldId="270"/>
            <ac:picMk id="2" creationId="{3F5EE50D-17F8-ACDB-4912-FA1A2DC82422}"/>
          </ac:picMkLst>
        </pc:picChg>
        <pc:picChg chg="add mod">
          <ac:chgData name="Murilo Rocha Lemes" userId="7700fe1c617f09cb" providerId="LiveId" clId="{C548D5B6-D5F3-453F-8CC3-C5DF8477DFE9}" dt="2025-04-29T17:20:44.160" v="30141" actId="1037"/>
          <ac:picMkLst>
            <pc:docMk/>
            <pc:sldMk cId="2869630549" sldId="270"/>
            <ac:picMk id="3" creationId="{E3F6F010-338F-D77D-6A82-35A86A082134}"/>
          </ac:picMkLst>
        </pc:pic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9T17:20:44.160" v="30141" actId="1037"/>
          <ac:picMkLst>
            <pc:docMk/>
            <pc:sldMk cId="2869630549" sldId="270"/>
            <ac:picMk id="2077" creationId="{6EDA131A-317F-DBD8-1C56-F1830BEB5DC5}"/>
          </ac:picMkLst>
        </pc:picChg>
        <pc:picChg chg="add mod">
          <ac:chgData name="Murilo Rocha Lemes" userId="7700fe1c617f09cb" providerId="LiveId" clId="{C548D5B6-D5F3-453F-8CC3-C5DF8477DFE9}" dt="2025-04-29T17:20:44.160" v="30141" actId="1037"/>
          <ac:picMkLst>
            <pc:docMk/>
            <pc:sldMk cId="2869630549" sldId="270"/>
            <ac:picMk id="2081" creationId="{7906E4F8-C56B-E703-EDFF-CF8F5D04CA11}"/>
          </ac:picMkLst>
        </pc:picChg>
        <pc:picChg chg="add mod">
          <ac:chgData name="Murilo Rocha Lemes" userId="7700fe1c617f09cb" providerId="LiveId" clId="{C548D5B6-D5F3-453F-8CC3-C5DF8477DFE9}" dt="2025-04-29T17:20:44.160" v="30141" actId="1037"/>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9T17:20:44.160" v="30141"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9T17:20:44.160" v="30141" actId="1037"/>
          <ac:cxnSpMkLst>
            <pc:docMk/>
            <pc:sldMk cId="2869630549" sldId="270"/>
            <ac:cxnSpMk id="2080" creationId="{4AD1B063-9E1C-3359-6BFB-1842CD9A2BCD}"/>
          </ac:cxnSpMkLst>
        </pc:cxnChg>
      </pc:sldChg>
      <pc:sldChg chg="addSp delSp modSp add mod ord modNotesTx">
        <pc:chgData name="Murilo Rocha Lemes" userId="7700fe1c617f09cb" providerId="LiveId" clId="{C548D5B6-D5F3-453F-8CC3-C5DF8477DFE9}" dt="2025-04-29T18:46:53.668" v="30414" actId="120"/>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8T03:58:17.692" v="27804" actId="2"/>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8T03:55:47.207" v="27779" actId="164"/>
          <ac:spMkLst>
            <pc:docMk/>
            <pc:sldMk cId="2003020755" sldId="271"/>
            <ac:spMk id="63" creationId="{C7FBDCAE-ECA1-7A8F-DA2A-41D10DF49B11}"/>
          </ac:spMkLst>
        </pc:spChg>
        <pc:spChg chg="add mod">
          <ac:chgData name="Murilo Rocha Lemes" userId="7700fe1c617f09cb" providerId="LiveId" clId="{C548D5B6-D5F3-453F-8CC3-C5DF8477DFE9}" dt="2025-04-28T03:56:28.175" v="27788" actId="164"/>
          <ac:spMkLst>
            <pc:docMk/>
            <pc:sldMk cId="2003020755" sldId="271"/>
            <ac:spMk id="2050" creationId="{E2C77C1D-012E-1022-065E-C2C425E44F8A}"/>
          </ac:spMkLst>
        </pc:spChg>
        <pc:spChg chg="add mod topLvl">
          <ac:chgData name="Murilo Rocha Lemes" userId="7700fe1c617f09cb" providerId="LiveId" clId="{C548D5B6-D5F3-453F-8CC3-C5DF8477DFE9}" dt="2025-04-28T03:56:06.693" v="27785" actId="164"/>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grpChg chg="add mod">
          <ac:chgData name="Murilo Rocha Lemes" userId="7700fe1c617f09cb" providerId="LiveId" clId="{C548D5B6-D5F3-453F-8CC3-C5DF8477DFE9}" dt="2025-04-28T03:56:34.693" v="27789" actId="554"/>
          <ac:grpSpMkLst>
            <pc:docMk/>
            <pc:sldMk cId="2003020755" sldId="271"/>
            <ac:grpSpMk id="2" creationId="{7E2EB49B-B3BC-7048-ED60-8A3A9E9E7455}"/>
          </ac:grpSpMkLst>
        </pc:grpChg>
        <pc:grpChg chg="add del mod">
          <ac:chgData name="Murilo Rocha Lemes" userId="7700fe1c617f09cb" providerId="LiveId" clId="{C548D5B6-D5F3-453F-8CC3-C5DF8477DFE9}" dt="2025-04-28T03:56:04.074" v="27784" actId="165"/>
          <ac:grpSpMkLst>
            <pc:docMk/>
            <pc:sldMk cId="2003020755" sldId="271"/>
            <ac:grpSpMk id="4" creationId="{3171FD0F-F350-7012-2673-002C593AEFC8}"/>
          </ac:grpSpMkLst>
        </pc:grpChg>
        <pc:grpChg chg="add mod">
          <ac:chgData name="Murilo Rocha Lemes" userId="7700fe1c617f09cb" providerId="LiveId" clId="{C548D5B6-D5F3-453F-8CC3-C5DF8477DFE9}" dt="2025-04-28T03:56:34.693" v="27789" actId="554"/>
          <ac:grpSpMkLst>
            <pc:docMk/>
            <pc:sldMk cId="2003020755" sldId="271"/>
            <ac:grpSpMk id="5" creationId="{2072FDEC-B9CA-6CB1-18A5-0A6FD15456E3}"/>
          </ac:grpSpMkLst>
        </pc:grpChg>
        <pc:grpChg chg="add mod">
          <ac:chgData name="Murilo Rocha Lemes" userId="7700fe1c617f09cb" providerId="LiveId" clId="{C548D5B6-D5F3-453F-8CC3-C5DF8477DFE9}" dt="2025-04-28T03:56:34.693" v="27789" actId="554"/>
          <ac:grpSpMkLst>
            <pc:docMk/>
            <pc:sldMk cId="2003020755" sldId="271"/>
            <ac:grpSpMk id="6" creationId="{32E971DA-3CA6-1CB5-EFC5-990ABB0E47AA}"/>
          </ac:grpSpMkLst>
        </pc:grpChg>
        <pc:picChg chg="mod topLvl">
          <ac:chgData name="Murilo Rocha Lemes" userId="7700fe1c617f09cb" providerId="LiveId" clId="{C548D5B6-D5F3-453F-8CC3-C5DF8477DFE9}" dt="2025-04-28T03:56:06.693" v="27785" actId="164"/>
          <ac:picMkLst>
            <pc:docMk/>
            <pc:sldMk cId="2003020755" sldId="271"/>
            <ac:picMk id="2053" creationId="{1181A842-3C25-4D57-CC28-772719C70EDE}"/>
          </ac:picMkLst>
        </pc:picChg>
        <pc:picChg chg="mod topLvl">
          <ac:chgData name="Murilo Rocha Lemes" userId="7700fe1c617f09cb" providerId="LiveId" clId="{C548D5B6-D5F3-453F-8CC3-C5DF8477DFE9}" dt="2025-04-28T03:56:28.175" v="27788" actId="164"/>
          <ac:picMkLst>
            <pc:docMk/>
            <pc:sldMk cId="2003020755" sldId="271"/>
            <ac:picMk id="2054" creationId="{21C0DF8D-EECA-8118-CA94-13CA391AE0DD}"/>
          </ac:picMkLst>
        </pc:picChg>
        <pc:picChg chg="mod topLvl">
          <ac:chgData name="Murilo Rocha Lemes" userId="7700fe1c617f09cb" providerId="LiveId" clId="{C548D5B6-D5F3-453F-8CC3-C5DF8477DFE9}" dt="2025-04-28T03:55:47.207" v="27779" actId="164"/>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modNotesTx">
        <pc:chgData name="Murilo Rocha Lemes" userId="7700fe1c617f09cb" providerId="LiveId" clId="{C548D5B6-D5F3-453F-8CC3-C5DF8477DFE9}" dt="2025-04-29T18:57:08.040" v="31031"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modNotesTx">
        <pc:chgData name="Murilo Rocha Lemes" userId="7700fe1c617f09cb" providerId="LiveId" clId="{C548D5B6-D5F3-453F-8CC3-C5DF8477DFE9}" dt="2025-04-29T19:17:26.003" v="31651" actId="20577"/>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3:06:24.195" v="25779" actId="14100"/>
          <ac:spMkLst>
            <pc:docMk/>
            <pc:sldMk cId="4003346424" sldId="273"/>
            <ac:spMk id="168" creationId="{1BF14273-6603-CFEA-AC28-C294FB03BCCB}"/>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3:06:14.121" v="25778" actId="14100"/>
          <ac:spMkLst>
            <pc:docMk/>
            <pc:sldMk cId="4003346424" sldId="273"/>
            <ac:spMk id="197" creationId="{9DC726AB-54EA-AFE5-E561-CFA0E4AD0726}"/>
          </ac:spMkLst>
        </pc:spChg>
        <pc:spChg chg="add del mod">
          <ac:chgData name="Murilo Rocha Lemes" userId="7700fe1c617f09cb" providerId="LiveId" clId="{C548D5B6-D5F3-453F-8CC3-C5DF8477DFE9}" dt="2025-04-28T19:59:47.564" v="27833" actId="478"/>
          <ac:spMkLst>
            <pc:docMk/>
            <pc:sldMk cId="4003346424" sldId="273"/>
            <ac:spMk id="205" creationId="{873926A3-55C5-AA63-86D0-393032EE3D76}"/>
          </ac:spMkLst>
        </pc:spChg>
        <pc:spChg chg="add del mod">
          <ac:chgData name="Murilo Rocha Lemes" userId="7700fe1c617f09cb" providerId="LiveId" clId="{C548D5B6-D5F3-453F-8CC3-C5DF8477DFE9}" dt="2025-04-28T20:01:31.293" v="27920" actId="478"/>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9T19:06:15.243" v="31286" actId="20577"/>
          <ac:spMkLst>
            <pc:docMk/>
            <pc:sldMk cId="4003346424" sldId="273"/>
            <ac:spMk id="227" creationId="{9AB92FBB-4A8E-C81E-E4DE-A5AD0B198BD7}"/>
          </ac:spMkLst>
        </pc:spChg>
        <pc:spChg chg="add mod">
          <ac:chgData name="Murilo Rocha Lemes" userId="7700fe1c617f09cb" providerId="LiveId" clId="{C548D5B6-D5F3-453F-8CC3-C5DF8477DFE9}" dt="2025-04-29T15:59:40.200" v="28300" actId="2"/>
          <ac:spMkLst>
            <pc:docMk/>
            <pc:sldMk cId="4003346424" sldId="273"/>
            <ac:spMk id="229" creationId="{906AB47E-B9E3-2E13-B958-1CD1E5E033AA}"/>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mod modGraphic">
          <ac:chgData name="Murilo Rocha Lemes" userId="7700fe1c617f09cb" providerId="LiveId" clId="{C548D5B6-D5F3-453F-8CC3-C5DF8477DFE9}" dt="2025-04-27T03:08:15.158" v="25800" actId="1035"/>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8T20:00:19.431" v="27896" actId="1076"/>
          <ac:graphicFrameMkLst>
            <pc:docMk/>
            <pc:sldMk cId="4003346424" sldId="273"/>
            <ac:graphicFrameMk id="235" creationId="{5E966465-CF1B-63AA-2AC9-90F840BA2473}"/>
          </ac:graphicFrameMkLst>
        </pc:graphicFrame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8T20:00:48.957" v="27911" actId="107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8T20:00:34.713" v="27902" actId="1076"/>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delAnim modAnim modNotesTx">
        <pc:chgData name="Murilo Rocha Lemes" userId="7700fe1c617f09cb" providerId="LiveId" clId="{C548D5B6-D5F3-453F-8CC3-C5DF8477DFE9}" dt="2025-04-29T19:02:25.402" v="31232" actId="20577"/>
        <pc:sldMkLst>
          <pc:docMk/>
          <pc:sldMk cId="2829293019" sldId="274"/>
        </pc:sldMkLst>
        <pc:spChg chg="mod topLvl">
          <ac:chgData name="Murilo Rocha Lemes" userId="7700fe1c617f09cb" providerId="LiveId" clId="{C548D5B6-D5F3-453F-8CC3-C5DF8477DFE9}" dt="2025-04-29T17:16:32.250" v="29948" actId="1038"/>
          <ac:spMkLst>
            <pc:docMk/>
            <pc:sldMk cId="2829293019" sldId="274"/>
            <ac:spMk id="5" creationId="{FEC11F68-CC72-E505-1BC9-C37EBB08E681}"/>
          </ac:spMkLst>
        </pc:spChg>
        <pc:spChg chg="mod topLvl">
          <ac:chgData name="Murilo Rocha Lemes" userId="7700fe1c617f09cb" providerId="LiveId" clId="{C548D5B6-D5F3-453F-8CC3-C5DF8477DFE9}" dt="2025-04-29T16:56:16.261" v="29063" actId="164"/>
          <ac:spMkLst>
            <pc:docMk/>
            <pc:sldMk cId="2829293019" sldId="274"/>
            <ac:spMk id="7" creationId="{A4AD0C7B-AA12-01F9-D89C-2984AA32E60E}"/>
          </ac:spMkLst>
        </pc:spChg>
        <pc:spChg chg="mod">
          <ac:chgData name="Murilo Rocha Lemes" userId="7700fe1c617f09cb" providerId="LiveId" clId="{C548D5B6-D5F3-453F-8CC3-C5DF8477DFE9}" dt="2025-04-29T16:57:27.685" v="29074"/>
          <ac:spMkLst>
            <pc:docMk/>
            <pc:sldMk cId="2829293019" sldId="274"/>
            <ac:spMk id="10" creationId="{AC285D9D-1D8D-1DEC-E64F-009D647E1800}"/>
          </ac:spMkLst>
        </pc:spChg>
        <pc:spChg chg="mod">
          <ac:chgData name="Murilo Rocha Lemes" userId="7700fe1c617f09cb" providerId="LiveId" clId="{C548D5B6-D5F3-453F-8CC3-C5DF8477DFE9}" dt="2025-04-29T16:57:27.685" v="29074"/>
          <ac:spMkLst>
            <pc:docMk/>
            <pc:sldMk cId="2829293019" sldId="274"/>
            <ac:spMk id="11" creationId="{1A1727AA-EF7D-76EA-375E-D338C1B72FE3}"/>
          </ac:spMkLst>
        </pc:spChg>
        <pc:spChg chg="mod">
          <ac:chgData name="Murilo Rocha Lemes" userId="7700fe1c617f09cb" providerId="LiveId" clId="{C548D5B6-D5F3-453F-8CC3-C5DF8477DFE9}" dt="2025-04-29T16:57:27.685" v="29074"/>
          <ac:spMkLst>
            <pc:docMk/>
            <pc:sldMk cId="2829293019" sldId="274"/>
            <ac:spMk id="12" creationId="{7367A386-4471-191F-297B-B73FE77685E0}"/>
          </ac:spMkLst>
        </pc:spChg>
        <pc:spChg chg="add mod topLvl">
          <ac:chgData name="Murilo Rocha Lemes" userId="7700fe1c617f09cb" providerId="LiveId" clId="{C548D5B6-D5F3-453F-8CC3-C5DF8477DFE9}" dt="2025-04-29T16:56:27.430" v="2906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9T16:55:17.145" v="29059" actId="404"/>
          <ac:spMkLst>
            <pc:docMk/>
            <pc:sldMk cId="2829293019" sldId="274"/>
            <ac:spMk id="17" creationId="{BA8A8CD5-BE01-5627-84DE-E8D8801C2CEE}"/>
          </ac:spMkLst>
        </pc:spChg>
        <pc:spChg chg="mod ord topLvl">
          <ac:chgData name="Murilo Rocha Lemes" userId="7700fe1c617f09cb" providerId="LiveId" clId="{C548D5B6-D5F3-453F-8CC3-C5DF8477DFE9}" dt="2025-04-29T16:56:46.696" v="29069" actId="403"/>
          <ac:spMkLst>
            <pc:docMk/>
            <pc:sldMk cId="2829293019" sldId="274"/>
            <ac:spMk id="18" creationId="{5FA6F67F-E75A-A883-FE10-119F4799795C}"/>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mod">
          <ac:chgData name="Murilo Rocha Lemes" userId="7700fe1c617f09cb" providerId="LiveId" clId="{C548D5B6-D5F3-453F-8CC3-C5DF8477DFE9}" dt="2025-04-29T16:58:13.275" v="29085" actId="14100"/>
          <ac:spMkLst>
            <pc:docMk/>
            <pc:sldMk cId="2829293019" sldId="274"/>
            <ac:spMk id="30" creationId="{C29AD0FC-30C0-B572-18C6-B47E7F069F3E}"/>
          </ac:spMkLst>
        </pc:spChg>
        <pc:spChg chg="mod">
          <ac:chgData name="Murilo Rocha Lemes" userId="7700fe1c617f09cb" providerId="LiveId" clId="{C548D5B6-D5F3-453F-8CC3-C5DF8477DFE9}" dt="2025-04-29T16:57:47.044" v="29077"/>
          <ac:spMkLst>
            <pc:docMk/>
            <pc:sldMk cId="2829293019" sldId="274"/>
            <ac:spMk id="31" creationId="{9C5B3627-B30C-47C6-241F-41F6B052ABB1}"/>
          </ac:spMkLst>
        </pc:spChg>
        <pc:spChg chg="mod">
          <ac:chgData name="Murilo Rocha Lemes" userId="7700fe1c617f09cb" providerId="LiveId" clId="{C548D5B6-D5F3-453F-8CC3-C5DF8477DFE9}" dt="2025-04-29T16:57:47.044" v="29077"/>
          <ac:spMkLst>
            <pc:docMk/>
            <pc:sldMk cId="2829293019" sldId="274"/>
            <ac:spMk id="33" creationId="{72C4409A-2F21-8780-273C-4799E663323D}"/>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mod">
          <ac:chgData name="Murilo Rocha Lemes" userId="7700fe1c617f09cb" providerId="LiveId" clId="{C548D5B6-D5F3-453F-8CC3-C5DF8477DFE9}" dt="2025-04-29T17:13:42.458" v="29742" actId="1038"/>
          <ac:spMkLst>
            <pc:docMk/>
            <pc:sldMk cId="2829293019" sldId="274"/>
            <ac:spMk id="36" creationId="{8B901C8F-336D-642B-546D-8920D8CAE9FC}"/>
          </ac:spMkLst>
        </pc:spChg>
        <pc:spChg chg="mod">
          <ac:chgData name="Murilo Rocha Lemes" userId="7700fe1c617f09cb" providerId="LiveId" clId="{C548D5B6-D5F3-453F-8CC3-C5DF8477DFE9}" dt="2025-04-29T17:13:47.702" v="29752" actId="1038"/>
          <ac:spMkLst>
            <pc:docMk/>
            <pc:sldMk cId="2829293019" sldId="274"/>
            <ac:spMk id="37" creationId="{EBA53D2A-525E-9AAF-AB62-411C2E202E0B}"/>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add mod ord topLvl">
          <ac:chgData name="Murilo Rocha Lemes" userId="7700fe1c617f09cb" providerId="LiveId" clId="{C548D5B6-D5F3-453F-8CC3-C5DF8477DFE9}" dt="2025-04-29T16:56:27.430" v="29065" actId="164"/>
          <ac:spMkLst>
            <pc:docMk/>
            <pc:sldMk cId="2829293019" sldId="274"/>
            <ac:spMk id="55" creationId="{D05DC002-EE09-DB5C-4D55-8DB7EA07866C}"/>
          </ac:spMkLst>
        </pc:spChg>
        <pc:spChg chg="add mod">
          <ac:chgData name="Murilo Rocha Lemes" userId="7700fe1c617f09cb" providerId="LiveId" clId="{C548D5B6-D5F3-453F-8CC3-C5DF8477DFE9}" dt="2025-04-29T17:14:01.370" v="29818" actId="1036"/>
          <ac:spMkLst>
            <pc:docMk/>
            <pc:sldMk cId="2829293019" sldId="274"/>
            <ac:spMk id="56" creationId="{74F253E2-DAC1-0E63-CADE-9D49A34E9647}"/>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9T16:59:32.773" v="29113" actId="1076"/>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mod topLvl">
          <ac:chgData name="Murilo Rocha Lemes" userId="7700fe1c617f09cb" providerId="LiveId" clId="{C548D5B6-D5F3-453F-8CC3-C5DF8477DFE9}" dt="2025-04-29T17:16:32.250" v="29948" actId="1038"/>
          <ac:spMkLst>
            <pc:docMk/>
            <pc:sldMk cId="2829293019" sldId="274"/>
            <ac:spMk id="84" creationId="{B3802A61-865D-8E04-291F-B46240CE92E2}"/>
          </ac:spMkLst>
        </pc:spChg>
        <pc:spChg chg="mod ord topLvl">
          <ac:chgData name="Murilo Rocha Lemes" userId="7700fe1c617f09cb" providerId="LiveId" clId="{C548D5B6-D5F3-453F-8CC3-C5DF8477DFE9}" dt="2025-04-29T16:56:27.430" v="29065" actId="164"/>
          <ac:spMkLst>
            <pc:docMk/>
            <pc:sldMk cId="2829293019" sldId="274"/>
            <ac:spMk id="85" creationId="{772092FA-F237-1303-ADC8-F22175CA5298}"/>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9T17:08:58.740" v="29548" actId="2"/>
          <ac:spMkLst>
            <pc:docMk/>
            <pc:sldMk cId="2829293019" sldId="274"/>
            <ac:spMk id="2108" creationId="{36438F82-03F5-6AD9-8985-2539EC74D263}"/>
          </ac:spMkLst>
        </pc:spChg>
        <pc:grpChg chg="add mod">
          <ac:chgData name="Murilo Rocha Lemes" userId="7700fe1c617f09cb" providerId="LiveId" clId="{C548D5B6-D5F3-453F-8CC3-C5DF8477DFE9}" dt="2025-04-29T17:09:16.643" v="29553" actId="164"/>
          <ac:grpSpMkLst>
            <pc:docMk/>
            <pc:sldMk cId="2829293019" sldId="274"/>
            <ac:grpSpMk id="2" creationId="{D2DE4C0E-41B2-E988-8777-1A0E7071CA93}"/>
          </ac:grpSpMkLst>
        </pc:grpChg>
        <pc:grpChg chg="add mod">
          <ac:chgData name="Murilo Rocha Lemes" userId="7700fe1c617f09cb" providerId="LiveId" clId="{C548D5B6-D5F3-453F-8CC3-C5DF8477DFE9}" dt="2025-04-29T17:09:16.643" v="29553" actId="164"/>
          <ac:grpSpMkLst>
            <pc:docMk/>
            <pc:sldMk cId="2829293019" sldId="274"/>
            <ac:grpSpMk id="4" creationId="{2E2CBDD1-82F3-AB26-5020-C10F703DC743}"/>
          </ac:grpSpMkLst>
        </pc:grpChg>
        <pc:grpChg chg="add mod">
          <ac:chgData name="Murilo Rocha Lemes" userId="7700fe1c617f09cb" providerId="LiveId" clId="{C548D5B6-D5F3-453F-8CC3-C5DF8477DFE9}" dt="2025-04-29T17:09:32.563" v="29554" actId="164"/>
          <ac:grpSpMkLst>
            <pc:docMk/>
            <pc:sldMk cId="2829293019" sldId="274"/>
            <ac:grpSpMk id="8" creationId="{97348F99-D9BD-C6B3-5EE2-CA1138909653}"/>
          </ac:grpSpMkLst>
        </pc:grpChg>
        <pc:grpChg chg="mod">
          <ac:chgData name="Murilo Rocha Lemes" userId="7700fe1c617f09cb" providerId="LiveId" clId="{C548D5B6-D5F3-453F-8CC3-C5DF8477DFE9}" dt="2025-04-29T16:57:27.685" v="29074"/>
          <ac:grpSpMkLst>
            <pc:docMk/>
            <pc:sldMk cId="2829293019" sldId="274"/>
            <ac:grpSpMk id="19" creationId="{332B628E-35F7-89E4-D608-80F7D41583DE}"/>
          </ac:grpSpMkLst>
        </pc:grpChg>
        <pc:grpChg chg="add del mod">
          <ac:chgData name="Murilo Rocha Lemes" userId="7700fe1c617f09cb" providerId="LiveId" clId="{C548D5B6-D5F3-453F-8CC3-C5DF8477DFE9}" dt="2025-04-29T16:58:21.602" v="29088" actId="478"/>
          <ac:grpSpMkLst>
            <pc:docMk/>
            <pc:sldMk cId="2829293019" sldId="274"/>
            <ac:grpSpMk id="29" creationId="{01FEDD59-1912-8DF0-A275-1FB8348B0C8F}"/>
          </ac:grpSpMkLst>
        </pc:grpChg>
        <pc:grpChg chg="add mod">
          <ac:chgData name="Murilo Rocha Lemes" userId="7700fe1c617f09cb" providerId="LiveId" clId="{C548D5B6-D5F3-453F-8CC3-C5DF8477DFE9}" dt="2025-04-29T17:18:10.028" v="29985" actId="164"/>
          <ac:grpSpMkLst>
            <pc:docMk/>
            <pc:sldMk cId="2829293019" sldId="274"/>
            <ac:grpSpMk id="32" creationId="{F58D2AA1-BD10-CF8E-DCEB-7B5B3F3544EA}"/>
          </ac:grpSpMkLst>
        </pc:grpChg>
        <pc:grpChg chg="add mod">
          <ac:chgData name="Murilo Rocha Lemes" userId="7700fe1c617f09cb" providerId="LiveId" clId="{C548D5B6-D5F3-453F-8CC3-C5DF8477DFE9}" dt="2025-04-29T17:02:28.266" v="29231" actId="164"/>
          <ac:grpSpMkLst>
            <pc:docMk/>
            <pc:sldMk cId="2829293019" sldId="274"/>
            <ac:grpSpMk id="34" creationId="{5786C4CD-5F69-767A-F0E0-644A04962469}"/>
          </ac:grpSpMkLst>
        </pc:grpChg>
        <pc:grpChg chg="add mod">
          <ac:chgData name="Murilo Rocha Lemes" userId="7700fe1c617f09cb" providerId="LiveId" clId="{C548D5B6-D5F3-453F-8CC3-C5DF8477DFE9}" dt="2025-04-29T17:09:32.563" v="29554" actId="164"/>
          <ac:grpSpMkLst>
            <pc:docMk/>
            <pc:sldMk cId="2829293019" sldId="274"/>
            <ac:grpSpMk id="44" creationId="{BBE29D22-42C0-2C30-FD3B-E30BF2817557}"/>
          </ac:grpSpMkLst>
        </pc:gr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del mod">
          <ac:chgData name="Murilo Rocha Lemes" userId="7700fe1c617f09cb" providerId="LiveId" clId="{C548D5B6-D5F3-453F-8CC3-C5DF8477DFE9}" dt="2025-04-29T17:07:38.542" v="29523" actId="478"/>
          <ac:grpSpMkLst>
            <pc:docMk/>
            <pc:sldMk cId="2829293019" sldId="274"/>
            <ac:grpSpMk id="53" creationId="{8210B829-F057-5A02-23AB-8639DDA83737}"/>
          </ac:grpSpMkLst>
        </pc:grpChg>
        <pc:grpChg chg="add mod">
          <ac:chgData name="Murilo Rocha Lemes" userId="7700fe1c617f09cb" providerId="LiveId" clId="{C548D5B6-D5F3-453F-8CC3-C5DF8477DFE9}" dt="2025-04-29T17:18:10.028" v="29985" actId="164"/>
          <ac:grpSpMkLst>
            <pc:docMk/>
            <pc:sldMk cId="2829293019" sldId="274"/>
            <ac:grpSpMk id="57" creationId="{E0B8A2A1-251C-CCA5-9398-83AD1BFCDBA5}"/>
          </ac:grpSpMkLst>
        </pc:grpChg>
        <pc:grpChg chg="add mod">
          <ac:chgData name="Murilo Rocha Lemes" userId="7700fe1c617f09cb" providerId="LiveId" clId="{C548D5B6-D5F3-453F-8CC3-C5DF8477DFE9}" dt="2025-04-29T17:09:32.563" v="29554" actId="164"/>
          <ac:grpSpMkLst>
            <pc:docMk/>
            <pc:sldMk cId="2829293019" sldId="274"/>
            <ac:grpSpMk id="58" creationId="{9973128F-97FB-239D-E4A6-6E2BB63A86E0}"/>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9T16:53:52.677" v="29034" actId="1035"/>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9T17:03:06.585" v="29301" actId="1035"/>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9T17:09:32.563" v="29554"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9T17:04:31.386" v="29390" actId="1038"/>
          <ac:grpSpMkLst>
            <pc:docMk/>
            <pc:sldMk cId="2829293019" sldId="274"/>
            <ac:grpSpMk id="2111" creationId="{E5795EC5-F8BF-C810-6B62-02E23B09F28C}"/>
          </ac:grpSpMkLst>
        </pc:grpChg>
        <pc:picChg chg="add mod topLvl">
          <ac:chgData name="Murilo Rocha Lemes" userId="7700fe1c617f09cb" providerId="LiveId" clId="{C548D5B6-D5F3-453F-8CC3-C5DF8477DFE9}" dt="2025-04-29T16:56:27.430" v="29065" actId="164"/>
          <ac:picMkLst>
            <pc:docMk/>
            <pc:sldMk cId="2829293019" sldId="274"/>
            <ac:picMk id="3" creationId="{BD9336C2-B38B-6646-5AC4-61B8379DCDAA}"/>
          </ac:picMkLst>
        </pc:picChg>
        <pc:picChg chg="mod">
          <ac:chgData name="Murilo Rocha Lemes" userId="7700fe1c617f09cb" providerId="LiveId" clId="{C548D5B6-D5F3-453F-8CC3-C5DF8477DFE9}" dt="2025-04-29T17:16:45.836" v="29973" actId="1037"/>
          <ac:picMkLst>
            <pc:docMk/>
            <pc:sldMk cId="2829293019" sldId="274"/>
            <ac:picMk id="6" creationId="{7E922E68-1008-7E37-F1D6-861FE3BF9134}"/>
          </ac:picMkLst>
        </pc:picChg>
        <pc:picChg chg="add del mod">
          <ac:chgData name="Murilo Rocha Lemes" userId="7700fe1c617f09cb" providerId="LiveId" clId="{C548D5B6-D5F3-453F-8CC3-C5DF8477DFE9}" dt="2025-04-29T17:07:38.542" v="29523" actId="478"/>
          <ac:picMkLst>
            <pc:docMk/>
            <pc:sldMk cId="2829293019" sldId="274"/>
            <ac:picMk id="9" creationId="{57A906F4-5AA7-FC21-0D2E-0A89A484F82B}"/>
          </ac:picMkLst>
        </pc:picChg>
        <pc:picChg chg="mod">
          <ac:chgData name="Murilo Rocha Lemes" userId="7700fe1c617f09cb" providerId="LiveId" clId="{C548D5B6-D5F3-453F-8CC3-C5DF8477DFE9}" dt="2025-04-29T16:57:27.685" v="29074"/>
          <ac:picMkLst>
            <pc:docMk/>
            <pc:sldMk cId="2829293019" sldId="274"/>
            <ac:picMk id="20" creationId="{7BEEAFEF-FDF8-69E1-B9B5-F59B5FA25F66}"/>
          </ac:picMkLst>
        </pc:picChg>
        <pc:picChg chg="mod">
          <ac:chgData name="Murilo Rocha Lemes" userId="7700fe1c617f09cb" providerId="LiveId" clId="{C548D5B6-D5F3-453F-8CC3-C5DF8477DFE9}" dt="2025-04-29T16:57:27.685" v="29074"/>
          <ac:picMkLst>
            <pc:docMk/>
            <pc:sldMk cId="2829293019" sldId="274"/>
            <ac:picMk id="26" creationId="{3E8D8D57-69B2-1A8D-1D7A-436BD21CD64A}"/>
          </ac:picMkLst>
        </pc:picChg>
        <pc:picChg chg="mod">
          <ac:chgData name="Murilo Rocha Lemes" userId="7700fe1c617f09cb" providerId="LiveId" clId="{C548D5B6-D5F3-453F-8CC3-C5DF8477DFE9}" dt="2025-04-29T16:57:27.685" v="29074"/>
          <ac:picMkLst>
            <pc:docMk/>
            <pc:sldMk cId="2829293019" sldId="274"/>
            <ac:picMk id="28" creationId="{303E4D37-8D82-C594-2E4F-31708FEEC2C7}"/>
          </ac:picMkLst>
        </pc:picChg>
        <pc:picChg chg="del mod">
          <ac:chgData name="Murilo Rocha Lemes" userId="7700fe1c617f09cb" providerId="LiveId" clId="{C548D5B6-D5F3-453F-8CC3-C5DF8477DFE9}" dt="2025-04-29T16:58:20.516" v="29087" actId="478"/>
          <ac:picMkLst>
            <pc:docMk/>
            <pc:sldMk cId="2829293019" sldId="274"/>
            <ac:picMk id="32" creationId="{D82D6648-C5F4-C075-2F34-AA1067DF3339}"/>
          </ac:picMkLst>
        </pc:picChg>
        <pc:picChg chg="del mod">
          <ac:chgData name="Murilo Rocha Lemes" userId="7700fe1c617f09cb" providerId="LiveId" clId="{C548D5B6-D5F3-453F-8CC3-C5DF8477DFE9}" dt="2025-04-29T16:58:45.863" v="29104" actId="478"/>
          <ac:picMkLst>
            <pc:docMk/>
            <pc:sldMk cId="2829293019" sldId="274"/>
            <ac:picMk id="38" creationId="{0A44FF67-4BEF-975E-8BF9-6898C56F3098}"/>
          </ac:picMkLst>
        </pc:picChg>
        <pc:picChg chg="add mod">
          <ac:chgData name="Murilo Rocha Lemes" userId="7700fe1c617f09cb" providerId="LiveId" clId="{C548D5B6-D5F3-453F-8CC3-C5DF8477DFE9}" dt="2025-04-29T17:13:38.374" v="29741" actId="1036"/>
          <ac:picMkLst>
            <pc:docMk/>
            <pc:sldMk cId="2829293019" sldId="274"/>
            <ac:picMk id="40" creationId="{41681A0E-0369-1FAA-B146-FCF75C94749A}"/>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add mod">
          <ac:chgData name="Murilo Rocha Lemes" userId="7700fe1c617f09cb" providerId="LiveId" clId="{C548D5B6-D5F3-453F-8CC3-C5DF8477DFE9}" dt="2025-04-29T17:16:41.553" v="29958" actId="1038"/>
          <ac:picMkLst>
            <pc:docMk/>
            <pc:sldMk cId="2829293019" sldId="274"/>
            <ac:picMk id="52" creationId="{710B33C4-2549-6B02-A98D-288F3A8AB75D}"/>
          </ac:picMkLst>
        </pc:picChg>
        <pc:picChg chg="add del mod">
          <ac:chgData name="Murilo Rocha Lemes" userId="7700fe1c617f09cb" providerId="LiveId" clId="{C548D5B6-D5F3-453F-8CC3-C5DF8477DFE9}" dt="2025-04-29T17:07:57.355" v="29525" actId="478"/>
          <ac:picMkLst>
            <pc:docMk/>
            <pc:sldMk cId="2829293019" sldId="274"/>
            <ac:picMk id="54" creationId="{6E8E6AA2-98E4-76D5-8C82-013B888AFD5C}"/>
          </ac:picMkLst>
        </pc:picChg>
        <pc:picChg chg="add del mod">
          <ac:chgData name="Murilo Rocha Lemes" userId="7700fe1c617f09cb" providerId="LiveId" clId="{C548D5B6-D5F3-453F-8CC3-C5DF8477DFE9}" dt="2025-04-29T17:07:28.424" v="29520" actId="478"/>
          <ac:picMkLst>
            <pc:docMk/>
            <pc:sldMk cId="2829293019" sldId="274"/>
            <ac:picMk id="114" creationId="{D5E56633-B201-3008-C70B-414DEB1F3E88}"/>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9T17:09:16.643" v="29553" actId="164"/>
          <ac:cxnSpMkLst>
            <pc:docMk/>
            <pc:sldMk cId="2829293019" sldId="274"/>
            <ac:cxnSpMk id="13" creationId="{0718AFC6-2E71-806D-7312-4ED4671C9444}"/>
          </ac:cxnSpMkLst>
        </pc:cxnChg>
        <pc:cxnChg chg="add del mod">
          <ac:chgData name="Murilo Rocha Lemes" userId="7700fe1c617f09cb" providerId="LiveId" clId="{C548D5B6-D5F3-453F-8CC3-C5DF8477DFE9}" dt="2025-04-29T17:15:09.108" v="29921" actId="478"/>
          <ac:cxnSpMkLst>
            <pc:docMk/>
            <pc:sldMk cId="2829293019" sldId="274"/>
            <ac:cxnSpMk id="29" creationId="{43E47669-108A-EB0A-674C-C9D4C978DACA}"/>
          </ac:cxnSpMkLst>
        </pc:cxnChg>
        <pc:cxnChg chg="add mod ord">
          <ac:chgData name="Murilo Rocha Lemes" userId="7700fe1c617f09cb" providerId="LiveId" clId="{C548D5B6-D5F3-453F-8CC3-C5DF8477DFE9}" dt="2025-04-29T17:18:10.028" v="29985" actId="164"/>
          <ac:cxnSpMkLst>
            <pc:docMk/>
            <pc:sldMk cId="2829293019" sldId="274"/>
            <ac:cxnSpMk id="31" creationId="{2040DB68-A1AE-BDD6-2610-8E508CF8DFF6}"/>
          </ac:cxnSpMkLst>
        </pc:cxnChg>
        <pc:cxnChg chg="add mod">
          <ac:chgData name="Murilo Rocha Lemes" userId="7700fe1c617f09cb" providerId="LiveId" clId="{C548D5B6-D5F3-453F-8CC3-C5DF8477DFE9}" dt="2025-04-29T17:16:50.968" v="29976" actId="1038"/>
          <ac:cxnSpMkLst>
            <pc:docMk/>
            <pc:sldMk cId="2829293019" sldId="274"/>
            <ac:cxnSpMk id="41" creationId="{303E0FF5-6C17-980E-B4C0-9E66826B8141}"/>
          </ac:cxnSpMkLst>
        </pc:cxnChg>
        <pc:cxnChg chg="add mod">
          <ac:chgData name="Murilo Rocha Lemes" userId="7700fe1c617f09cb" providerId="LiveId" clId="{C548D5B6-D5F3-453F-8CC3-C5DF8477DFE9}" dt="2025-04-29T17:09:32.563" v="29554" actId="164"/>
          <ac:cxnSpMkLst>
            <pc:docMk/>
            <pc:sldMk cId="2829293019" sldId="274"/>
            <ac:cxnSpMk id="46" creationId="{606931C1-E625-6FAE-2241-382D0BE0E974}"/>
          </ac:cxnSpMkLst>
        </pc:cxnChg>
        <pc:cxnChg chg="add mod">
          <ac:chgData name="Murilo Rocha Lemes" userId="7700fe1c617f09cb" providerId="LiveId" clId="{C548D5B6-D5F3-453F-8CC3-C5DF8477DFE9}" dt="2025-04-29T17:13:11.403" v="29592" actId="1036"/>
          <ac:cxnSpMkLst>
            <pc:docMk/>
            <pc:sldMk cId="2829293019" sldId="274"/>
            <ac:cxnSpMk id="50" creationId="{FD76B60F-C322-8171-E060-0752A16E8D0B}"/>
          </ac:cxnSpMkLst>
        </pc:cxnChg>
        <pc:cxnChg chg="add mod">
          <ac:chgData name="Murilo Rocha Lemes" userId="7700fe1c617f09cb" providerId="LiveId" clId="{C548D5B6-D5F3-453F-8CC3-C5DF8477DFE9}" dt="2025-04-29T17:17:08.357" v="29979" actId="1035"/>
          <ac:cxnSpMkLst>
            <pc:docMk/>
            <pc:sldMk cId="2829293019" sldId="274"/>
            <ac:cxnSpMk id="51" creationId="{B7682F1A-D359-594D-8339-F5CEC548D94D}"/>
          </ac:cxnSpMkLst>
        </pc:cxnChg>
        <pc:cxnChg chg="add del mod">
          <ac:chgData name="Murilo Rocha Lemes" userId="7700fe1c617f09cb" providerId="LiveId" clId="{C548D5B6-D5F3-453F-8CC3-C5DF8477DFE9}" dt="2025-04-29T17:15:31.254" v="29925" actId="478"/>
          <ac:cxnSpMkLst>
            <pc:docMk/>
            <pc:sldMk cId="2829293019" sldId="274"/>
            <ac:cxnSpMk id="65" creationId="{375EB9E8-1E33-E37F-B8BE-0E94EA54B10A}"/>
          </ac:cxnSpMkLst>
        </pc:cxnChg>
        <pc:cxnChg chg="add del mod">
          <ac:chgData name="Murilo Rocha Lemes" userId="7700fe1c617f09cb" providerId="LiveId" clId="{C548D5B6-D5F3-453F-8CC3-C5DF8477DFE9}" dt="2025-04-29T16:57:12.877" v="29072" actId="478"/>
          <ac:cxnSpMkLst>
            <pc:docMk/>
            <pc:sldMk cId="2829293019" sldId="274"/>
            <ac:cxnSpMk id="66" creationId="{96EC953B-0AB4-E849-7A4E-563BA0193A6D}"/>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add mod">
          <ac:chgData name="Murilo Rocha Lemes" userId="7700fe1c617f09cb" providerId="LiveId" clId="{C548D5B6-D5F3-453F-8CC3-C5DF8477DFE9}" dt="2025-04-29T17:03:02.864" v="29288" actId="1035"/>
          <ac:cxnSpMkLst>
            <pc:docMk/>
            <pc:sldMk cId="2829293019" sldId="274"/>
            <ac:cxnSpMk id="79" creationId="{565DF823-0F4F-A921-DC75-A231E02DCB38}"/>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add mod">
          <ac:chgData name="Murilo Rocha Lemes" userId="7700fe1c617f09cb" providerId="LiveId" clId="{C548D5B6-D5F3-453F-8CC3-C5DF8477DFE9}" dt="2025-04-29T17:00:14.275" v="29125" actId="1035"/>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modNotesTx">
        <pc:chgData name="Murilo Rocha Lemes" userId="7700fe1c617f09cb" providerId="LiveId" clId="{C548D5B6-D5F3-453F-8CC3-C5DF8477DFE9}" dt="2025-04-29T19:18:26.242" v="31718"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add mod ord">
          <ac:chgData name="Murilo Rocha Lemes" userId="7700fe1c617f09cb" providerId="LiveId" clId="{C548D5B6-D5F3-453F-8CC3-C5DF8477DFE9}" dt="2025-04-27T03:05:43.523" v="25776" actId="1037"/>
          <ac:spMkLst>
            <pc:docMk/>
            <pc:sldMk cId="2076998043" sldId="275"/>
            <ac:spMk id="5" creationId="{70C400F7-93AB-94B7-54A9-E2A15B621634}"/>
          </ac:spMkLst>
        </pc:spChg>
        <pc:spChg chg="add">
          <ac:chgData name="Murilo Rocha Lemes" userId="7700fe1c617f09cb" providerId="LiveId" clId="{C548D5B6-D5F3-453F-8CC3-C5DF8477DFE9}" dt="2025-04-28T19:46:27.143" v="27818"/>
          <ac:spMkLst>
            <pc:docMk/>
            <pc:sldMk cId="2076998043" sldId="275"/>
            <ac:spMk id="6" creationId="{949FF8E9-938D-E6C4-C2B7-F448278C334A}"/>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3:08:02.480" v="25790" actId="2"/>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mod">
          <ac:chgData name="Murilo Rocha Lemes" userId="7700fe1c617f09cb" providerId="LiveId" clId="{C548D5B6-D5F3-453F-8CC3-C5DF8477DFE9}" dt="2025-04-27T03:06:38.889" v="25780" actId="2"/>
          <ac:spMkLst>
            <pc:docMk/>
            <pc:sldMk cId="2076998043" sldId="275"/>
            <ac:spMk id="174" creationId="{1BE09F64-7E2E-BA0A-45A1-9AAC56C4B0D9}"/>
          </ac:spMkLst>
        </pc:spChg>
        <pc:spChg chg="mod">
          <ac:chgData name="Murilo Rocha Lemes" userId="7700fe1c617f09cb" providerId="LiveId" clId="{C548D5B6-D5F3-453F-8CC3-C5DF8477DFE9}" dt="2025-04-27T03:03:13.816" v="25612" actId="1037"/>
          <ac:spMkLst>
            <pc:docMk/>
            <pc:sldMk cId="2076998043" sldId="275"/>
            <ac:spMk id="197" creationId="{4A54D3FE-5D50-C2EA-5AFA-DD344E15CE0E}"/>
          </ac:spMkLst>
        </pc:spChg>
        <pc:spChg chg="del">
          <ac:chgData name="Murilo Rocha Lemes" userId="7700fe1c617f09cb" providerId="LiveId" clId="{C548D5B6-D5F3-453F-8CC3-C5DF8477DFE9}" dt="2025-04-28T19:59:13.114" v="27828" actId="478"/>
          <ac:spMkLst>
            <pc:docMk/>
            <pc:sldMk cId="2076998043" sldId="275"/>
            <ac:spMk id="205" creationId="{49901973-3731-2BFE-04D9-BDDB1827FA38}"/>
          </ac:spMkLst>
        </pc:spChg>
        <pc:spChg chg="add del mod">
          <ac:chgData name="Murilo Rocha Lemes" userId="7700fe1c617f09cb" providerId="LiveId" clId="{C548D5B6-D5F3-453F-8CC3-C5DF8477DFE9}" dt="2025-04-28T19:59:36.064" v="27832" actId="478"/>
          <ac:spMkLst>
            <pc:docMk/>
            <pc:sldMk cId="2076998043" sldId="275"/>
            <ac:spMk id="206" creationId="{9B209919-676E-C53F-092F-FD3BE7C58696}"/>
          </ac:spMkLst>
        </pc:spChg>
        <pc:spChg chg="mod">
          <ac:chgData name="Murilo Rocha Lemes" userId="7700fe1c617f09cb" providerId="LiveId" clId="{C548D5B6-D5F3-453F-8CC3-C5DF8477DFE9}" dt="2025-04-29T17:40:34.922" v="30160" actId="20577"/>
          <ac:spMkLst>
            <pc:docMk/>
            <pc:sldMk cId="2076998043" sldId="275"/>
            <ac:spMk id="227" creationId="{5FBE9759-CD8C-2E2D-E493-22A8463E8944}"/>
          </ac:spMkLst>
        </pc:spChg>
        <pc:spChg chg="mod">
          <ac:chgData name="Murilo Rocha Lemes" userId="7700fe1c617f09cb" providerId="LiveId" clId="{C548D5B6-D5F3-453F-8CC3-C5DF8477DFE9}" dt="2025-04-27T03:03:42.078" v="25614" actId="20577"/>
          <ac:spMkLst>
            <pc:docMk/>
            <pc:sldMk cId="2076998043" sldId="275"/>
            <ac:spMk id="229" creationId="{0423E897-733D-8552-EE1E-FB686300D7EA}"/>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3:01:39.342" v="25601" actId="20577"/>
          <ac:graphicFrameMkLst>
            <pc:docMk/>
            <pc:sldMk cId="2076998043" sldId="275"/>
            <ac:graphicFrameMk id="2" creationId="{06717BE3-78A9-3BBA-C8A8-7D0DF5524A81}"/>
          </ac:graphicFrameMkLst>
        </pc:graphicFrameChg>
        <pc:graphicFrameChg chg="mod modGraphic">
          <ac:chgData name="Murilo Rocha Lemes" userId="7700fe1c617f09cb" providerId="LiveId" clId="{C548D5B6-D5F3-453F-8CC3-C5DF8477DFE9}" dt="2025-04-29T19:04:26.789" v="31276" actId="1035"/>
          <ac:graphicFrameMkLst>
            <pc:docMk/>
            <pc:sldMk cId="2076998043" sldId="275"/>
            <ac:graphicFrameMk id="235" creationId="{2ECDCE3E-5274-C4B6-AD61-79578F2BF049}"/>
          </ac:graphicFrameMkLst>
        </pc:graphicFrameChg>
        <pc:picChg chg="add mod">
          <ac:chgData name="Murilo Rocha Lemes" userId="7700fe1c617f09cb" providerId="LiveId" clId="{C548D5B6-D5F3-453F-8CC3-C5DF8477DFE9}" dt="2025-04-27T03:04:20.471" v="25692" actId="1035"/>
          <ac:picMkLst>
            <pc:docMk/>
            <pc:sldMk cId="2076998043" sldId="275"/>
            <ac:picMk id="3" creationId="{33DB1605-DAEA-E2D3-C60C-0E95EC837857}"/>
          </ac:picMkLst>
        </pc:pic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9T17:41:01.060" v="30161" actId="1038"/>
          <ac:cxnSpMkLst>
            <pc:docMk/>
            <pc:sldMk cId="2076998043" sldId="275"/>
            <ac:cxnSpMk id="44" creationId="{6906C96D-9B57-BB60-649E-7FA69673D06E}"/>
          </ac:cxnSpMkLst>
        </pc:cxnChg>
        <pc:cxnChg chg="mod">
          <ac:chgData name="Murilo Rocha Lemes" userId="7700fe1c617f09cb" providerId="LiveId" clId="{C548D5B6-D5F3-453F-8CC3-C5DF8477DFE9}" dt="2025-04-29T17:41:08.082" v="30162" actId="1037"/>
          <ac:cxnSpMkLst>
            <pc:docMk/>
            <pc:sldMk cId="2076998043" sldId="275"/>
            <ac:cxnSpMk id="47" creationId="{130D2F89-653B-4684-D8D4-E4681E5173D6}"/>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cxnChg chg="mod">
          <ac:chgData name="Murilo Rocha Lemes" userId="7700fe1c617f09cb" providerId="LiveId" clId="{C548D5B6-D5F3-453F-8CC3-C5DF8477DFE9}" dt="2025-04-28T20:04:50.226" v="28126" actId="1035"/>
          <ac:cxnSpMkLst>
            <pc:docMk/>
            <pc:sldMk cId="2076998043" sldId="275"/>
            <ac:cxnSpMk id="230" creationId="{98998429-C0F8-A8DF-67B1-BBC3DAA92CC8}"/>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modNotesTx">
        <pc:chgData name="Murilo Rocha Lemes" userId="7700fe1c617f09cb" providerId="LiveId" clId="{C548D5B6-D5F3-453F-8CC3-C5DF8477DFE9}" dt="2025-04-29T19:19:48.927" v="31788" actId="20577"/>
        <pc:sldMkLst>
          <pc:docMk/>
          <pc:sldMk cId="808145141" sldId="276"/>
        </pc:sldMkLst>
        <pc:spChg chg="add mod">
          <ac:chgData name="Murilo Rocha Lemes" userId="7700fe1c617f09cb" providerId="LiveId" clId="{C548D5B6-D5F3-453F-8CC3-C5DF8477DFE9}" dt="2025-04-28T20:27:50.066" v="28143" actId="1076"/>
          <ac:spMkLst>
            <pc:docMk/>
            <pc:sldMk cId="808145141" sldId="276"/>
            <ac:spMk id="4" creationId="{51D739B6-B54C-C94C-DE68-1CC2E6AC1A7C}"/>
          </ac:spMkLst>
        </pc:spChg>
        <pc:spChg chg="mod ord">
          <ac:chgData name="Murilo Rocha Lemes" userId="7700fe1c617f09cb" providerId="LiveId" clId="{C548D5B6-D5F3-453F-8CC3-C5DF8477DFE9}" dt="2025-04-29T17:45:43.186" v="30204" actId="20577"/>
          <ac:spMkLst>
            <pc:docMk/>
            <pc:sldMk cId="808145141" sldId="276"/>
            <ac:spMk id="1945" creationId="{AEF75B53-56A9-849D-B92E-41ECB2409DFC}"/>
          </ac:spMkLst>
        </pc:spChg>
        <pc:picChg chg="add mod">
          <ac:chgData name="Murilo Rocha Lemes" userId="7700fe1c617f09cb" providerId="LiveId" clId="{C548D5B6-D5F3-453F-8CC3-C5DF8477DFE9}" dt="2025-04-28T20:27:58.799" v="28145" actId="1076"/>
          <ac:picMkLst>
            <pc:docMk/>
            <pc:sldMk cId="808145141" sldId="276"/>
            <ac:picMk id="3" creationId="{B55E914B-C892-709E-D473-5753A1618348}"/>
          </ac:picMkLst>
        </pc:picChg>
      </pc:sldChg>
      <pc:sldChg chg="addSp delSp modSp add mod modTransition modClrScheme chgLayout modNotesTx">
        <pc:chgData name="Murilo Rocha Lemes" userId="7700fe1c617f09cb" providerId="LiveId" clId="{C548D5B6-D5F3-453F-8CC3-C5DF8477DFE9}" dt="2025-04-29T19:20:43.940" v="31789" actId="20577"/>
        <pc:sldMkLst>
          <pc:docMk/>
          <pc:sldMk cId="801733828" sldId="277"/>
        </pc:sldMkLst>
        <pc:spChg chg="add mod">
          <ac:chgData name="Murilo Rocha Lemes" userId="7700fe1c617f09cb" providerId="LiveId" clId="{C548D5B6-D5F3-453F-8CC3-C5DF8477DFE9}" dt="2025-04-28T03:17:57.135" v="27597" actId="20577"/>
          <ac:spMkLst>
            <pc:docMk/>
            <pc:sldMk cId="801733828" sldId="277"/>
            <ac:spMk id="2" creationId="{13A2273C-414D-DD7F-EDD5-C9CCE27DA79B}"/>
          </ac:spMkLst>
        </pc:spChg>
        <pc:spChg chg="del">
          <ac:chgData name="Murilo Rocha Lemes" userId="7700fe1c617f09cb" providerId="LiveId" clId="{C548D5B6-D5F3-453F-8CC3-C5DF8477DFE9}" dt="2025-04-28T01:32:17.820" v="26056" actId="478"/>
          <ac:spMkLst>
            <pc:docMk/>
            <pc:sldMk cId="801733828" sldId="277"/>
            <ac:spMk id="2" creationId="{D3648315-D17B-9BDC-C293-BB9270185B15}"/>
          </ac:spMkLst>
        </pc:spChg>
        <pc:spChg chg="add del mod ord">
          <ac:chgData name="Murilo Rocha Lemes" userId="7700fe1c617f09cb" providerId="LiveId" clId="{C548D5B6-D5F3-453F-8CC3-C5DF8477DFE9}" dt="2025-04-28T01:32:25.539" v="26057" actId="478"/>
          <ac:spMkLst>
            <pc:docMk/>
            <pc:sldMk cId="801733828" sldId="277"/>
            <ac:spMk id="3" creationId="{E51D1C26-4E91-07BA-7100-53261401F023}"/>
          </ac:spMkLst>
        </pc:spChg>
        <pc:spChg chg="add del mod">
          <ac:chgData name="Murilo Rocha Lemes" userId="7700fe1c617f09cb" providerId="LiveId" clId="{C548D5B6-D5F3-453F-8CC3-C5DF8477DFE9}" dt="2025-04-28T01:43:51.086" v="26273" actId="478"/>
          <ac:spMkLst>
            <pc:docMk/>
            <pc:sldMk cId="801733828" sldId="277"/>
            <ac:spMk id="4" creationId="{7E5C2AAF-9DF8-8D39-4084-88C62954E5E2}"/>
          </ac:spMkLst>
        </pc:spChg>
        <pc:spChg chg="add del mod">
          <ac:chgData name="Murilo Rocha Lemes" userId="7700fe1c617f09cb" providerId="LiveId" clId="{C548D5B6-D5F3-453F-8CC3-C5DF8477DFE9}" dt="2025-04-28T01:32:30.278" v="26059" actId="478"/>
          <ac:spMkLst>
            <pc:docMk/>
            <pc:sldMk cId="801733828" sldId="277"/>
            <ac:spMk id="5" creationId="{ECC7D78D-7519-A3EE-A69C-11018FFFF4B2}"/>
          </ac:spMkLst>
        </pc:spChg>
        <pc:spChg chg="add del mod">
          <ac:chgData name="Murilo Rocha Lemes" userId="7700fe1c617f09cb" providerId="LiveId" clId="{C548D5B6-D5F3-453F-8CC3-C5DF8477DFE9}" dt="2025-04-28T01:32:32.645" v="26060" actId="478"/>
          <ac:spMkLst>
            <pc:docMk/>
            <pc:sldMk cId="801733828" sldId="277"/>
            <ac:spMk id="6" creationId="{8AAA4395-B872-28AB-7CD2-C0E8A6E1CDAC}"/>
          </ac:spMkLst>
        </pc:spChg>
        <pc:spChg chg="add del mod">
          <ac:chgData name="Murilo Rocha Lemes" userId="7700fe1c617f09cb" providerId="LiveId" clId="{C548D5B6-D5F3-453F-8CC3-C5DF8477DFE9}" dt="2025-04-28T01:32:27.843" v="26058" actId="478"/>
          <ac:spMkLst>
            <pc:docMk/>
            <pc:sldMk cId="801733828" sldId="277"/>
            <ac:spMk id="7" creationId="{B59E4399-2175-1D63-B588-DC7D6C3111E6}"/>
          </ac:spMkLst>
        </pc:spChg>
        <pc:spChg chg="add del mod ord">
          <ac:chgData name="Murilo Rocha Lemes" userId="7700fe1c617f09cb" providerId="LiveId" clId="{C548D5B6-D5F3-453F-8CC3-C5DF8477DFE9}" dt="2025-04-28T01:46:19.420" v="26404" actId="478"/>
          <ac:spMkLst>
            <pc:docMk/>
            <pc:sldMk cId="801733828" sldId="277"/>
            <ac:spMk id="8" creationId="{61EE1C6F-30C1-AB9A-5507-4057A5EDF91C}"/>
          </ac:spMkLst>
        </pc:spChg>
        <pc:spChg chg="add del mod ord">
          <ac:chgData name="Murilo Rocha Lemes" userId="7700fe1c617f09cb" providerId="LiveId" clId="{C548D5B6-D5F3-453F-8CC3-C5DF8477DFE9}" dt="2025-04-28T01:29:44.340" v="26001" actId="478"/>
          <ac:spMkLst>
            <pc:docMk/>
            <pc:sldMk cId="801733828" sldId="277"/>
            <ac:spMk id="9" creationId="{099EEB84-B28A-CB59-4C26-CEE3662C8153}"/>
          </ac:spMkLst>
        </pc:spChg>
        <pc:spChg chg="add del mod">
          <ac:chgData name="Murilo Rocha Lemes" userId="7700fe1c617f09cb" providerId="LiveId" clId="{C548D5B6-D5F3-453F-8CC3-C5DF8477DFE9}" dt="2025-04-28T01:29:47.658" v="26002" actId="478"/>
          <ac:spMkLst>
            <pc:docMk/>
            <pc:sldMk cId="801733828" sldId="277"/>
            <ac:spMk id="10" creationId="{702D7DA1-9BC3-ACC3-1EDE-E7808909DA3E}"/>
          </ac:spMkLst>
        </pc:spChg>
        <pc:spChg chg="add del mod">
          <ac:chgData name="Murilo Rocha Lemes" userId="7700fe1c617f09cb" providerId="LiveId" clId="{C548D5B6-D5F3-453F-8CC3-C5DF8477DFE9}" dt="2025-04-28T01:31:53.589" v="26032" actId="478"/>
          <ac:spMkLst>
            <pc:docMk/>
            <pc:sldMk cId="801733828" sldId="277"/>
            <ac:spMk id="14" creationId="{6B2B56A9-7854-E04F-F735-C9ABDF351F82}"/>
          </ac:spMkLst>
        </pc:spChg>
        <pc:spChg chg="add del mod">
          <ac:chgData name="Murilo Rocha Lemes" userId="7700fe1c617f09cb" providerId="LiveId" clId="{C548D5B6-D5F3-453F-8CC3-C5DF8477DFE9}" dt="2025-04-28T01:38:21.005" v="26182" actId="478"/>
          <ac:spMkLst>
            <pc:docMk/>
            <pc:sldMk cId="801733828" sldId="277"/>
            <ac:spMk id="19" creationId="{B62D1C9B-E28C-B8BE-5C3D-4DE54830D875}"/>
          </ac:spMkLst>
        </pc:spChg>
        <pc:spChg chg="add del mod">
          <ac:chgData name="Murilo Rocha Lemes" userId="7700fe1c617f09cb" providerId="LiveId" clId="{C548D5B6-D5F3-453F-8CC3-C5DF8477DFE9}" dt="2025-04-28T01:41:57.067" v="26242" actId="478"/>
          <ac:spMkLst>
            <pc:docMk/>
            <pc:sldMk cId="801733828" sldId="277"/>
            <ac:spMk id="20" creationId="{479F9F66-C18B-E09B-BF32-A6622B8FBCD0}"/>
          </ac:spMkLst>
        </pc:spChg>
        <pc:spChg chg="add del mod">
          <ac:chgData name="Murilo Rocha Lemes" userId="7700fe1c617f09cb" providerId="LiveId" clId="{C548D5B6-D5F3-453F-8CC3-C5DF8477DFE9}" dt="2025-04-28T01:38:23.392" v="26183" actId="478"/>
          <ac:spMkLst>
            <pc:docMk/>
            <pc:sldMk cId="801733828" sldId="277"/>
            <ac:spMk id="22" creationId="{D1940063-1A37-A4C2-93DE-C3292F45BEA7}"/>
          </ac:spMkLst>
        </pc:spChg>
        <pc:spChg chg="add del mod">
          <ac:chgData name="Murilo Rocha Lemes" userId="7700fe1c617f09cb" providerId="LiveId" clId="{C548D5B6-D5F3-453F-8CC3-C5DF8477DFE9}" dt="2025-04-28T01:38:25.547" v="26185" actId="478"/>
          <ac:spMkLst>
            <pc:docMk/>
            <pc:sldMk cId="801733828" sldId="277"/>
            <ac:spMk id="24" creationId="{F6096C65-01C0-103E-387C-072C796EAA30}"/>
          </ac:spMkLst>
        </pc:spChg>
        <pc:spChg chg="add del mod ord">
          <ac:chgData name="Murilo Rocha Lemes" userId="7700fe1c617f09cb" providerId="LiveId" clId="{C548D5B6-D5F3-453F-8CC3-C5DF8477DFE9}" dt="2025-04-28T01:46:31.292" v="26413" actId="478"/>
          <ac:spMkLst>
            <pc:docMk/>
            <pc:sldMk cId="801733828" sldId="277"/>
            <ac:spMk id="25" creationId="{9D218B0D-EE74-D916-8F19-8F2DB0D214F2}"/>
          </ac:spMkLst>
        </pc:spChg>
        <pc:spChg chg="add del mod">
          <ac:chgData name="Murilo Rocha Lemes" userId="7700fe1c617f09cb" providerId="LiveId" clId="{C548D5B6-D5F3-453F-8CC3-C5DF8477DFE9}" dt="2025-04-28T01:35:40.851" v="26164" actId="478"/>
          <ac:spMkLst>
            <pc:docMk/>
            <pc:sldMk cId="801733828" sldId="277"/>
            <ac:spMk id="26" creationId="{93BFAD56-254D-0D4D-45BE-B494869492B7}"/>
          </ac:spMkLst>
        </pc:spChg>
        <pc:spChg chg="add del mod ord">
          <ac:chgData name="Murilo Rocha Lemes" userId="7700fe1c617f09cb" providerId="LiveId" clId="{C548D5B6-D5F3-453F-8CC3-C5DF8477DFE9}" dt="2025-04-28T01:48:24.972" v="26623" actId="478"/>
          <ac:spMkLst>
            <pc:docMk/>
            <pc:sldMk cId="801733828" sldId="277"/>
            <ac:spMk id="28" creationId="{B3872EF9-F75F-FDDF-1224-2294E783DE8F}"/>
          </ac:spMkLst>
        </pc:spChg>
        <pc:spChg chg="add mod">
          <ac:chgData name="Murilo Rocha Lemes" userId="7700fe1c617f09cb" providerId="LiveId" clId="{C548D5B6-D5F3-453F-8CC3-C5DF8477DFE9}" dt="2025-04-28T01:41:53.536" v="26241" actId="1076"/>
          <ac:spMkLst>
            <pc:docMk/>
            <pc:sldMk cId="801733828" sldId="277"/>
            <ac:spMk id="29" creationId="{B04316C0-C8A7-64C8-EBDD-282B23FADE5B}"/>
          </ac:spMkLst>
        </pc:spChg>
        <pc:spChg chg="add mod">
          <ac:chgData name="Murilo Rocha Lemes" userId="7700fe1c617f09cb" providerId="LiveId" clId="{C548D5B6-D5F3-453F-8CC3-C5DF8477DFE9}" dt="2025-04-28T01:41:53.536" v="26241" actId="1076"/>
          <ac:spMkLst>
            <pc:docMk/>
            <pc:sldMk cId="801733828" sldId="277"/>
            <ac:spMk id="31" creationId="{AC90836C-F84C-C841-3E98-385F562C1DFF}"/>
          </ac:spMkLst>
        </pc:spChg>
        <pc:spChg chg="add del mod ord">
          <ac:chgData name="Murilo Rocha Lemes" userId="7700fe1c617f09cb" providerId="LiveId" clId="{C548D5B6-D5F3-453F-8CC3-C5DF8477DFE9}" dt="2025-04-28T01:46:32.708" v="26414" actId="478"/>
          <ac:spMkLst>
            <pc:docMk/>
            <pc:sldMk cId="801733828" sldId="277"/>
            <ac:spMk id="32" creationId="{E434563C-D386-C9FC-5E02-6E49F4D7DF43}"/>
          </ac:spMkLst>
        </pc:spChg>
        <pc:spChg chg="add del mod ord">
          <ac:chgData name="Murilo Rocha Lemes" userId="7700fe1c617f09cb" providerId="LiveId" clId="{C548D5B6-D5F3-453F-8CC3-C5DF8477DFE9}" dt="2025-04-28T01:48:24.972" v="26623" actId="478"/>
          <ac:spMkLst>
            <pc:docMk/>
            <pc:sldMk cId="801733828" sldId="277"/>
            <ac:spMk id="34" creationId="{9B8A6630-CED9-E707-10A3-7FF1B36E1C0D}"/>
          </ac:spMkLst>
        </pc:spChg>
        <pc:spChg chg="add del mod ord">
          <ac:chgData name="Murilo Rocha Lemes" userId="7700fe1c617f09cb" providerId="LiveId" clId="{C548D5B6-D5F3-453F-8CC3-C5DF8477DFE9}" dt="2025-04-28T01:46:34.469" v="26415" actId="478"/>
          <ac:spMkLst>
            <pc:docMk/>
            <pc:sldMk cId="801733828" sldId="277"/>
            <ac:spMk id="35" creationId="{F31FBD2D-66A1-1E35-58A4-5F83BD61FEDF}"/>
          </ac:spMkLst>
        </pc:spChg>
        <pc:spChg chg="add del mod ord">
          <ac:chgData name="Murilo Rocha Lemes" userId="7700fe1c617f09cb" providerId="LiveId" clId="{C548D5B6-D5F3-453F-8CC3-C5DF8477DFE9}" dt="2025-04-28T01:48:28.245" v="26625" actId="478"/>
          <ac:spMkLst>
            <pc:docMk/>
            <pc:sldMk cId="801733828" sldId="277"/>
            <ac:spMk id="37" creationId="{E0E3164C-D726-857D-D885-614FAEAECC01}"/>
          </ac:spMkLst>
        </pc:spChg>
        <pc:spChg chg="add del mod ord">
          <ac:chgData name="Murilo Rocha Lemes" userId="7700fe1c617f09cb" providerId="LiveId" clId="{C548D5B6-D5F3-453F-8CC3-C5DF8477DFE9}" dt="2025-04-28T01:46:35.789" v="26416" actId="478"/>
          <ac:spMkLst>
            <pc:docMk/>
            <pc:sldMk cId="801733828" sldId="277"/>
            <ac:spMk id="38" creationId="{2B470F23-090E-A77A-EAF9-AD9B3547E086}"/>
          </ac:spMkLst>
        </pc:spChg>
        <pc:spChg chg="add del mod ord">
          <ac:chgData name="Murilo Rocha Lemes" userId="7700fe1c617f09cb" providerId="LiveId" clId="{C548D5B6-D5F3-453F-8CC3-C5DF8477DFE9}" dt="2025-04-28T01:48:30.654" v="26627" actId="478"/>
          <ac:spMkLst>
            <pc:docMk/>
            <pc:sldMk cId="801733828" sldId="277"/>
            <ac:spMk id="40" creationId="{8F444078-EA7D-DE8C-61D6-0651C701E3E4}"/>
          </ac:spMkLst>
        </pc:spChg>
        <pc:spChg chg="add del mod ord">
          <ac:chgData name="Murilo Rocha Lemes" userId="7700fe1c617f09cb" providerId="LiveId" clId="{C548D5B6-D5F3-453F-8CC3-C5DF8477DFE9}" dt="2025-04-28T01:43:46.156" v="26270" actId="700"/>
          <ac:spMkLst>
            <pc:docMk/>
            <pc:sldMk cId="801733828" sldId="277"/>
            <ac:spMk id="41" creationId="{93D0C41B-7D4A-AFFA-76AF-D564E928DB2D}"/>
          </ac:spMkLst>
        </pc:spChg>
        <pc:spChg chg="add del mod">
          <ac:chgData name="Murilo Rocha Lemes" userId="7700fe1c617f09cb" providerId="LiveId" clId="{C548D5B6-D5F3-453F-8CC3-C5DF8477DFE9}" dt="2025-04-28T01:43:46.156" v="26270" actId="700"/>
          <ac:spMkLst>
            <pc:docMk/>
            <pc:sldMk cId="801733828" sldId="277"/>
            <ac:spMk id="42" creationId="{2D6B5CA2-23FF-8C5B-1DA1-11D3B8629FE3}"/>
          </ac:spMkLst>
        </pc:spChg>
        <pc:spChg chg="add mod ord">
          <ac:chgData name="Murilo Rocha Lemes" userId="7700fe1c617f09cb" providerId="LiveId" clId="{C548D5B6-D5F3-453F-8CC3-C5DF8477DFE9}" dt="2025-04-28T01:48:20.839" v="26622" actId="1076"/>
          <ac:spMkLst>
            <pc:docMk/>
            <pc:sldMk cId="801733828" sldId="277"/>
            <ac:spMk id="43" creationId="{9BE7436C-64BE-2B98-5AE0-23AA982A3256}"/>
          </ac:spMkLst>
        </pc:spChg>
        <pc:spChg chg="add mod">
          <ac:chgData name="Murilo Rocha Lemes" userId="7700fe1c617f09cb" providerId="LiveId" clId="{C548D5B6-D5F3-453F-8CC3-C5DF8477DFE9}" dt="2025-04-28T02:07:16.829" v="27418" actId="1036"/>
          <ac:spMkLst>
            <pc:docMk/>
            <pc:sldMk cId="801733828" sldId="277"/>
            <ac:spMk id="44" creationId="{A816730E-6E87-0E12-ADE6-23E2C578E80B}"/>
          </ac:spMkLst>
        </pc:spChg>
        <pc:spChg chg="add mod">
          <ac:chgData name="Murilo Rocha Lemes" userId="7700fe1c617f09cb" providerId="LiveId" clId="{C548D5B6-D5F3-453F-8CC3-C5DF8477DFE9}" dt="2025-04-28T01:46:27.316" v="26412" actId="20577"/>
          <ac:spMkLst>
            <pc:docMk/>
            <pc:sldMk cId="801733828" sldId="277"/>
            <ac:spMk id="45" creationId="{62E358B6-15F2-15D5-78C2-35B54D7A4B01}"/>
          </ac:spMkLst>
        </pc:spChg>
        <pc:spChg chg="add del mod">
          <ac:chgData name="Murilo Rocha Lemes" userId="7700fe1c617f09cb" providerId="LiveId" clId="{C548D5B6-D5F3-453F-8CC3-C5DF8477DFE9}" dt="2025-04-28T01:50:01.444" v="26650" actId="478"/>
          <ac:spMkLst>
            <pc:docMk/>
            <pc:sldMk cId="801733828" sldId="277"/>
            <ac:spMk id="46" creationId="{95819E7F-5ED6-413C-F53B-0A865A2007C8}"/>
          </ac:spMkLst>
        </pc:spChg>
        <pc:spChg chg="add del mod">
          <ac:chgData name="Murilo Rocha Lemes" userId="7700fe1c617f09cb" providerId="LiveId" clId="{C548D5B6-D5F3-453F-8CC3-C5DF8477DFE9}" dt="2025-04-28T01:49:14.414" v="26636" actId="478"/>
          <ac:spMkLst>
            <pc:docMk/>
            <pc:sldMk cId="801733828" sldId="277"/>
            <ac:spMk id="47" creationId="{5016C9BD-0EBF-55D8-8189-5B110C6DC098}"/>
          </ac:spMkLst>
        </pc:spChg>
        <pc:spChg chg="add mod">
          <ac:chgData name="Murilo Rocha Lemes" userId="7700fe1c617f09cb" providerId="LiveId" clId="{C548D5B6-D5F3-453F-8CC3-C5DF8477DFE9}" dt="2025-04-28T02:16:24.933" v="27583" actId="1037"/>
          <ac:spMkLst>
            <pc:docMk/>
            <pc:sldMk cId="801733828" sldId="277"/>
            <ac:spMk id="52" creationId="{91FBDF90-B4A8-B378-B9FD-7399F1761EEF}"/>
          </ac:spMkLst>
        </pc:spChg>
        <pc:spChg chg="add mod">
          <ac:chgData name="Murilo Rocha Lemes" userId="7700fe1c617f09cb" providerId="LiveId" clId="{C548D5B6-D5F3-453F-8CC3-C5DF8477DFE9}" dt="2025-04-28T02:08:06.195" v="27423" actId="1076"/>
          <ac:spMkLst>
            <pc:docMk/>
            <pc:sldMk cId="801733828" sldId="277"/>
            <ac:spMk id="53" creationId="{365ECE3E-8119-7289-0CBD-E0B5B85AF218}"/>
          </ac:spMkLst>
        </pc:spChg>
        <pc:spChg chg="add del mod">
          <ac:chgData name="Murilo Rocha Lemes" userId="7700fe1c617f09cb" providerId="LiveId" clId="{C548D5B6-D5F3-453F-8CC3-C5DF8477DFE9}" dt="2025-04-28T02:04:29.427" v="27293" actId="478"/>
          <ac:spMkLst>
            <pc:docMk/>
            <pc:sldMk cId="801733828" sldId="277"/>
            <ac:spMk id="54" creationId="{59D154A5-C060-1B32-71EB-086C4F123CE4}"/>
          </ac:spMkLst>
        </pc:spChg>
        <pc:spChg chg="add del mod">
          <ac:chgData name="Murilo Rocha Lemes" userId="7700fe1c617f09cb" providerId="LiveId" clId="{C548D5B6-D5F3-453F-8CC3-C5DF8477DFE9}" dt="2025-04-28T02:02:40.397" v="27193" actId="478"/>
          <ac:spMkLst>
            <pc:docMk/>
            <pc:sldMk cId="801733828" sldId="277"/>
            <ac:spMk id="55" creationId="{1DFF835A-7EF5-BB6E-4A4F-EB1B0A254EE1}"/>
          </ac:spMkLst>
        </pc:spChg>
        <pc:spChg chg="add mod">
          <ac:chgData name="Murilo Rocha Lemes" userId="7700fe1c617f09cb" providerId="LiveId" clId="{C548D5B6-D5F3-453F-8CC3-C5DF8477DFE9}" dt="2025-04-28T02:16:24.933" v="27583" actId="1037"/>
          <ac:spMkLst>
            <pc:docMk/>
            <pc:sldMk cId="801733828" sldId="277"/>
            <ac:spMk id="59" creationId="{76C9458E-DB80-11F7-CC11-704E8B9CD62A}"/>
          </ac:spMkLst>
        </pc:spChg>
        <pc:spChg chg="add del mod">
          <ac:chgData name="Murilo Rocha Lemes" userId="7700fe1c617f09cb" providerId="LiveId" clId="{C548D5B6-D5F3-453F-8CC3-C5DF8477DFE9}" dt="2025-04-28T02:04:33.293" v="27294" actId="478"/>
          <ac:spMkLst>
            <pc:docMk/>
            <pc:sldMk cId="801733828" sldId="277"/>
            <ac:spMk id="60" creationId="{14D3A472-7C86-730C-3E78-E2E4DABA6F7D}"/>
          </ac:spMkLst>
        </pc:spChg>
        <pc:spChg chg="add mod">
          <ac:chgData name="Murilo Rocha Lemes" userId="7700fe1c617f09cb" providerId="LiveId" clId="{C548D5B6-D5F3-453F-8CC3-C5DF8477DFE9}" dt="2025-04-28T02:17:58.227" v="27592" actId="2"/>
          <ac:spMkLst>
            <pc:docMk/>
            <pc:sldMk cId="801733828" sldId="277"/>
            <ac:spMk id="61" creationId="{C424CCEB-CA5C-BBB7-E135-4CF60C5804CC}"/>
          </ac:spMkLst>
        </pc:spChg>
        <pc:spChg chg="add del mod">
          <ac:chgData name="Murilo Rocha Lemes" userId="7700fe1c617f09cb" providerId="LiveId" clId="{C548D5B6-D5F3-453F-8CC3-C5DF8477DFE9}" dt="2025-04-28T02:01:08.349" v="27127" actId="478"/>
          <ac:spMkLst>
            <pc:docMk/>
            <pc:sldMk cId="801733828" sldId="277"/>
            <ac:spMk id="62" creationId="{F1F2F155-81AD-FD63-410F-4E47784FB451}"/>
          </ac:spMkLst>
        </pc:spChg>
        <pc:spChg chg="add del mod">
          <ac:chgData name="Murilo Rocha Lemes" userId="7700fe1c617f09cb" providerId="LiveId" clId="{C548D5B6-D5F3-453F-8CC3-C5DF8477DFE9}" dt="2025-04-28T02:02:38.331" v="27192" actId="478"/>
          <ac:spMkLst>
            <pc:docMk/>
            <pc:sldMk cId="801733828" sldId="277"/>
            <ac:spMk id="63" creationId="{489C9ADD-6C3A-E563-AA27-69926A3D8213}"/>
          </ac:spMkLst>
        </pc:spChg>
        <pc:spChg chg="add del mod">
          <ac:chgData name="Murilo Rocha Lemes" userId="7700fe1c617f09cb" providerId="LiveId" clId="{C548D5B6-D5F3-453F-8CC3-C5DF8477DFE9}" dt="2025-04-28T02:11:49.949" v="27497" actId="478"/>
          <ac:spMkLst>
            <pc:docMk/>
            <pc:sldMk cId="801733828" sldId="277"/>
            <ac:spMk id="1925" creationId="{5668ADD8-20DD-55FF-BCA9-E03F468C365A}"/>
          </ac:spMkLst>
        </pc:spChg>
        <pc:spChg chg="add del mod">
          <ac:chgData name="Murilo Rocha Lemes" userId="7700fe1c617f09cb" providerId="LiveId" clId="{C548D5B6-D5F3-453F-8CC3-C5DF8477DFE9}" dt="2025-04-28T02:11:50.827" v="27498" actId="478"/>
          <ac:spMkLst>
            <pc:docMk/>
            <pc:sldMk cId="801733828" sldId="277"/>
            <ac:spMk id="1926" creationId="{93BF1D9B-75CC-1063-014E-E4B9B0AA5A4C}"/>
          </ac:spMkLst>
        </pc:spChg>
        <pc:spChg chg="add del mod ord">
          <ac:chgData name="Murilo Rocha Lemes" userId="7700fe1c617f09cb" providerId="LiveId" clId="{C548D5B6-D5F3-453F-8CC3-C5DF8477DFE9}" dt="2025-04-28T02:14:53.780" v="27559" actId="478"/>
          <ac:spMkLst>
            <pc:docMk/>
            <pc:sldMk cId="801733828" sldId="277"/>
            <ac:spMk id="1927" creationId="{6472B17A-9600-CC77-863F-9DA11BD5AF75}"/>
          </ac:spMkLst>
        </pc:spChg>
        <pc:spChg chg="add mod">
          <ac:chgData name="Murilo Rocha Lemes" userId="7700fe1c617f09cb" providerId="LiveId" clId="{C548D5B6-D5F3-453F-8CC3-C5DF8477DFE9}" dt="2025-04-28T02:14:50.576" v="27556" actId="1076"/>
          <ac:spMkLst>
            <pc:docMk/>
            <pc:sldMk cId="801733828" sldId="277"/>
            <ac:spMk id="1928" creationId="{D619CECB-1F7A-A863-686C-4EB0680F3162}"/>
          </ac:spMkLst>
        </pc:spChg>
        <pc:spChg chg="add del mod">
          <ac:chgData name="Murilo Rocha Lemes" userId="7700fe1c617f09cb" providerId="LiveId" clId="{C548D5B6-D5F3-453F-8CC3-C5DF8477DFE9}" dt="2025-04-28T02:17:25.409" v="27591" actId="11529"/>
          <ac:spMkLst>
            <pc:docMk/>
            <pc:sldMk cId="801733828" sldId="277"/>
            <ac:spMk id="1929" creationId="{E4A28378-1204-33FC-9823-CB37E5A406C1}"/>
          </ac:spMkLst>
        </pc:spChg>
        <pc:spChg chg="del mod">
          <ac:chgData name="Murilo Rocha Lemes" userId="7700fe1c617f09cb" providerId="LiveId" clId="{C548D5B6-D5F3-453F-8CC3-C5DF8477DFE9}" dt="2025-04-28T01:28:35.611" v="25991" actId="478"/>
          <ac:spMkLst>
            <pc:docMk/>
            <pc:sldMk cId="801733828" sldId="277"/>
            <ac:spMk id="1944" creationId="{5621912B-4534-16B2-22E4-1DDD10E5FAF6}"/>
          </ac:spMkLst>
        </pc:spChg>
        <pc:spChg chg="del">
          <ac:chgData name="Murilo Rocha Lemes" userId="7700fe1c617f09cb" providerId="LiveId" clId="{C548D5B6-D5F3-453F-8CC3-C5DF8477DFE9}" dt="2025-04-28T01:24:29.408" v="25968" actId="478"/>
          <ac:spMkLst>
            <pc:docMk/>
            <pc:sldMk cId="801733828" sldId="277"/>
            <ac:spMk id="1945" creationId="{6772F7A3-3528-B2AB-12FC-85F5E31628CD}"/>
          </ac:spMkLst>
        </pc:spChg>
        <pc:cxnChg chg="add del mod">
          <ac:chgData name="Murilo Rocha Lemes" userId="7700fe1c617f09cb" providerId="LiveId" clId="{C548D5B6-D5F3-453F-8CC3-C5DF8477DFE9}" dt="2025-04-28T01:44:13.172" v="26276" actId="478"/>
          <ac:cxnSpMkLst>
            <pc:docMk/>
            <pc:sldMk cId="801733828" sldId="277"/>
            <ac:cxnSpMk id="11" creationId="{265F2F14-2CB4-7E5D-2073-535B7C12231A}"/>
          </ac:cxnSpMkLst>
        </pc:cxnChg>
        <pc:cxnChg chg="add del mod">
          <ac:chgData name="Murilo Rocha Lemes" userId="7700fe1c617f09cb" providerId="LiveId" clId="{C548D5B6-D5F3-453F-8CC3-C5DF8477DFE9}" dt="2025-04-28T01:38:53.484" v="26196" actId="478"/>
          <ac:cxnSpMkLst>
            <pc:docMk/>
            <pc:sldMk cId="801733828" sldId="277"/>
            <ac:cxnSpMk id="15" creationId="{4144CB43-142A-0D5E-8638-8C48E8C786C1}"/>
          </ac:cxnSpMkLst>
        </pc:cxnChg>
        <pc:cxnChg chg="add del mod">
          <ac:chgData name="Murilo Rocha Lemes" userId="7700fe1c617f09cb" providerId="LiveId" clId="{C548D5B6-D5F3-453F-8CC3-C5DF8477DFE9}" dt="2025-04-28T01:38:27.298" v="26187" actId="478"/>
          <ac:cxnSpMkLst>
            <pc:docMk/>
            <pc:sldMk cId="801733828" sldId="277"/>
            <ac:cxnSpMk id="18" creationId="{ECC770AB-B8AE-F452-2DA2-A0AD0E542D8D}"/>
          </ac:cxnSpMkLst>
        </pc:cxnChg>
        <pc:cxnChg chg="add del mod">
          <ac:chgData name="Murilo Rocha Lemes" userId="7700fe1c617f09cb" providerId="LiveId" clId="{C548D5B6-D5F3-453F-8CC3-C5DF8477DFE9}" dt="2025-04-28T01:38:24.275" v="26184" actId="478"/>
          <ac:cxnSpMkLst>
            <pc:docMk/>
            <pc:sldMk cId="801733828" sldId="277"/>
            <ac:cxnSpMk id="21" creationId="{6FFFFA2D-FC01-C49B-DA04-C1DFC375EA38}"/>
          </ac:cxnSpMkLst>
        </pc:cxnChg>
        <pc:cxnChg chg="add del mod">
          <ac:chgData name="Murilo Rocha Lemes" userId="7700fe1c617f09cb" providerId="LiveId" clId="{C548D5B6-D5F3-453F-8CC3-C5DF8477DFE9}" dt="2025-04-28T01:38:26.387" v="26186" actId="478"/>
          <ac:cxnSpMkLst>
            <pc:docMk/>
            <pc:sldMk cId="801733828" sldId="277"/>
            <ac:cxnSpMk id="23" creationId="{5022F2BF-D121-64BB-9742-DDEA503FE5B3}"/>
          </ac:cxnSpMkLst>
        </pc:cxnChg>
        <pc:cxnChg chg="add del mod ord">
          <ac:chgData name="Murilo Rocha Lemes" userId="7700fe1c617f09cb" providerId="LiveId" clId="{C548D5B6-D5F3-453F-8CC3-C5DF8477DFE9}" dt="2025-04-28T01:48:24.972" v="26623" actId="478"/>
          <ac:cxnSpMkLst>
            <pc:docMk/>
            <pc:sldMk cId="801733828" sldId="277"/>
            <ac:cxnSpMk id="27" creationId="{D249510A-F40B-D2E2-5804-EBEC348B187F}"/>
          </ac:cxnSpMkLst>
        </pc:cxnChg>
        <pc:cxnChg chg="add mod">
          <ac:chgData name="Murilo Rocha Lemes" userId="7700fe1c617f09cb" providerId="LiveId" clId="{C548D5B6-D5F3-453F-8CC3-C5DF8477DFE9}" dt="2025-04-28T01:41:53.536" v="26241" actId="1076"/>
          <ac:cxnSpMkLst>
            <pc:docMk/>
            <pc:sldMk cId="801733828" sldId="277"/>
            <ac:cxnSpMk id="30" creationId="{C5A35F46-5BFB-3F52-347E-05BBA0F0757C}"/>
          </ac:cxnSpMkLst>
        </pc:cxnChg>
        <pc:cxnChg chg="add del mod ord">
          <ac:chgData name="Murilo Rocha Lemes" userId="7700fe1c617f09cb" providerId="LiveId" clId="{C548D5B6-D5F3-453F-8CC3-C5DF8477DFE9}" dt="2025-04-28T01:48:26.564" v="26624" actId="478"/>
          <ac:cxnSpMkLst>
            <pc:docMk/>
            <pc:sldMk cId="801733828" sldId="277"/>
            <ac:cxnSpMk id="33" creationId="{7195824F-AE1C-9B9A-F444-5724CA1A49BF}"/>
          </ac:cxnSpMkLst>
        </pc:cxnChg>
        <pc:cxnChg chg="add del mod ord">
          <ac:chgData name="Murilo Rocha Lemes" userId="7700fe1c617f09cb" providerId="LiveId" clId="{C548D5B6-D5F3-453F-8CC3-C5DF8477DFE9}" dt="2025-04-28T01:48:29.075" v="26626" actId="478"/>
          <ac:cxnSpMkLst>
            <pc:docMk/>
            <pc:sldMk cId="801733828" sldId="277"/>
            <ac:cxnSpMk id="36" creationId="{31DE0C0A-8E47-67E3-CA8A-CBE427DC80DE}"/>
          </ac:cxnSpMkLst>
        </pc:cxnChg>
        <pc:cxnChg chg="add del mod ord">
          <ac:chgData name="Murilo Rocha Lemes" userId="7700fe1c617f09cb" providerId="LiveId" clId="{C548D5B6-D5F3-453F-8CC3-C5DF8477DFE9}" dt="2025-04-28T01:48:32.051" v="26628" actId="478"/>
          <ac:cxnSpMkLst>
            <pc:docMk/>
            <pc:sldMk cId="801733828" sldId="277"/>
            <ac:cxnSpMk id="39" creationId="{2EEA2322-2350-68E5-912D-CFF485CD1C2F}"/>
          </ac:cxnSpMkLst>
        </pc:cxnChg>
        <pc:cxnChg chg="add mod">
          <ac:chgData name="Murilo Rocha Lemes" userId="7700fe1c617f09cb" providerId="LiveId" clId="{C548D5B6-D5F3-453F-8CC3-C5DF8477DFE9}" dt="2025-04-28T02:08:06.195" v="27423" actId="1076"/>
          <ac:cxnSpMkLst>
            <pc:docMk/>
            <pc:sldMk cId="801733828" sldId="277"/>
            <ac:cxnSpMk id="48" creationId="{7B3DFBB3-A371-883E-82A2-A2706FF4D793}"/>
          </ac:cxnSpMkLst>
        </pc:cxnChg>
        <pc:cxnChg chg="add mod">
          <ac:chgData name="Murilo Rocha Lemes" userId="7700fe1c617f09cb" providerId="LiveId" clId="{C548D5B6-D5F3-453F-8CC3-C5DF8477DFE9}" dt="2025-04-28T02:16:24.933" v="27583" actId="1037"/>
          <ac:cxnSpMkLst>
            <pc:docMk/>
            <pc:sldMk cId="801733828" sldId="277"/>
            <ac:cxnSpMk id="49" creationId="{53F97BB9-EA53-822C-35EC-1CD7C5D28663}"/>
          </ac:cxnSpMkLst>
        </pc:cxnChg>
        <pc:cxnChg chg="add del mod">
          <ac:chgData name="Murilo Rocha Lemes" userId="7700fe1c617f09cb" providerId="LiveId" clId="{C548D5B6-D5F3-453F-8CC3-C5DF8477DFE9}" dt="2025-04-28T02:06:02.431" v="27391" actId="478"/>
          <ac:cxnSpMkLst>
            <pc:docMk/>
            <pc:sldMk cId="801733828" sldId="277"/>
            <ac:cxnSpMk id="50" creationId="{921934DA-997E-2979-5E1B-096211F0AD94}"/>
          </ac:cxnSpMkLst>
        </pc:cxnChg>
        <pc:cxnChg chg="add del mod">
          <ac:chgData name="Murilo Rocha Lemes" userId="7700fe1c617f09cb" providerId="LiveId" clId="{C548D5B6-D5F3-453F-8CC3-C5DF8477DFE9}" dt="2025-04-28T02:02:41.180" v="27194" actId="478"/>
          <ac:cxnSpMkLst>
            <pc:docMk/>
            <pc:sldMk cId="801733828" sldId="277"/>
            <ac:cxnSpMk id="51" creationId="{36B8C44F-3425-6550-7F25-202B792A802A}"/>
          </ac:cxnSpMkLst>
        </pc:cxnChg>
        <pc:cxnChg chg="add del mod">
          <ac:chgData name="Murilo Rocha Lemes" userId="7700fe1c617f09cb" providerId="LiveId" clId="{C548D5B6-D5F3-453F-8CC3-C5DF8477DFE9}" dt="2025-04-28T01:57:02.424" v="26893" actId="478"/>
          <ac:cxnSpMkLst>
            <pc:docMk/>
            <pc:sldMk cId="801733828" sldId="277"/>
            <ac:cxnSpMk id="56" creationId="{DD12DD33-CB81-4264-E501-107DB0C18A86}"/>
          </ac:cxnSpMkLst>
        </pc:cxnChg>
        <pc:cxnChg chg="add del mod">
          <ac:chgData name="Murilo Rocha Lemes" userId="7700fe1c617f09cb" providerId="LiveId" clId="{C548D5B6-D5F3-453F-8CC3-C5DF8477DFE9}" dt="2025-04-28T01:57:11.515" v="26894" actId="478"/>
          <ac:cxnSpMkLst>
            <pc:docMk/>
            <pc:sldMk cId="801733828" sldId="277"/>
            <ac:cxnSpMk id="57" creationId="{B0CD0A25-15E5-4DE2-8FB0-73F511B6D267}"/>
          </ac:cxnSpMkLst>
        </pc:cxnChg>
        <pc:cxnChg chg="add del mod">
          <ac:chgData name="Murilo Rocha Lemes" userId="7700fe1c617f09cb" providerId="LiveId" clId="{C548D5B6-D5F3-453F-8CC3-C5DF8477DFE9}" dt="2025-04-28T01:57:12.262" v="26895" actId="478"/>
          <ac:cxnSpMkLst>
            <pc:docMk/>
            <pc:sldMk cId="801733828" sldId="277"/>
            <ac:cxnSpMk id="58" creationId="{B49794AB-5271-C5C1-E10E-75F7CA0E59DB}"/>
          </ac:cxnSpMkLst>
        </pc:cxnChg>
        <pc:cxnChg chg="add del mod">
          <ac:chgData name="Murilo Rocha Lemes" userId="7700fe1c617f09cb" providerId="LiveId" clId="{C548D5B6-D5F3-453F-8CC3-C5DF8477DFE9}" dt="2025-04-28T02:14:50.222" v="27555" actId="478"/>
          <ac:cxnSpMkLst>
            <pc:docMk/>
            <pc:sldMk cId="801733828" sldId="277"/>
            <ac:cxnSpMk id="1923" creationId="{C0831582-61BD-BCBF-39F2-FDD833D99954}"/>
          </ac:cxnSpMkLst>
        </pc:cxn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0340">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Slide 1 – Introduction (1 minute)</a:t>
            </a:r>
          </a:p>
          <a:p>
            <a:pPr indent="-180340">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                                                                                                            </a:t>
            </a:r>
          </a:p>
          <a:p>
            <a:pPr indent="-180340">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With this presentation, I would like to introduce a prototype that demonstrates how Allianz can transform its data architecture to simplify decision-making and unlock strategic value. In addition, I will address the four other challenges outlined in the assessment document.</a:t>
            </a:r>
          </a:p>
        </p:txBody>
      </p:sp>
      <p:sp>
        <p:nvSpPr>
          <p:cNvPr id="4" name="Slide Number Placeholder 3"/>
          <p:cNvSpPr>
            <a:spLocks noGrp="1"/>
          </p:cNvSpPr>
          <p:nvPr>
            <p:ph type="sldNum" sz="quarter" idx="5"/>
          </p:nvPr>
        </p:nvSpPr>
        <p:spPr/>
        <p:txBody>
          <a:bodyPr/>
          <a:lstStyle/>
          <a:p>
            <a:fld id="{F82BF6F4-BE72-4326-AF8A-9F405909511C}" type="slidenum">
              <a:rPr lang="en-US" smtClean="0"/>
              <a:t>1</a:t>
            </a:fld>
            <a:endParaRPr lang="en-US" dirty="0"/>
          </a:p>
        </p:txBody>
      </p:sp>
    </p:spTree>
    <p:extLst>
      <p:ext uri="{BB962C8B-B14F-4D97-AF65-F5344CB8AC3E}">
        <p14:creationId xmlns:p14="http://schemas.microsoft.com/office/powerpoint/2010/main" val="1045007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Aptos" panose="020B0004020202020204" pitchFamily="34" charset="0"/>
                <a:cs typeface="Arial" panose="020B0604020202020204" pitchFamily="34" charset="0"/>
              </a:rPr>
              <a:t>Slide 10 - Churn Prediction — Data Model Design (2 minutes)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For the Churn Prediction Model, I’m applying a similar approach; however, this use case involves completing the full data science development lifecycle. In parallel, I’m leveraging a star schema to support feature selection during the data-centric steps. The data flow begins in the processing layer using Serverless SQL Pools in Synapse, where the data is accessed for training and testing machine learning models. Once the model is built and evaluated, the resulting scores are written back to the processing layer, this time into Dedicated SQL Pools. From there, the data is loaded into Power BI for modeling and visualization. The final output of this process is a churn probability score for each client, ranging from 0 to 1.</a:t>
            </a:r>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pPr indent="-180340">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Slide 11 – High Level Project Plan: Churn Prediction (2 minutes)                                                                                             </a:t>
            </a:r>
          </a:p>
          <a:p>
            <a:pPr indent="-180340">
              <a:lnSpc>
                <a:spcPct val="107000"/>
              </a:lnSpc>
              <a:spcAft>
                <a:spcPts val="800"/>
              </a:spcAft>
              <a:buNone/>
            </a:pPr>
            <a:endParaRPr lang="en-US" sz="1800" b="1"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Once again, following the same logic as for the Sales Dashboard. </a:t>
            </a:r>
          </a:p>
          <a:p>
            <a:pPr algn="l">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 </a:t>
            </a:r>
          </a:p>
          <a:p>
            <a:pPr indent="-180340" algn="l">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Assumptions:</a:t>
            </a:r>
            <a:br>
              <a:rPr lang="en-US" sz="1800" b="1"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assumptions for this project will remain the same as for the Sales Dashboard.</a:t>
            </a:r>
          </a:p>
          <a:p>
            <a:pPr indent="-180340" algn="l">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Roadmap:</a:t>
            </a:r>
            <a:br>
              <a:rPr lang="en-US" sz="1800" b="1"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churn prediction model will be developed over a 6–8 week period. By nature, data science initiatives are slightly longer due to the additional steps involved. The first phase, </a:t>
            </a:r>
            <a:r>
              <a:rPr lang="en-US" sz="1800" b="1" dirty="0">
                <a:effectLst/>
                <a:latin typeface="Aptos" panose="020B0004020202020204" pitchFamily="34" charset="0"/>
                <a:ea typeface="Aptos" panose="020B0004020202020204" pitchFamily="34" charset="0"/>
                <a:cs typeface="Arial" panose="020B0604020202020204" pitchFamily="34" charset="0"/>
              </a:rPr>
              <a:t>Problem Understanding</a:t>
            </a:r>
            <a:r>
              <a:rPr lang="en-US" sz="1800" dirty="0">
                <a:effectLst/>
                <a:latin typeface="Aptos" panose="020B0004020202020204" pitchFamily="34" charset="0"/>
                <a:ea typeface="Aptos" panose="020B0004020202020204" pitchFamily="34" charset="0"/>
                <a:cs typeface="Arial" panose="020B0604020202020204" pitchFamily="34" charset="0"/>
              </a:rPr>
              <a:t>, will define the scope of churn prediction and establish the business objectives. In the </a:t>
            </a:r>
            <a:r>
              <a:rPr lang="en-US" sz="1800" b="1" dirty="0">
                <a:effectLst/>
                <a:latin typeface="Aptos" panose="020B0004020202020204" pitchFamily="34" charset="0"/>
                <a:ea typeface="Aptos" panose="020B0004020202020204" pitchFamily="34" charset="0"/>
                <a:cs typeface="Arial" panose="020B0604020202020204" pitchFamily="34" charset="0"/>
              </a:rPr>
              <a:t>Data Mining</a:t>
            </a:r>
            <a:r>
              <a:rPr lang="en-US" sz="1800" dirty="0">
                <a:effectLst/>
                <a:latin typeface="Aptos" panose="020B0004020202020204" pitchFamily="34" charset="0"/>
                <a:ea typeface="Aptos" panose="020B0004020202020204" pitchFamily="34" charset="0"/>
                <a:cs typeface="Arial" panose="020B0604020202020204" pitchFamily="34" charset="0"/>
              </a:rPr>
              <a:t> phase, the focus will be on identifying and gathering relevant data sources. The </a:t>
            </a:r>
            <a:r>
              <a:rPr lang="en-US" sz="1800" b="1" dirty="0">
                <a:effectLst/>
                <a:latin typeface="Aptos" panose="020B0004020202020204" pitchFamily="34" charset="0"/>
                <a:ea typeface="Aptos" panose="020B0004020202020204" pitchFamily="34" charset="0"/>
                <a:cs typeface="Arial" panose="020B0604020202020204" pitchFamily="34" charset="0"/>
              </a:rPr>
              <a:t>Preparation</a:t>
            </a:r>
            <a:r>
              <a:rPr lang="en-US" sz="1800" dirty="0">
                <a:effectLst/>
                <a:latin typeface="Aptos" panose="020B0004020202020204" pitchFamily="34" charset="0"/>
                <a:ea typeface="Aptos" panose="020B0004020202020204" pitchFamily="34" charset="0"/>
                <a:cs typeface="Arial" panose="020B0604020202020204" pitchFamily="34" charset="0"/>
              </a:rPr>
              <a:t> phase will involve cleaning and structuring the data for analysis. During </a:t>
            </a:r>
            <a:r>
              <a:rPr lang="en-US" sz="1800" b="1" dirty="0">
                <a:effectLst/>
                <a:latin typeface="Aptos" panose="020B0004020202020204" pitchFamily="34" charset="0"/>
                <a:ea typeface="Aptos" panose="020B0004020202020204" pitchFamily="34" charset="0"/>
                <a:cs typeface="Arial" panose="020B0604020202020204" pitchFamily="34" charset="0"/>
              </a:rPr>
              <a:t>Feature Engineering</a:t>
            </a:r>
            <a:r>
              <a:rPr lang="en-US" sz="1800" dirty="0">
                <a:effectLst/>
                <a:latin typeface="Aptos" panose="020B0004020202020204" pitchFamily="34" charset="0"/>
                <a:ea typeface="Aptos" panose="020B0004020202020204" pitchFamily="34" charset="0"/>
                <a:cs typeface="Arial" panose="020B0604020202020204" pitchFamily="34" charset="0"/>
              </a:rPr>
              <a:t>, meaningful variables will be created to capture patterns in customer behavior. The </a:t>
            </a:r>
            <a:r>
              <a:rPr lang="en-US" sz="1800" b="1" dirty="0">
                <a:effectLst/>
                <a:latin typeface="Aptos" panose="020B0004020202020204" pitchFamily="34" charset="0"/>
                <a:ea typeface="Aptos" panose="020B0004020202020204" pitchFamily="34" charset="0"/>
                <a:cs typeface="Arial" panose="020B0604020202020204" pitchFamily="34" charset="0"/>
              </a:rPr>
              <a:t>Modeling</a:t>
            </a:r>
            <a:r>
              <a:rPr lang="en-US" sz="1800" dirty="0">
                <a:effectLst/>
                <a:latin typeface="Aptos" panose="020B0004020202020204" pitchFamily="34" charset="0"/>
                <a:ea typeface="Aptos" panose="020B0004020202020204" pitchFamily="34" charset="0"/>
                <a:cs typeface="Arial" panose="020B0604020202020204" pitchFamily="34" charset="0"/>
              </a:rPr>
              <a:t> phase will apply machine learning algorithms to predict churn probability. In the </a:t>
            </a:r>
            <a:r>
              <a:rPr lang="en-US" sz="1800" b="1" dirty="0">
                <a:effectLst/>
                <a:latin typeface="Aptos" panose="020B0004020202020204" pitchFamily="34" charset="0"/>
                <a:ea typeface="Aptos" panose="020B0004020202020204" pitchFamily="34" charset="0"/>
                <a:cs typeface="Arial" panose="020B0604020202020204" pitchFamily="34" charset="0"/>
              </a:rPr>
              <a:t>Evaluation</a:t>
            </a:r>
            <a:r>
              <a:rPr lang="en-US" sz="1800" dirty="0">
                <a:effectLst/>
                <a:latin typeface="Aptos" panose="020B0004020202020204" pitchFamily="34" charset="0"/>
                <a:ea typeface="Aptos" panose="020B0004020202020204" pitchFamily="34" charset="0"/>
                <a:cs typeface="Arial" panose="020B0604020202020204" pitchFamily="34" charset="0"/>
              </a:rPr>
              <a:t> phase, the model’s performance will be assessed using metrics such as precision and recall. Finally, during </a:t>
            </a:r>
            <a:r>
              <a:rPr lang="en-US" sz="1800" b="1" dirty="0">
                <a:effectLst/>
                <a:latin typeface="Aptos" panose="020B0004020202020204" pitchFamily="34" charset="0"/>
                <a:ea typeface="Aptos" panose="020B0004020202020204" pitchFamily="34" charset="0"/>
                <a:cs typeface="Arial" panose="020B0604020202020204" pitchFamily="34" charset="0"/>
              </a:rPr>
              <a:t>Deployment</a:t>
            </a:r>
            <a:r>
              <a:rPr lang="en-US" sz="1800" dirty="0">
                <a:effectLst/>
                <a:latin typeface="Aptos" panose="020B0004020202020204" pitchFamily="34" charset="0"/>
                <a:ea typeface="Aptos" panose="020B0004020202020204" pitchFamily="34" charset="0"/>
                <a:cs typeface="Arial" panose="020B0604020202020204" pitchFamily="34" charset="0"/>
              </a:rPr>
              <a:t>, the model will be integrated into production to enable churn predictions.</a:t>
            </a:r>
          </a:p>
          <a:p>
            <a:pPr indent="-180340" algn="l">
              <a:lnSpc>
                <a:spcPct val="107000"/>
              </a:lnSpc>
              <a:spcAft>
                <a:spcPts val="800"/>
              </a:spcAft>
              <a:buNone/>
            </a:pPr>
            <a:endParaRPr lang="en-US" sz="1800" b="1"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Resources:</a:t>
            </a:r>
            <a:br>
              <a:rPr lang="en-US" sz="1800" b="1"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team for this project will consist of five FTEs, each with a specific role. A Data Engineer will be responsible for data ingestion and preparation. A Data Architect will design the data architecture and ensure its scalability. A Data Analyst will perform exploratory data analysis and prepare the datasets for modeling. A Data Scientist will develop and train the churn prediction model, including feature selection and tuning the machine learning algorithms. Lastly, a Process Owner will oversee the project execution, ensuring it aligns with the operational objectives.</a:t>
            </a:r>
          </a:p>
          <a:p>
            <a:pPr indent="-180340" algn="l">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Costs:</a:t>
            </a: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cost structure will remain the same, with adjustments made for the specific functionalities and tools required.</a:t>
            </a:r>
          </a:p>
          <a:p>
            <a:br>
              <a:rPr lang="en-US" dirty="0"/>
            </a:br>
            <a:r>
              <a:rPr lang="en-US" sz="1200" dirty="0"/>
              <a:t>High-performance principles applicable as well.</a:t>
            </a:r>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b="1" dirty="0">
                <a:effectLst/>
                <a:latin typeface="Aptos" panose="020B0004020202020204" pitchFamily="34" charset="0"/>
                <a:ea typeface="Aptos" panose="020B0004020202020204" pitchFamily="34" charset="0"/>
                <a:cs typeface="Arial" panose="020B0604020202020204" pitchFamily="34" charset="0"/>
              </a:rPr>
              <a:t>Slide 12 - Thank You / Questions (30 seconds)</a:t>
            </a:r>
            <a:br>
              <a:rPr lang="en-US" sz="1800" dirty="0">
                <a:effectLst/>
                <a:latin typeface="Aptos" panose="020B0004020202020204" pitchFamily="34" charset="0"/>
                <a:ea typeface="Aptos" panose="020B0004020202020204" pitchFamily="34" charset="0"/>
                <a:cs typeface="Arial" panose="020B0604020202020204" pitchFamily="34" charset="0"/>
              </a:rPr>
            </a:b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That concludes my prototype demonstration. Thank you for your time.</a:t>
            </a:r>
          </a:p>
          <a:p>
            <a:pPr algn="just">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You can access the one-pager, this presentation, and my speaking notes on my GitHub. I’ll share the link in the chat. </a:t>
            </a:r>
          </a:p>
          <a:p>
            <a:pPr algn="just">
              <a:lnSpc>
                <a:spcPct val="107000"/>
              </a:lnSpc>
              <a:spcAft>
                <a:spcPts val="800"/>
              </a:spcAft>
            </a:pPr>
            <a:r>
              <a:rPr lang="en-US" sz="1800" dirty="0">
                <a:effectLst/>
                <a:latin typeface="Aptos" panose="020B0004020202020204" pitchFamily="34" charset="0"/>
                <a:ea typeface="Aptos" panose="020B0004020202020204" pitchFamily="34" charset="0"/>
                <a:cs typeface="Arial" panose="020B0604020202020204" pitchFamily="34" charset="0"/>
              </a:rPr>
              <a:t>Now, I’ll stop sharing and open the floor for any questions.</a:t>
            </a:r>
          </a:p>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12</a:t>
            </a:fld>
            <a:endParaRPr lang="en-US" dirty="0"/>
          </a:p>
        </p:txBody>
      </p:sp>
    </p:spTree>
    <p:extLst>
      <p:ext uri="{BB962C8B-B14F-4D97-AF65-F5344CB8AC3E}">
        <p14:creationId xmlns:p14="http://schemas.microsoft.com/office/powerpoint/2010/main" val="3949805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Source Sans Pro" panose="020B0503030403020204" pitchFamily="34" charset="0"/>
                <a:ea typeface="Source Sans Pro" panose="020B0503030403020204" pitchFamily="34" charset="0"/>
                <a:cs typeface="Arial" panose="020B0604020202020204" pitchFamily="34" charset="0"/>
              </a:rPr>
              <a:t>Slide 2 – Agenda (1 minute)</a:t>
            </a:r>
            <a:br>
              <a:rPr lang="en-US" sz="1200" dirty="0">
                <a:latin typeface="Source Sans Pro" panose="020B0503030403020204" pitchFamily="34" charset="0"/>
                <a:ea typeface="Source Sans Pro" panose="020B0503030403020204" pitchFamily="34" charset="0"/>
              </a:rPr>
            </a:br>
            <a:br>
              <a:rPr lang="en-US" sz="1200" dirty="0">
                <a:latin typeface="Source Sans Pro" panose="020B0503030403020204" pitchFamily="34" charset="0"/>
                <a:ea typeface="Source Sans Pro" panose="020B0503030403020204" pitchFamily="34" charset="0"/>
              </a:rPr>
            </a:br>
            <a:r>
              <a:rPr lang="en-US" sz="1200" dirty="0">
                <a:latin typeface="Source Sans Pro" panose="020B0503030403020204" pitchFamily="34" charset="0"/>
                <a:ea typeface="Source Sans Pro" panose="020B0503030403020204" pitchFamily="34" charset="0"/>
              </a:rPr>
              <a:t>This is today’s agenda, which is divided into two main topics:</a:t>
            </a:r>
            <a:br>
              <a:rPr lang="en-US" sz="1200" dirty="0">
                <a:latin typeface="Source Sans Pro" panose="020B0503030403020204" pitchFamily="34" charset="0"/>
                <a:ea typeface="Source Sans Pro" panose="020B0503030403020204" pitchFamily="34" charset="0"/>
              </a:rPr>
            </a:br>
            <a:br>
              <a:rPr lang="en-US" sz="1200" dirty="0">
                <a:latin typeface="Source Sans Pro" panose="020B0503030403020204" pitchFamily="34" charset="0"/>
                <a:ea typeface="Source Sans Pro" panose="020B0503030403020204" pitchFamily="34" charset="0"/>
              </a:rPr>
            </a:br>
            <a:r>
              <a:rPr lang="en-US" b="0" dirty="0">
                <a:latin typeface="Source Sans Pro" panose="020B0503030403020204" pitchFamily="34" charset="0"/>
                <a:ea typeface="Source Sans Pro" panose="020B0503030403020204" pitchFamily="34" charset="0"/>
              </a:rPr>
              <a:t>1. New Architecture Overview</a:t>
            </a:r>
            <a:br>
              <a:rPr lang="en-US" b="0" dirty="0">
                <a:latin typeface="Source Sans Pro" panose="020B0503030403020204" pitchFamily="34" charset="0"/>
                <a:ea typeface="Source Sans Pro" panose="020B0503030403020204" pitchFamily="34" charset="0"/>
              </a:rPr>
            </a:br>
            <a:r>
              <a:rPr lang="en-US" b="0" dirty="0">
                <a:latin typeface="Source Sans Pro" panose="020B0503030403020204" pitchFamily="34" charset="0"/>
                <a:ea typeface="Source Sans Pro" panose="020B0503030403020204" pitchFamily="34" charset="0"/>
              </a:rPr>
              <a:t>I'll walk through:</a:t>
            </a:r>
          </a:p>
          <a:p>
            <a:pPr lvl="1">
              <a:buFont typeface="Arial" panose="020B0604020202020204" pitchFamily="34" charset="0"/>
              <a:buChar char="•"/>
            </a:pPr>
            <a:r>
              <a:rPr lang="en-US" b="0" dirty="0">
                <a:latin typeface="Source Sans Pro" panose="020B0503030403020204" pitchFamily="34" charset="0"/>
                <a:ea typeface="Source Sans Pro" panose="020B0503030403020204" pitchFamily="34" charset="0"/>
              </a:rPr>
              <a:t>The Architecture Diagram</a:t>
            </a:r>
          </a:p>
          <a:p>
            <a:pPr lvl="1">
              <a:buFont typeface="Arial" panose="020B0604020202020204" pitchFamily="34" charset="0"/>
              <a:buChar char="•"/>
            </a:pPr>
            <a:r>
              <a:rPr lang="en-US" b="0" dirty="0">
                <a:latin typeface="Source Sans Pro" panose="020B0503030403020204" pitchFamily="34" charset="0"/>
                <a:ea typeface="Source Sans Pro" panose="020B0503030403020204" pitchFamily="34" charset="0"/>
              </a:rPr>
              <a:t>Different Layers and Functionalities</a:t>
            </a:r>
          </a:p>
          <a:p>
            <a:pPr lvl="1">
              <a:buFont typeface="Arial" panose="020B0604020202020204" pitchFamily="34" charset="0"/>
              <a:buChar char="•"/>
            </a:pPr>
            <a:r>
              <a:rPr lang="en-US" b="0" dirty="0">
                <a:latin typeface="Source Sans Pro" panose="020B0503030403020204" pitchFamily="34" charset="0"/>
                <a:ea typeface="Source Sans Pro" panose="020B0503030403020204" pitchFamily="34" charset="0"/>
              </a:rPr>
              <a:t>Key Artifacts and Modules involved</a:t>
            </a:r>
          </a:p>
          <a:p>
            <a:pPr indent="-180340">
              <a:lnSpc>
                <a:spcPct val="107000"/>
              </a:lnSpc>
              <a:spcAft>
                <a:spcPts val="800"/>
              </a:spcAft>
              <a:buNone/>
            </a:pPr>
            <a:endParaRPr lang="en-US" b="0" dirty="0">
              <a:latin typeface="Source Sans Pro" panose="020B0503030403020204" pitchFamily="34" charset="0"/>
              <a:ea typeface="Source Sans Pro" panose="020B0503030403020204" pitchFamily="34" charset="0"/>
            </a:endParaRPr>
          </a:p>
          <a:p>
            <a:pPr>
              <a:buNone/>
            </a:pPr>
            <a:r>
              <a:rPr lang="en-US" b="0" dirty="0">
                <a:latin typeface="Source Sans Pro" panose="020B0503030403020204" pitchFamily="34" charset="0"/>
                <a:ea typeface="Source Sans Pro" panose="020B0503030403020204" pitchFamily="34" charset="0"/>
              </a:rPr>
              <a:t>2. E2E Data Engineering Projects</a:t>
            </a:r>
          </a:p>
          <a:p>
            <a:pPr>
              <a:buNone/>
            </a:pPr>
            <a:r>
              <a:rPr lang="en-US" b="0" dirty="0">
                <a:latin typeface="Source Sans Pro" panose="020B0503030403020204" pitchFamily="34" charset="0"/>
                <a:ea typeface="Source Sans Pro" panose="020B0503030403020204" pitchFamily="34" charset="0"/>
              </a:rPr>
              <a:t>I'll present two concrete examples:</a:t>
            </a:r>
          </a:p>
          <a:p>
            <a:pPr lvl="1">
              <a:buFont typeface="Arial" panose="020B0604020202020204" pitchFamily="34" charset="0"/>
              <a:buChar char="•"/>
            </a:pPr>
            <a:r>
              <a:rPr lang="en-US" b="0" dirty="0">
                <a:latin typeface="Source Sans Pro" panose="020B0503030403020204" pitchFamily="34" charset="0"/>
                <a:ea typeface="Source Sans Pro" panose="020B0503030403020204" pitchFamily="34" charset="0"/>
              </a:rPr>
              <a:t>The Sales Dashboard, showcasing data visualization and business KPIs</a:t>
            </a:r>
          </a:p>
          <a:p>
            <a:pPr lvl="1">
              <a:buFont typeface="Arial" panose="020B0604020202020204" pitchFamily="34" charset="0"/>
              <a:buChar char="•"/>
            </a:pPr>
            <a:r>
              <a:rPr lang="en-US" b="0" dirty="0">
                <a:latin typeface="Source Sans Pro" panose="020B0503030403020204" pitchFamily="34" charset="0"/>
                <a:ea typeface="Source Sans Pro" panose="020B0503030403020204" pitchFamily="34" charset="0"/>
              </a:rPr>
              <a:t>The Churn Prediction Model, highlighting predictive analytics </a:t>
            </a:r>
            <a:r>
              <a:rPr lang="en-US" b="0" dirty="0" err="1">
                <a:latin typeface="Source Sans Pro" panose="020B0503030403020204" pitchFamily="34" charset="0"/>
                <a:ea typeface="Source Sans Pro" panose="020B0503030403020204" pitchFamily="34" charset="0"/>
              </a:rPr>
              <a:t>usecase</a:t>
            </a:r>
            <a:endParaRPr lang="en-US" b="0" dirty="0">
              <a:latin typeface="Source Sans Pro" panose="020B0503030403020204" pitchFamily="34" charset="0"/>
              <a:ea typeface="Source Sans Pro" panose="020B0503030403020204" pitchFamily="34" charset="0"/>
            </a:endParaRPr>
          </a:p>
          <a:p>
            <a:pPr indent="-180340">
              <a:lnSpc>
                <a:spcPct val="107000"/>
              </a:lnSpc>
              <a:spcAft>
                <a:spcPts val="800"/>
              </a:spcAft>
              <a:buNone/>
            </a:pPr>
            <a:endParaRPr lang="en-US" dirty="0">
              <a:latin typeface="Source Sans Pro" panose="020B0503030403020204" pitchFamily="34" charset="0"/>
              <a:ea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F82BF6F4-BE72-4326-AF8A-9F405909511C}" type="slidenum">
              <a:rPr lang="en-US" smtClean="0"/>
              <a:t>2</a:t>
            </a:fld>
            <a:endParaRPr lang="en-US" dirty="0"/>
          </a:p>
        </p:txBody>
      </p:sp>
    </p:spTree>
    <p:extLst>
      <p:ext uri="{BB962C8B-B14F-4D97-AF65-F5344CB8AC3E}">
        <p14:creationId xmlns:p14="http://schemas.microsoft.com/office/powerpoint/2010/main" val="318256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Source Sans Pro" panose="020B0503030403020204" pitchFamily="34" charset="0"/>
                <a:ea typeface="Source Sans Pro" panose="020B0503030403020204" pitchFamily="34" charset="0"/>
                <a:cs typeface="Arial" panose="020B0604020202020204" pitchFamily="34" charset="0"/>
              </a:rPr>
              <a:t>Slide 3 – New Architecture Overview (15 seconds)</a:t>
            </a:r>
            <a:br>
              <a:rPr lang="en-US" sz="1800" dirty="0">
                <a:effectLst/>
                <a:latin typeface="Aptos" panose="020B0004020202020204" pitchFamily="34" charset="0"/>
                <a:ea typeface="Aptos" panose="020B0004020202020204" pitchFamily="34" charset="0"/>
                <a:cs typeface="Arial" panose="020B0604020202020204" pitchFamily="34" charset="0"/>
              </a:rPr>
            </a:b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To begin with - the first topic, New Architecture Overview</a:t>
            </a:r>
          </a:p>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3</a:t>
            </a:fld>
            <a:endParaRPr lang="en-US" dirty="0"/>
          </a:p>
        </p:txBody>
      </p:sp>
    </p:spTree>
    <p:extLst>
      <p:ext uri="{BB962C8B-B14F-4D97-AF65-F5344CB8AC3E}">
        <p14:creationId xmlns:p14="http://schemas.microsoft.com/office/powerpoint/2010/main" val="133048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0340">
              <a:lnSpc>
                <a:spcPct val="107000"/>
              </a:lnSpc>
              <a:spcAft>
                <a:spcPts val="800"/>
              </a:spcAft>
              <a:buNone/>
            </a:pPr>
            <a:r>
              <a:rPr lang="en-US" sz="1600" b="1" dirty="0">
                <a:effectLst/>
                <a:latin typeface="Aptos" panose="020B0004020202020204" pitchFamily="34" charset="0"/>
                <a:ea typeface="Aptos" panose="020B0004020202020204" pitchFamily="34" charset="0"/>
                <a:cs typeface="Arial" panose="020B0604020202020204" pitchFamily="34" charset="0"/>
              </a:rPr>
              <a:t>Slide 4 - Architecture Diagram (5 minutes)                                                                                                                                           </a:t>
            </a:r>
          </a:p>
          <a:p>
            <a:pPr indent="-180340">
              <a:lnSpc>
                <a:spcPct val="107000"/>
              </a:lnSpc>
              <a:spcAft>
                <a:spcPts val="800"/>
              </a:spcAft>
              <a:buNone/>
            </a:pPr>
            <a:endParaRPr lang="en-US" sz="1600" b="1" dirty="0">
              <a:effectLst/>
              <a:latin typeface="Aptos" panose="020B0004020202020204" pitchFamily="34" charset="0"/>
              <a:ea typeface="Aptos" panose="020B0004020202020204" pitchFamily="34" charset="0"/>
              <a:cs typeface="Arial" panose="020B0604020202020204" pitchFamily="34" charset="0"/>
            </a:endParaRPr>
          </a:p>
          <a:p>
            <a:pPr indent="-180340">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For the diagram, I bring in an architecture with two different streams.</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effectLst/>
                <a:latin typeface="Aptos" panose="020B0004020202020204" pitchFamily="34" charset="0"/>
                <a:ea typeface="Aptos" panose="020B0004020202020204" pitchFamily="34" charset="0"/>
                <a:cs typeface="Arial" panose="020B0604020202020204" pitchFamily="34" charset="0"/>
              </a:rPr>
              <a:t>Main Stream: Represents the data flow through the architecture. Data originates from the source, IBM DB2, within the Operational Stack. It is ingested using Azure Synapse Analytics Pipelines and Virtual Machines (for integration runtime triggers), then stored in Azure Data Lake Store Gen2 across the Bronze and Silver layers. Processing occurs through Azure Synapse Serverless and Dedicated Pools, where I have the </a:t>
            </a:r>
            <a:r>
              <a:rPr lang="en-US" sz="1600" b="1" dirty="0">
                <a:effectLst/>
                <a:latin typeface="Aptos" panose="020B0004020202020204" pitchFamily="34" charset="0"/>
                <a:ea typeface="Aptos" panose="020B0004020202020204" pitchFamily="34" charset="0"/>
                <a:cs typeface="Arial" panose="020B0604020202020204" pitchFamily="34" charset="0"/>
              </a:rPr>
              <a:t>Gold layer</a:t>
            </a:r>
            <a:r>
              <a:rPr lang="en-US" sz="1600" dirty="0">
                <a:effectLst/>
                <a:latin typeface="Aptos" panose="020B0004020202020204" pitchFamily="34" charset="0"/>
                <a:ea typeface="Aptos" panose="020B0004020202020204" pitchFamily="34" charset="0"/>
                <a:cs typeface="Arial" panose="020B0604020202020204" pitchFamily="34" charset="0"/>
              </a:rPr>
              <a:t>*. Data Stewards, typically associated with Data Engineers, overseeing quality throughout this flow. Enrichment is handled by </a:t>
            </a:r>
            <a:r>
              <a:rPr lang="en-US" sz="1600" b="1" dirty="0">
                <a:effectLst/>
                <a:latin typeface="Aptos" panose="020B0004020202020204" pitchFamily="34" charset="0"/>
                <a:ea typeface="Aptos" panose="020B0004020202020204" pitchFamily="34" charset="0"/>
                <a:cs typeface="Arial" panose="020B0604020202020204" pitchFamily="34" charset="0"/>
              </a:rPr>
              <a:t>Azure AI Services**</a:t>
            </a:r>
            <a:r>
              <a:rPr lang="en-US" sz="1600" dirty="0">
                <a:effectLst/>
                <a:latin typeface="Aptos" panose="020B0004020202020204" pitchFamily="34" charset="0"/>
                <a:ea typeface="Aptos" panose="020B0004020202020204" pitchFamily="34" charset="0"/>
                <a:cs typeface="Arial" panose="020B0604020202020204" pitchFamily="34" charset="0"/>
              </a:rPr>
              <a:t>, Machine Learning; Serving is handled by Power BI, delivering outputs and insights that support business processes and functional areas.</a:t>
            </a:r>
          </a:p>
          <a:p>
            <a:pPr algn="just">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 </a:t>
            </a:r>
          </a:p>
          <a:p>
            <a:pPr lvl="1" algn="just">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 Gold Layer in Process: Although it is cheaper to store all three layers in the Data Lake, it pays off to keep the Gold layer in the processing layer due to lower latency, finer-grained governance, and users being more familiar with consuming data in a SQL table format. In the Data Lake, performance tends to be linear, whereas in the processing layer, it is optimized. Thus, this confirms the usage of an ELT approach rather than ETL.</a:t>
            </a:r>
          </a:p>
          <a:p>
            <a:pPr lvl="1" algn="just">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 </a:t>
            </a:r>
          </a:p>
          <a:p>
            <a:pPr lvl="1" algn="just">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 Azure AI Foundry icon: </a:t>
            </a:r>
          </a:p>
          <a:p>
            <a:pPr algn="just">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effectLst/>
                <a:latin typeface="Aptos" panose="020B0004020202020204" pitchFamily="34" charset="0"/>
                <a:ea typeface="Aptos" panose="020B0004020202020204" pitchFamily="34" charset="0"/>
                <a:cs typeface="Arial" panose="020B0604020202020204" pitchFamily="34" charset="0"/>
              </a:rPr>
              <a:t>Support Stream: Covers the essential elements that enable the architecture to operate securely and efficiently. Access management is handled through Active Directory (AD) Groups, ensuring the right people have the right permissions. Governance is supported by Microsoft Purview, with Governance Stewards, typically Data Architects, overseeing compliance and standards. Maintenance relies on seven key applications to monitor, automate, and sustain the architecture. Finally, collaboration and documentation are managed through Jira and Confluence, providing structure and visibility for ongoing activities.</a:t>
            </a:r>
          </a:p>
          <a:p>
            <a:pPr algn="just">
              <a:lnSpc>
                <a:spcPct val="107000"/>
              </a:lnSpc>
              <a:spcAft>
                <a:spcPts val="800"/>
              </a:spcAft>
              <a:buNone/>
            </a:pPr>
            <a:r>
              <a:rPr lang="en-US" sz="1600" dirty="0">
                <a:effectLst/>
                <a:latin typeface="Aptos" panose="020B0004020202020204" pitchFamily="34" charset="0"/>
                <a:ea typeface="Aptos" panose="020B0004020202020204" pitchFamily="34" charset="0"/>
                <a:cs typeface="Arial" panose="020B0604020202020204" pitchFamily="34" charset="0"/>
              </a:rPr>
              <a:t>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1600" dirty="0">
                <a:effectLst/>
                <a:latin typeface="Aptos" panose="020B0004020202020204" pitchFamily="34" charset="0"/>
                <a:ea typeface="Aptos" panose="020B0004020202020204" pitchFamily="34" charset="0"/>
                <a:cs typeface="Arial" panose="020B0604020202020204" pitchFamily="34" charset="0"/>
              </a:rPr>
              <a:t>Notes: This architecture is primarily focused on structured data and batch ingestion. However, it is designed to be extensible, supporting semi-structured, unstructured, and streaming data if needed. While the initial focus is on serving internal stakeholders, the setup can also be extended to support third-party access when required.</a:t>
            </a:r>
          </a:p>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Slide 5 - Architecture Layers and Functionalities (5 minutes)</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In this slide, we can see what each item does across streams, layers, and roles. I'll focus on the items that are less intuitive to help us stay on time. Specifically, I'll explain the data layers and the key governance and maintenance aspects.</a:t>
            </a:r>
          </a:p>
          <a:p>
            <a:pPr algn="just">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Arial" panose="020B0604020202020204" pitchFamily="34" charset="0"/>
              </a:rPr>
              <a:t>Layers: In a modern data architecture, data is organized into layers to ensure quality, reliability, and performance as it moves through the system. </a:t>
            </a:r>
          </a:p>
          <a:p>
            <a:pPr lvl="1" algn="just">
              <a:lnSpc>
                <a:spcPct val="107000"/>
              </a:lnSpc>
              <a:spcAft>
                <a:spcPts val="800"/>
              </a:spcAft>
              <a:buNone/>
            </a:pP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Bronze refers to raw data captured directly from source systems with minimal processing. 		   </a:t>
            </a:r>
          </a:p>
          <a:p>
            <a:pPr lvl="1" algn="just">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Silver represents cleaned, filtered, and structured data, ready for basic analytics and reporting.                                                  </a:t>
            </a:r>
          </a:p>
          <a:p>
            <a:pPr lvl="1" algn="l">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Gold is the refined, highly curated data that is optimized for business use, advanced analytics, and decision-making.</a:t>
            </a: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Arial" panose="020B0604020202020204" pitchFamily="34" charset="0"/>
              </a:rPr>
              <a:t>Governance: Governance over data architecture ensures that data is accurate, secure, and properly managed across the organization. It defines clear roles, responsibilities, and processes for how data is created, maintained, accessed, and protected. Good governance enforces data quality, compliance with regulations, security standards, and controlled access, helping build trust in the data. Ultimately, it allows the architecture to scale effectively while enabling faster, smarter, and safer decision-making.</a:t>
            </a:r>
          </a:p>
          <a:p>
            <a:pPr algn="just">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1800" dirty="0">
                <a:effectLst/>
                <a:latin typeface="Aptos" panose="020B0004020202020204" pitchFamily="34" charset="0"/>
                <a:ea typeface="Aptos" panose="020B0004020202020204" pitchFamily="34" charset="0"/>
                <a:cs typeface="Arial" panose="020B0604020202020204" pitchFamily="34" charset="0"/>
              </a:rPr>
              <a:t>Maintenance: Maintenance of the data architecture ensures that the environment remains healthy, secure, and cost-effective over time. It involves actively monitoring system performance, managing cloud costs through Cost Management tools, and using continuous integration/continuous deployment (CI/CD) pipelines to keep updates safe, automated, and efficient. Maintenance also includes enforcing Policies to control data usage and security standards, and managing identities and access through Entra ID (Microsoft’s modern identity platform). Together, these activities keep the architecture optimized, resilient, and aligned with business and regulatory needs.</a:t>
            </a:r>
          </a:p>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0340">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Slide 6 – Data Ops Artifacts and Modules (3 minutes)</a:t>
            </a:r>
          </a:p>
          <a:p>
            <a:pPr indent="-180340">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                                                                                                                   </a:t>
            </a:r>
          </a:p>
          <a:p>
            <a:pPr indent="-180340">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Here, given the target architecture, I emphasize potential enhancement opportunities if we aim to reduce maintenance and operating costs.</a:t>
            </a:r>
          </a:p>
          <a:p>
            <a:pPr indent="-180340">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Arial" panose="020B0604020202020204" pitchFamily="34" charset="0"/>
              </a:rPr>
              <a:t>Synapse → Azure Data Factory</a:t>
            </a:r>
            <a:r>
              <a:rPr lang="en-US" sz="1800" dirty="0">
                <a:effectLst/>
                <a:latin typeface="Aptos" panose="020B0004020202020204" pitchFamily="34" charset="0"/>
                <a:ea typeface="Aptos" panose="020B0004020202020204" pitchFamily="34" charset="0"/>
                <a:cs typeface="Arial" panose="020B0604020202020204" pitchFamily="34" charset="0"/>
              </a:rPr>
              <a:t> for better scalability and cost-efficiency. </a:t>
            </a:r>
            <a:r>
              <a:rPr lang="en-US" sz="800" dirty="0">
                <a:latin typeface="Source Sans Pro" panose="020B0503030403020204" pitchFamily="34" charset="0"/>
                <a:ea typeface="Source Sans Pro" panose="020B0503030403020204" pitchFamily="34" charset="0"/>
              </a:rPr>
              <a:t>Unlike Synapse Pipelines, ADF uses a pay-per-use model with no need for always-on infrastructure, making it more economical for large-scale batch ingestion. </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Arial" panose="020B0604020202020204" pitchFamily="34" charset="0"/>
              </a:rPr>
              <a:t>VMs → Azure Logic Apps</a:t>
            </a:r>
            <a:r>
              <a:rPr lang="en-US" sz="1800" dirty="0">
                <a:effectLst/>
                <a:latin typeface="Aptos" panose="020B0004020202020204" pitchFamily="34" charset="0"/>
                <a:ea typeface="Aptos" panose="020B0004020202020204" pitchFamily="34" charset="0"/>
                <a:cs typeface="Arial" panose="020B0604020202020204" pitchFamily="34" charset="0"/>
              </a:rPr>
              <a:t> for simpler, serverless orchestration</a:t>
            </a:r>
            <a:r>
              <a:rPr lang="en-US" sz="800" dirty="0">
                <a:latin typeface="Source Sans Pro" panose="020B0503030403020204" pitchFamily="34" charset="0"/>
                <a:ea typeface="Source Sans Pro" panose="020B0503030403020204" pitchFamily="34" charset="0"/>
              </a:rPr>
              <a:t>, lower operational costs, and ease of maintenance.</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800" b="1" dirty="0">
                <a:effectLst/>
                <a:latin typeface="Aptos" panose="020B0004020202020204" pitchFamily="34" charset="0"/>
                <a:ea typeface="Aptos" panose="020B0004020202020204" pitchFamily="34" charset="0"/>
                <a:cs typeface="Arial" panose="020B0604020202020204" pitchFamily="34" charset="0"/>
              </a:rPr>
              <a:t>Fuse Silver + Gold Layer </a:t>
            </a:r>
            <a:r>
              <a:rPr lang="en-US" sz="800" b="1" dirty="0">
                <a:effectLst/>
                <a:latin typeface="Source Sans Pro" panose="020B0503030403020204" pitchFamily="34" charset="0"/>
                <a:ea typeface="Source Sans Pro" panose="020B0503030403020204" pitchFamily="34" charset="0"/>
                <a:cs typeface="Arial" panose="020B0604020202020204" pitchFamily="34" charset="0"/>
              </a:rPr>
              <a:t>w</a:t>
            </a:r>
            <a:r>
              <a:rPr lang="en-US" sz="800" dirty="0">
                <a:latin typeface="Source Sans Pro" panose="020B0503030403020204" pitchFamily="34" charset="0"/>
                <a:ea typeface="Source Sans Pro" panose="020B0503030403020204" pitchFamily="34" charset="0"/>
              </a:rPr>
              <a:t>hen data transformation logic isn’t complex, this approach reduces redundancy and minimizes the number of pipelines and maintenance efforts. Needs to be careful with this approach.</a:t>
            </a:r>
            <a:endParaRPr lang="en-US" sz="1800" b="1"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Arial" panose="020B0604020202020204" pitchFamily="34" charset="0"/>
              </a:rPr>
              <a:t>Spark Pools</a:t>
            </a:r>
            <a:r>
              <a:rPr lang="en-US" sz="1800" dirty="0">
                <a:effectLst/>
                <a:latin typeface="Aptos" panose="020B0004020202020204" pitchFamily="34" charset="0"/>
                <a:ea typeface="Aptos" panose="020B0004020202020204" pitchFamily="34" charset="0"/>
                <a:cs typeface="Arial" panose="020B0604020202020204" pitchFamily="34" charset="0"/>
              </a:rPr>
              <a:t> for heavy transformations. </a:t>
            </a:r>
            <a:r>
              <a:rPr lang="en-US" sz="8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lvl="0" indent="0">
              <a:lnSpc>
                <a:spcPct val="107000"/>
              </a:lnSpc>
              <a:spcAft>
                <a:spcPts val="800"/>
              </a:spcAft>
              <a:buFont typeface="Symbol" panose="05050102010706020507" pitchFamily="18" charset="2"/>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algn="just">
              <a:lnSpc>
                <a:spcPct val="107000"/>
              </a:lnSpc>
              <a:spcAft>
                <a:spcPts val="800"/>
              </a:spcAft>
            </a:pPr>
            <a:r>
              <a:rPr lang="en-US" sz="1800" dirty="0">
                <a:effectLst/>
                <a:latin typeface="Aptos" panose="020B0004020202020204" pitchFamily="34" charset="0"/>
                <a:ea typeface="Aptos" panose="020B0004020202020204" pitchFamily="34" charset="0"/>
                <a:cs typeface="Arial" panose="020B0604020202020204" pitchFamily="34" charset="0"/>
              </a:rPr>
              <a:t>To identify these opportunities, I would rely on tools like Policy, Monitor, and especially Cost Management, where I can input budget constraints and guide optimization efforts.</a:t>
            </a:r>
          </a:p>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6</a:t>
            </a:fld>
            <a:endParaRPr lang="en-US" dirty="0"/>
          </a:p>
        </p:txBody>
      </p:sp>
    </p:spTree>
    <p:extLst>
      <p:ext uri="{BB962C8B-B14F-4D97-AF65-F5344CB8AC3E}">
        <p14:creationId xmlns:p14="http://schemas.microsoft.com/office/powerpoint/2010/main" val="312799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0340">
              <a:lnSpc>
                <a:spcPct val="107000"/>
              </a:lnSpc>
              <a:spcAft>
                <a:spcPts val="800"/>
              </a:spcAft>
              <a:buNone/>
            </a:pPr>
            <a:r>
              <a:rPr lang="en-US" sz="1000" b="1" dirty="0">
                <a:effectLst/>
                <a:latin typeface="Aptos" panose="020B0004020202020204" pitchFamily="34" charset="0"/>
                <a:ea typeface="Aptos" panose="020B0004020202020204" pitchFamily="34" charset="0"/>
                <a:cs typeface="Arial" panose="020B0604020202020204" pitchFamily="34" charset="0"/>
              </a:rPr>
              <a:t>Slide 7 - E2E Data Engineering Projects (15 seconds)</a:t>
            </a:r>
          </a:p>
          <a:p>
            <a:pPr indent="-180340">
              <a:lnSpc>
                <a:spcPct val="107000"/>
              </a:lnSpc>
              <a:spcAft>
                <a:spcPts val="800"/>
              </a:spcAft>
              <a:buNone/>
            </a:pPr>
            <a:endParaRPr lang="en-US" sz="1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buNone/>
            </a:pPr>
            <a:r>
              <a:rPr lang="en-US" sz="1000" dirty="0">
                <a:effectLst/>
                <a:latin typeface="Aptos" panose="020B0004020202020204" pitchFamily="34" charset="0"/>
                <a:ea typeface="Aptos" panose="020B0004020202020204" pitchFamily="34" charset="0"/>
                <a:cs typeface="Arial" panose="020B0604020202020204" pitchFamily="34" charset="0"/>
              </a:rPr>
              <a:t>The second topic, examples - E2E Data Engineering Projects:</a:t>
            </a:r>
          </a:p>
          <a:p>
            <a:pPr>
              <a:lnSpc>
                <a:spcPct val="107000"/>
              </a:lnSpc>
              <a:spcAft>
                <a:spcPts val="800"/>
              </a:spcAft>
              <a:buNone/>
            </a:pPr>
            <a:endParaRPr lang="en-US" sz="1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000" dirty="0">
                <a:effectLst/>
                <a:latin typeface="Aptos" panose="020B0004020202020204" pitchFamily="34" charset="0"/>
                <a:ea typeface="Aptos" panose="020B0004020202020204" pitchFamily="34" charset="0"/>
                <a:cs typeface="Times New Roman" panose="02020603050405020304" pitchFamily="18" charset="0"/>
              </a:rPr>
              <a:t>Sales Dashboard</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000" dirty="0">
                <a:effectLst/>
                <a:latin typeface="Aptos" panose="020B0004020202020204" pitchFamily="34" charset="0"/>
                <a:ea typeface="Aptos" panose="020B0004020202020204" pitchFamily="34" charset="0"/>
                <a:cs typeface="Times New Roman" panose="02020603050405020304" pitchFamily="18" charset="0"/>
              </a:rPr>
              <a:t>Churn Prediction Model</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7</a:t>
            </a:fld>
            <a:endParaRPr lang="en-US" dirty="0"/>
          </a:p>
        </p:txBody>
      </p:sp>
    </p:spTree>
    <p:extLst>
      <p:ext uri="{BB962C8B-B14F-4D97-AF65-F5344CB8AC3E}">
        <p14:creationId xmlns:p14="http://schemas.microsoft.com/office/powerpoint/2010/main" val="3013246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0340">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Slide 8 - Sales Dashboard — Data Model Design (2 minutes)                                         </a:t>
            </a:r>
          </a:p>
          <a:p>
            <a:pPr indent="-180340">
              <a:lnSpc>
                <a:spcPct val="107000"/>
              </a:lnSpc>
              <a:spcAft>
                <a:spcPts val="800"/>
              </a:spcAft>
              <a:buNone/>
            </a:pPr>
            <a:endParaRPr lang="en-US" sz="1800" b="1" dirty="0">
              <a:effectLst/>
              <a:latin typeface="Aptos" panose="020B0004020202020204" pitchFamily="34" charset="0"/>
              <a:ea typeface="Aptos" panose="020B0004020202020204" pitchFamily="34" charset="0"/>
              <a:cs typeface="Arial" panose="020B0604020202020204" pitchFamily="34" charset="0"/>
            </a:endParaRPr>
          </a:p>
          <a:p>
            <a:pPr indent="-180340">
              <a:lnSpc>
                <a:spcPct val="107000"/>
              </a:lnSpc>
              <a:spcAft>
                <a:spcPts val="800"/>
              </a:spcAft>
              <a:buNone/>
            </a:pPr>
            <a:r>
              <a:rPr lang="en-US" sz="2800" dirty="0"/>
              <a:t>For the Sales Dashboard, I adopted a star schema within Power BI, featuring a central fact table connected to five key dimensions: client, product, channel, region, and time. The data flow starts in the processing layer using Dedicated SQL Pools in Azure Synapse, from where it is loaded into Power BI for modeling. In Power BI, the star schema is visually structured, allowing for efficient and intuitive analysis. For illustration, snapshots of how to establish connections with the database, access relevant tables and views, and build the data model. </a:t>
            </a:r>
          </a:p>
          <a:p>
            <a:pPr indent="-180340">
              <a:lnSpc>
                <a:spcPct val="107000"/>
              </a:lnSpc>
              <a:spcAft>
                <a:spcPts val="800"/>
              </a:spcAft>
              <a:buNone/>
            </a:pPr>
            <a:endParaRPr lang="en-US" sz="2800" dirty="0"/>
          </a:p>
          <a:p>
            <a:pPr indent="-180340">
              <a:lnSpc>
                <a:spcPct val="107000"/>
              </a:lnSpc>
              <a:spcAft>
                <a:spcPts val="800"/>
              </a:spcAft>
              <a:buNone/>
            </a:pPr>
            <a:r>
              <a:rPr lang="en-US" sz="2800" dirty="0"/>
              <a:t>This setup enables insights such as timely performance tracking, seasonal sales trends, demographic analysis, channel efficiency, and early identification of at-risk customers.</a:t>
            </a:r>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pPr algn="l">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Slide 9 – High Level Project Plan: Sales Dashboard (3 minutes)</a:t>
            </a:r>
          </a:p>
          <a:p>
            <a:pPr algn="l">
              <a:lnSpc>
                <a:spcPct val="107000"/>
              </a:lnSpc>
              <a:spcAft>
                <a:spcPts val="800"/>
              </a:spcAft>
              <a:buNone/>
            </a:pP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In this slide, I present how the dashboard can be built. However, before explaining the project plan, it is important to clarify a few assumptions that help narrow the scope and avoid making the approach too generic.</a:t>
            </a:r>
          </a:p>
          <a:p>
            <a:pPr algn="just">
              <a:lnSpc>
                <a:spcPct val="107000"/>
              </a:lnSpc>
              <a:spcAft>
                <a:spcPts val="800"/>
              </a:spcAft>
              <a:buNone/>
            </a:pPr>
            <a:r>
              <a:rPr lang="en-US" sz="1800" dirty="0">
                <a:effectLst/>
                <a:latin typeface="Aptos" panose="020B0004020202020204" pitchFamily="34" charset="0"/>
                <a:ea typeface="Aptos" panose="020B0004020202020204" pitchFamily="34" charset="0"/>
                <a:cs typeface="Arial" panose="020B0604020202020204" pitchFamily="34" charset="0"/>
              </a:rPr>
              <a:t> </a:t>
            </a:r>
          </a:p>
          <a:p>
            <a:pPr marL="0" indent="0">
              <a:buFont typeface="+mj-lt"/>
              <a:buNone/>
            </a:pPr>
            <a:r>
              <a:rPr lang="en-US" sz="1800" b="1" dirty="0">
                <a:effectLst/>
                <a:latin typeface="Aptos" panose="020B0004020202020204" pitchFamily="34" charset="0"/>
                <a:ea typeface="Aptos" panose="020B0004020202020204" pitchFamily="34" charset="0"/>
                <a:cs typeface="Arial" panose="020B0604020202020204" pitchFamily="34" charset="0"/>
              </a:rPr>
              <a:t>Assumptions: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800" dirty="0">
                <a:solidFill>
                  <a:schemeClr val="tx1">
                    <a:lumMod val="50000"/>
                  </a:schemeClr>
                </a:solidFill>
                <a:latin typeface="Source Sans Pro" panose="020B0503030403020204" pitchFamily="34" charset="0"/>
                <a:ea typeface="Source Sans Pro" panose="020B0503030403020204" pitchFamily="34" charset="0"/>
              </a:rPr>
              <a:t>Project complexity is moderate, involving standard business logic and calculations.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800" dirty="0">
                <a:solidFill>
                  <a:schemeClr val="tx1">
                    <a:lumMod val="50000"/>
                  </a:schemeClr>
                </a:solidFill>
                <a:latin typeface="Source Sans Pro" panose="020B0503030403020204" pitchFamily="34" charset="0"/>
                <a:ea typeface="Source Sans Pro" panose="020B0503030403020204" pitchFamily="34" charset="0"/>
              </a:rPr>
              <a:t>The initiative is of medium priority, allowing for a balanced but timely execution. </a:t>
            </a:r>
          </a:p>
          <a:p>
            <a:pPr marL="228600" indent="-228600">
              <a:buFont typeface="+mj-lt"/>
              <a:buAutoNum type="arabicPeriod"/>
            </a:pPr>
            <a:r>
              <a:rPr lang="en-US" sz="80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eriod"/>
            </a:pPr>
            <a:r>
              <a:rPr lang="en-US" sz="80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eriod"/>
            </a:pPr>
            <a:r>
              <a:rPr lang="en-US" sz="80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a:p>
            <a:pPr indent="-180340" algn="l">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Roadmap:</a:t>
            </a: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project will be executed in four phases over 4–6 weeks: </a:t>
            </a:r>
            <a:r>
              <a:rPr lang="en-US" sz="1800" b="1" dirty="0">
                <a:effectLst/>
                <a:latin typeface="Aptos" panose="020B0004020202020204" pitchFamily="34" charset="0"/>
                <a:ea typeface="Aptos" panose="020B0004020202020204" pitchFamily="34" charset="0"/>
                <a:cs typeface="Arial" panose="020B0604020202020204" pitchFamily="34" charset="0"/>
              </a:rPr>
              <a:t>Design</a:t>
            </a:r>
            <a:r>
              <a:rPr lang="en-US" sz="1800" dirty="0">
                <a:effectLst/>
                <a:latin typeface="Aptos" panose="020B0004020202020204" pitchFamily="34" charset="0"/>
                <a:ea typeface="Aptos" panose="020B0004020202020204" pitchFamily="34" charset="0"/>
                <a:cs typeface="Arial" panose="020B0604020202020204" pitchFamily="34" charset="0"/>
              </a:rPr>
              <a:t> will gather business requirements, define the data model, and create dashboard wireframes; </a:t>
            </a:r>
            <a:r>
              <a:rPr lang="en-US" sz="1800" b="1" dirty="0">
                <a:effectLst/>
                <a:latin typeface="Aptos" panose="020B0004020202020204" pitchFamily="34" charset="0"/>
                <a:ea typeface="Aptos" panose="020B0004020202020204" pitchFamily="34" charset="0"/>
                <a:cs typeface="Arial" panose="020B0604020202020204" pitchFamily="34" charset="0"/>
              </a:rPr>
              <a:t>Build</a:t>
            </a:r>
            <a:r>
              <a:rPr lang="en-US" sz="1800" dirty="0">
                <a:effectLst/>
                <a:latin typeface="Aptos" panose="020B0004020202020204" pitchFamily="34" charset="0"/>
                <a:ea typeface="Aptos" panose="020B0004020202020204" pitchFamily="34" charset="0"/>
                <a:cs typeface="Arial" panose="020B0604020202020204" pitchFamily="34" charset="0"/>
              </a:rPr>
              <a:t> will handle data ingestion, star schema modeling, and dashboard development in Power BI; </a:t>
            </a:r>
            <a:r>
              <a:rPr lang="en-US" sz="1800" b="1" dirty="0">
                <a:effectLst/>
                <a:latin typeface="Aptos" panose="020B0004020202020204" pitchFamily="34" charset="0"/>
                <a:ea typeface="Aptos" panose="020B0004020202020204" pitchFamily="34" charset="0"/>
                <a:cs typeface="Arial" panose="020B0604020202020204" pitchFamily="34" charset="0"/>
              </a:rPr>
              <a:t>Test</a:t>
            </a:r>
            <a:r>
              <a:rPr lang="en-US" sz="1800" dirty="0">
                <a:effectLst/>
                <a:latin typeface="Aptos" panose="020B0004020202020204" pitchFamily="34" charset="0"/>
                <a:ea typeface="Aptos" panose="020B0004020202020204" pitchFamily="34" charset="0"/>
                <a:cs typeface="Arial" panose="020B0604020202020204" pitchFamily="34" charset="0"/>
              </a:rPr>
              <a:t> will focus on data validation, stakeholder review, and User Acceptance Testing (UAT); and </a:t>
            </a:r>
            <a:r>
              <a:rPr lang="en-US" sz="1800" b="1" dirty="0">
                <a:effectLst/>
                <a:latin typeface="Aptos" panose="020B0004020202020204" pitchFamily="34" charset="0"/>
                <a:ea typeface="Aptos" panose="020B0004020202020204" pitchFamily="34" charset="0"/>
                <a:cs typeface="Arial" panose="020B0604020202020204" pitchFamily="34" charset="0"/>
              </a:rPr>
              <a:t>Launch</a:t>
            </a:r>
            <a:r>
              <a:rPr lang="en-US" sz="1800" dirty="0">
                <a:effectLst/>
                <a:latin typeface="Aptos" panose="020B0004020202020204" pitchFamily="34" charset="0"/>
                <a:ea typeface="Aptos" panose="020B0004020202020204" pitchFamily="34" charset="0"/>
                <a:cs typeface="Arial" panose="020B0604020202020204" pitchFamily="34" charset="0"/>
              </a:rPr>
              <a:t> will deliver user training, production deployment, and </a:t>
            </a:r>
            <a:r>
              <a:rPr lang="en-US" sz="1800" dirty="0" err="1">
                <a:effectLst/>
                <a:latin typeface="Aptos" panose="020B0004020202020204" pitchFamily="34" charset="0"/>
                <a:ea typeface="Aptos" panose="020B0004020202020204" pitchFamily="34" charset="0"/>
                <a:cs typeface="Arial" panose="020B0604020202020204" pitchFamily="34" charset="0"/>
              </a:rPr>
              <a:t>hypercare</a:t>
            </a:r>
            <a:r>
              <a:rPr lang="en-US" sz="1800" dirty="0">
                <a:effectLst/>
                <a:latin typeface="Aptos" panose="020B0004020202020204" pitchFamily="34" charset="0"/>
                <a:ea typeface="Aptos" panose="020B0004020202020204" pitchFamily="34" charset="0"/>
                <a:cs typeface="Arial" panose="020B0604020202020204" pitchFamily="34" charset="0"/>
              </a:rPr>
              <a:t> support to ensure smooth adoption.</a:t>
            </a:r>
          </a:p>
          <a:p>
            <a:pPr indent="-180340" algn="l">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buNone/>
            </a:pPr>
            <a:r>
              <a:rPr lang="en-US" sz="1800" b="1" dirty="0">
                <a:effectLst/>
                <a:latin typeface="Aptos" panose="020B0004020202020204" pitchFamily="34" charset="0"/>
                <a:ea typeface="Aptos" panose="020B0004020202020204" pitchFamily="34" charset="0"/>
                <a:cs typeface="Arial" panose="020B0604020202020204" pitchFamily="34" charset="0"/>
              </a:rPr>
              <a:t>Resources:</a:t>
            </a: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The team will consist of four FTEs: a Data Engineer responsible for ETL development, a Data Architect to design scalable and high-performing data structures, a Data Analyst to translate business needs into dashboard outputs, and a Process Owner to ensure alignment with operational requirements. In agreement with Assumption #5, at first external resources will not be demanded.</a:t>
            </a:r>
          </a:p>
          <a:p>
            <a:pPr indent="-180340" algn="l">
              <a:lnSpc>
                <a:spcPct val="107000"/>
              </a:lnSpc>
              <a:spcAft>
                <a:spcPts val="800"/>
              </a:spcAft>
              <a:buNone/>
            </a:pPr>
            <a:endParaRPr lang="en-US" sz="1800" dirty="0">
              <a:effectLst/>
              <a:latin typeface="Aptos" panose="020B0004020202020204" pitchFamily="34" charset="0"/>
              <a:ea typeface="Aptos" panose="020B0004020202020204" pitchFamily="34" charset="0"/>
              <a:cs typeface="Arial" panose="020B0604020202020204" pitchFamily="34" charset="0"/>
            </a:endParaRPr>
          </a:p>
          <a:p>
            <a:pPr indent="-180340" algn="l">
              <a:lnSpc>
                <a:spcPct val="107000"/>
              </a:lnSpc>
              <a:spcAft>
                <a:spcPts val="800"/>
              </a:spcAft>
            </a:pPr>
            <a:r>
              <a:rPr lang="en-US" sz="1800" b="1" dirty="0">
                <a:effectLst/>
                <a:latin typeface="Aptos" panose="020B0004020202020204" pitchFamily="34" charset="0"/>
                <a:ea typeface="Aptos" panose="020B0004020202020204" pitchFamily="34" charset="0"/>
                <a:cs typeface="Arial" panose="020B0604020202020204" pitchFamily="34" charset="0"/>
              </a:rPr>
              <a:t>Costs:</a:t>
            </a: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1800" dirty="0">
                <a:effectLst/>
                <a:latin typeface="Aptos" panose="020B0004020202020204" pitchFamily="34" charset="0"/>
                <a:ea typeface="Aptos" panose="020B0004020202020204" pitchFamily="34" charset="0"/>
                <a:cs typeface="Arial" panose="020B0604020202020204" pitchFamily="34" charset="0"/>
              </a:rPr>
              <a:t>Monthly operational costs (OPEX) will include software licensing and Azure services, depending on the final deployment architecture. If any initial infrastructure investment (CAPEX) is needed, it will be estimated and allocated separately. This is an estimation, and the values provided were created using Microsoft’s cost simulator, which may contain significant discrepancies when applied to corporate environments.</a:t>
            </a:r>
            <a:br>
              <a:rPr lang="en-US" sz="1800" dirty="0">
                <a:effectLst/>
                <a:latin typeface="Aptos" panose="020B0004020202020204" pitchFamily="34" charset="0"/>
                <a:ea typeface="Aptos" panose="020B0004020202020204" pitchFamily="34" charset="0"/>
                <a:cs typeface="Arial" panose="020B0604020202020204" pitchFamily="34" charset="0"/>
              </a:rPr>
            </a:br>
            <a:br>
              <a:rPr lang="en-US" sz="1800" dirty="0">
                <a:effectLst/>
                <a:latin typeface="Aptos" panose="020B0004020202020204" pitchFamily="34" charset="0"/>
                <a:ea typeface="Aptos" panose="020B0004020202020204" pitchFamily="34" charset="0"/>
                <a:cs typeface="Arial" panose="020B0604020202020204" pitchFamily="34" charset="0"/>
              </a:rPr>
            </a:br>
            <a:r>
              <a:rPr lang="en-US" sz="2800" dirty="0"/>
              <a:t>For this high-level plan, I’m also factoring in a high-performance team—characterized by strong collaboration, autonomy, and a clear focus on results—which supports the ambitious timeline and the number of resources allocated.</a:t>
            </a:r>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2.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4.png"/><Relationship Id="rId10" Type="http://schemas.openxmlformats.org/officeDocument/2006/relationships/image" Target="../media/image33.png"/><Relationship Id="rId4" Type="http://schemas.openxmlformats.org/officeDocument/2006/relationships/image" Target="../media/image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Nesk95/Allianz_BusinessCase.gi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notesSlide" Target="../notesSlides/notesSlide4.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png"/><Relationship Id="rId41"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7.png"/><Relationship Id="rId17"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image" Target="../media/image16.svg"/><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42.png"/><Relationship Id="rId5" Type="http://schemas.openxmlformats.org/officeDocument/2006/relationships/image" Target="../media/image40.png"/><Relationship Id="rId15" Type="http://schemas.openxmlformats.org/officeDocument/2006/relationships/image" Target="../media/image15.png"/><Relationship Id="rId10" Type="http://schemas.openxmlformats.org/officeDocument/2006/relationships/image" Target="../media/image34.png"/><Relationship Id="rId19" Type="http://schemas.openxmlformats.org/officeDocument/2006/relationships/image" Target="../media/image9.png"/><Relationship Id="rId4" Type="http://schemas.openxmlformats.org/officeDocument/2006/relationships/image" Target="../media/image20.svg"/><Relationship Id="rId9" Type="http://schemas.openxmlformats.org/officeDocument/2006/relationships/image" Target="../media/image41.png"/><Relationship Id="rId14" Type="http://schemas.openxmlformats.org/officeDocument/2006/relationships/image" Target="../media/image4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3.png"/><Relationship Id="rId7"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39.png"/><Relationship Id="rId5" Type="http://schemas.openxmlformats.org/officeDocument/2006/relationships/image" Target="../media/image45.svg"/><Relationship Id="rId10" Type="http://schemas.openxmlformats.org/officeDocument/2006/relationships/image" Target="../media/image9.png"/><Relationship Id="rId4" Type="http://schemas.openxmlformats.org/officeDocument/2006/relationships/image" Target="../media/image4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11" name="Group 2110">
            <a:extLst>
              <a:ext uri="{FF2B5EF4-FFF2-40B4-BE49-F238E27FC236}">
                <a16:creationId xmlns:a16="http://schemas.microsoft.com/office/drawing/2014/main" id="{E5795EC5-F8BF-C810-6B62-02E23B09F28C}"/>
              </a:ext>
            </a:extLst>
          </p:cNvPr>
          <p:cNvGrpSpPr/>
          <p:nvPr/>
        </p:nvGrpSpPr>
        <p:grpSpPr>
          <a:xfrm>
            <a:off x="563787" y="1504150"/>
            <a:ext cx="3391128" cy="2382395"/>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bg1"/>
                      </a:solidFill>
                      <a:latin typeface="Source Sans Pro" panose="020B0503030403020204" pitchFamily="34" charset="0"/>
                      <a:ea typeface="Source Sans Pro" panose="020B0503030403020204" pitchFamily="34" charset="0"/>
                    </a:rPr>
                    <a:t>LIFE CYCLE</a:t>
                  </a:r>
                  <a:endParaRPr lang="en-US" sz="7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11115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778604"/>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04642"/>
            <a:ext cx="0" cy="118494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32" name="Group 31">
            <a:extLst>
              <a:ext uri="{FF2B5EF4-FFF2-40B4-BE49-F238E27FC236}">
                <a16:creationId xmlns:a16="http://schemas.microsoft.com/office/drawing/2014/main" id="{F58D2AA1-BD10-CF8E-DCEB-7B5B3F3544EA}"/>
              </a:ext>
            </a:extLst>
          </p:cNvPr>
          <p:cNvGrpSpPr/>
          <p:nvPr/>
        </p:nvGrpSpPr>
        <p:grpSpPr>
          <a:xfrm>
            <a:off x="-64684" y="1004542"/>
            <a:ext cx="2301289" cy="479123"/>
            <a:chOff x="-64684" y="1004542"/>
            <a:chExt cx="2301289" cy="479123"/>
          </a:xfrm>
        </p:grpSpPr>
        <p:cxnSp>
          <p:nvCxnSpPr>
            <p:cNvPr id="31" name="Connector: Elbow 30">
              <a:extLst>
                <a:ext uri="{FF2B5EF4-FFF2-40B4-BE49-F238E27FC236}">
                  <a16:creationId xmlns:a16="http://schemas.microsoft.com/office/drawing/2014/main" id="{2040DB68-A1AE-BDD6-2610-8E508CF8DFF6}"/>
                </a:ext>
              </a:extLst>
            </p:cNvPr>
            <p:cNvCxnSpPr>
              <a:cxnSpLocks/>
            </p:cNvCxnSpPr>
            <p:nvPr/>
          </p:nvCxnSpPr>
          <p:spPr>
            <a:xfrm>
              <a:off x="2090096" y="1167232"/>
              <a:ext cx="146509" cy="316433"/>
            </a:xfrm>
            <a:prstGeom prst="bentConnector2">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E0B8A2A1-251C-CCA5-9398-83AD1BFCDBA5}"/>
                </a:ext>
              </a:extLst>
            </p:cNvPr>
            <p:cNvGrpSpPr/>
            <p:nvPr/>
          </p:nvGrpSpPr>
          <p:grpSpPr>
            <a:xfrm>
              <a:off x="-64684" y="1004542"/>
              <a:ext cx="2247769" cy="388292"/>
              <a:chOff x="493722" y="1004542"/>
              <a:chExt cx="2247769" cy="388292"/>
            </a:xfrm>
          </p:grpSpPr>
          <p:grpSp>
            <p:nvGrpSpPr>
              <p:cNvPr id="2" name="Group 1">
                <a:extLst>
                  <a:ext uri="{FF2B5EF4-FFF2-40B4-BE49-F238E27FC236}">
                    <a16:creationId xmlns:a16="http://schemas.microsoft.com/office/drawing/2014/main" id="{D2DE4C0E-41B2-E988-8777-1A0E7071CA93}"/>
                  </a:ext>
                </a:extLst>
              </p:cNvPr>
              <p:cNvGrpSpPr/>
              <p:nvPr/>
            </p:nvGrpSpPr>
            <p:grpSpPr>
              <a:xfrm>
                <a:off x="493722" y="1013519"/>
                <a:ext cx="1096191" cy="379315"/>
                <a:chOff x="1611667" y="884953"/>
                <a:chExt cx="1096191" cy="379315"/>
              </a:xfrm>
            </p:grpSpPr>
            <p:sp>
              <p:nvSpPr>
                <p:cNvPr id="5" name="Rectangle 4">
                  <a:extLst>
                    <a:ext uri="{FF2B5EF4-FFF2-40B4-BE49-F238E27FC236}">
                      <a16:creationId xmlns:a16="http://schemas.microsoft.com/office/drawing/2014/main" id="{FEC11F68-CC72-E505-1BC9-C37EBB08E681}"/>
                    </a:ext>
                  </a:extLst>
                </p:cNvPr>
                <p:cNvSpPr/>
                <p:nvPr/>
              </p:nvSpPr>
              <p:spPr>
                <a:xfrm>
                  <a:off x="1744569" y="8849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9463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90370" y="11469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269174" y="935129"/>
                  <a:ext cx="307873" cy="235798"/>
                </a:xfrm>
                <a:prstGeom prst="rect">
                  <a:avLst/>
                </a:prstGeom>
              </p:spPr>
            </p:pic>
          </p:grpSp>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346151" y="1071945"/>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E2CBDD1-82F3-AB26-5020-C10F703DC743}"/>
                  </a:ext>
                </a:extLst>
              </p:cNvPr>
              <p:cNvGrpSpPr/>
              <p:nvPr/>
            </p:nvGrpSpPr>
            <p:grpSpPr>
              <a:xfrm>
                <a:off x="1661491" y="1004542"/>
                <a:ext cx="1080000" cy="382954"/>
                <a:chOff x="1587982" y="1310482"/>
                <a:chExt cx="1092174" cy="382954"/>
              </a:xfrm>
            </p:grpSpPr>
            <p:sp>
              <p:nvSpPr>
                <p:cNvPr id="55" name="Rectangle 54">
                  <a:extLst>
                    <a:ext uri="{FF2B5EF4-FFF2-40B4-BE49-F238E27FC236}">
                      <a16:creationId xmlns:a16="http://schemas.microsoft.com/office/drawing/2014/main" id="{D05DC002-EE09-DB5C-4D55-8DB7EA07866C}"/>
                    </a:ext>
                  </a:extLst>
                </p:cNvPr>
                <p:cNvSpPr/>
                <p:nvPr/>
              </p:nvSpPr>
              <p:spPr>
                <a:xfrm>
                  <a:off x="1723629" y="13104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735" y="1345585"/>
                  <a:ext cx="363357" cy="245509"/>
                </a:xfrm>
                <a:prstGeom prst="rect">
                  <a:avLst/>
                </a:prstGeom>
              </p:spPr>
            </p:pic>
            <p:sp>
              <p:nvSpPr>
                <p:cNvPr id="14" name="TextBox 13">
                  <a:extLst>
                    <a:ext uri="{FF2B5EF4-FFF2-40B4-BE49-F238E27FC236}">
                      <a16:creationId xmlns:a16="http://schemas.microsoft.com/office/drawing/2014/main" id="{24A68C11-4F1A-BA05-2756-B8B9E8B6D874}"/>
                    </a:ext>
                  </a:extLst>
                </p:cNvPr>
                <p:cNvSpPr txBox="1"/>
                <p:nvPr/>
              </p:nvSpPr>
              <p:spPr>
                <a:xfrm>
                  <a:off x="1587982" y="13656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5760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cxnSp>
            <p:nvCxnSpPr>
              <p:cNvPr id="41" name="Straight Arrow Connector 40">
                <a:extLst>
                  <a:ext uri="{FF2B5EF4-FFF2-40B4-BE49-F238E27FC236}">
                    <a16:creationId xmlns:a16="http://schemas.microsoft.com/office/drawing/2014/main" id="{303E0FF5-6C17-980E-B4C0-9E66826B8141}"/>
                  </a:ext>
                </a:extLst>
              </p:cNvPr>
              <p:cNvCxnSpPr>
                <a:cxnSpLocks/>
              </p:cNvCxnSpPr>
              <p:nvPr/>
            </p:nvCxnSpPr>
            <p:spPr>
              <a:xfrm>
                <a:off x="1531549" y="1176209"/>
                <a:ext cx="252000" cy="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710B33C4-2549-6B02-A98D-288F3A8AB75D}"/>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1372923" y="1241861"/>
                <a:ext cx="72000" cy="72000"/>
              </a:xfrm>
              <a:prstGeom prst="rect">
                <a:avLst/>
              </a:prstGeom>
            </p:spPr>
          </p:pic>
        </p:grpSp>
      </p:grpSp>
      <p:grpSp>
        <p:nvGrpSpPr>
          <p:cNvPr id="58" name="Group 57">
            <a:extLst>
              <a:ext uri="{FF2B5EF4-FFF2-40B4-BE49-F238E27FC236}">
                <a16:creationId xmlns:a16="http://schemas.microsoft.com/office/drawing/2014/main" id="{9973128F-97FB-239D-E4A6-6E2BB63A86E0}"/>
              </a:ext>
            </a:extLst>
          </p:cNvPr>
          <p:cNvGrpSpPr/>
          <p:nvPr/>
        </p:nvGrpSpPr>
        <p:grpSpPr>
          <a:xfrm>
            <a:off x="1682593" y="3907529"/>
            <a:ext cx="3362173" cy="991717"/>
            <a:chOff x="1682593" y="3907529"/>
            <a:chExt cx="3362173" cy="991717"/>
          </a:xfrm>
        </p:grpSpPr>
        <p:grpSp>
          <p:nvGrpSpPr>
            <p:cNvPr id="2110" name="Group 2109">
              <a:extLst>
                <a:ext uri="{FF2B5EF4-FFF2-40B4-BE49-F238E27FC236}">
                  <a16:creationId xmlns:a16="http://schemas.microsoft.com/office/drawing/2014/main" id="{CB8F9CE3-0FE1-282D-5289-340F4E60DCEE}"/>
                </a:ext>
              </a:extLst>
            </p:cNvPr>
            <p:cNvGrpSpPr/>
            <p:nvPr/>
          </p:nvGrpSpPr>
          <p:grpSpPr>
            <a:xfrm>
              <a:off x="2885543" y="4573867"/>
              <a:ext cx="2159223" cy="325379"/>
              <a:chOff x="1580792" y="4538841"/>
              <a:chExt cx="2159223" cy="325379"/>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538841"/>
                <a:ext cx="1006208" cy="325379"/>
                <a:chOff x="1580792" y="4538841"/>
                <a:chExt cx="1006208" cy="325379"/>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Predicted (ranged 0 to 1)</a:t>
                </a:r>
              </a:p>
            </p:txBody>
          </p:sp>
        </p:grpSp>
        <p:grpSp>
          <p:nvGrpSpPr>
            <p:cNvPr id="8" name="Group 7">
              <a:extLst>
                <a:ext uri="{FF2B5EF4-FFF2-40B4-BE49-F238E27FC236}">
                  <a16:creationId xmlns:a16="http://schemas.microsoft.com/office/drawing/2014/main" id="{97348F99-D9BD-C6B3-5EE2-CA1138909653}"/>
                </a:ext>
              </a:extLst>
            </p:cNvPr>
            <p:cNvGrpSpPr/>
            <p:nvPr/>
          </p:nvGrpSpPr>
          <p:grpSpPr>
            <a:xfrm>
              <a:off x="1682593" y="4070124"/>
              <a:ext cx="1075251" cy="379315"/>
              <a:chOff x="1611667" y="884953"/>
              <a:chExt cx="1075251" cy="379315"/>
            </a:xfrm>
          </p:grpSpPr>
          <p:sp>
            <p:nvSpPr>
              <p:cNvPr id="10" name="Rectangle 9">
                <a:extLst>
                  <a:ext uri="{FF2B5EF4-FFF2-40B4-BE49-F238E27FC236}">
                    <a16:creationId xmlns:a16="http://schemas.microsoft.com/office/drawing/2014/main" id="{AC285D9D-1D8D-1DEC-E64F-009D647E1800}"/>
                  </a:ext>
                </a:extLst>
              </p:cNvPr>
              <p:cNvSpPr/>
              <p:nvPr/>
            </p:nvSpPr>
            <p:spPr>
              <a:xfrm>
                <a:off x="1723629" y="8849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A1727AA-EF7D-76EA-375E-D338C1B72FE3}"/>
                  </a:ext>
                </a:extLst>
              </p:cNvPr>
              <p:cNvSpPr txBox="1"/>
              <p:nvPr/>
            </p:nvSpPr>
            <p:spPr>
              <a:xfrm>
                <a:off x="1611667" y="9463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2" name="Oval 11">
                <a:extLst>
                  <a:ext uri="{FF2B5EF4-FFF2-40B4-BE49-F238E27FC236}">
                    <a16:creationId xmlns:a16="http://schemas.microsoft.com/office/drawing/2014/main" id="{7367A386-4471-191F-297B-B73FE77685E0}"/>
                  </a:ext>
                </a:extLst>
              </p:cNvPr>
              <p:cNvSpPr/>
              <p:nvPr/>
            </p:nvSpPr>
            <p:spPr>
              <a:xfrm>
                <a:off x="2569430" y="11469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19" name="Group 18">
                <a:extLst>
                  <a:ext uri="{FF2B5EF4-FFF2-40B4-BE49-F238E27FC236}">
                    <a16:creationId xmlns:a16="http://schemas.microsoft.com/office/drawing/2014/main" id="{332B628E-35F7-89E4-D608-80F7D41583DE}"/>
                  </a:ext>
                </a:extLst>
              </p:cNvPr>
              <p:cNvGrpSpPr/>
              <p:nvPr/>
            </p:nvGrpSpPr>
            <p:grpSpPr>
              <a:xfrm>
                <a:off x="2223928" y="918489"/>
                <a:ext cx="307873" cy="267874"/>
                <a:chOff x="215071" y="1164751"/>
                <a:chExt cx="486000" cy="429420"/>
              </a:xfrm>
            </p:grpSpPr>
            <p:pic>
              <p:nvPicPr>
                <p:cNvPr id="20" name="Picture 19">
                  <a:extLst>
                    <a:ext uri="{FF2B5EF4-FFF2-40B4-BE49-F238E27FC236}">
                      <a16:creationId xmlns:a16="http://schemas.microsoft.com/office/drawing/2014/main" id="{7BEEAFEF-FDF8-69E1-B9B5-F59B5FA25F6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26" name="Picture 25">
                  <a:extLst>
                    <a:ext uri="{FF2B5EF4-FFF2-40B4-BE49-F238E27FC236}">
                      <a16:creationId xmlns:a16="http://schemas.microsoft.com/office/drawing/2014/main" id="{3E8D8D57-69B2-1A8D-1D7A-436BD21CD6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28" name="Picture 27">
                  <a:extLst>
                    <a:ext uri="{FF2B5EF4-FFF2-40B4-BE49-F238E27FC236}">
                      <a16:creationId xmlns:a16="http://schemas.microsoft.com/office/drawing/2014/main" id="{303E4D37-8D82-C594-2E4F-31708FEEC2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grpSp>
        <p:grpSp>
          <p:nvGrpSpPr>
            <p:cNvPr id="44" name="Group 43">
              <a:extLst>
                <a:ext uri="{FF2B5EF4-FFF2-40B4-BE49-F238E27FC236}">
                  <a16:creationId xmlns:a16="http://schemas.microsoft.com/office/drawing/2014/main" id="{BBE29D22-42C0-2C30-FD3B-E30BF2817557}"/>
                </a:ext>
              </a:extLst>
            </p:cNvPr>
            <p:cNvGrpSpPr/>
            <p:nvPr/>
          </p:nvGrpSpPr>
          <p:grpSpPr>
            <a:xfrm>
              <a:off x="2992404" y="4059067"/>
              <a:ext cx="1021522" cy="325379"/>
              <a:chOff x="2852000" y="3829531"/>
              <a:chExt cx="1021522" cy="325379"/>
            </a:xfrm>
          </p:grpSpPr>
          <p:grpSp>
            <p:nvGrpSpPr>
              <p:cNvPr id="34" name="Group 33">
                <a:extLst>
                  <a:ext uri="{FF2B5EF4-FFF2-40B4-BE49-F238E27FC236}">
                    <a16:creationId xmlns:a16="http://schemas.microsoft.com/office/drawing/2014/main" id="{5786C4CD-5F69-767A-F0E0-644A04962469}"/>
                  </a:ext>
                </a:extLst>
              </p:cNvPr>
              <p:cNvGrpSpPr/>
              <p:nvPr/>
            </p:nvGrpSpPr>
            <p:grpSpPr>
              <a:xfrm>
                <a:off x="2852000" y="3829531"/>
                <a:ext cx="1021522" cy="325379"/>
                <a:chOff x="6506819" y="522553"/>
                <a:chExt cx="1021522" cy="325379"/>
              </a:xfrm>
            </p:grpSpPr>
            <p:sp>
              <p:nvSpPr>
                <p:cNvPr id="36" name="Rectangle 35">
                  <a:extLst>
                    <a:ext uri="{FF2B5EF4-FFF2-40B4-BE49-F238E27FC236}">
                      <a16:creationId xmlns:a16="http://schemas.microsoft.com/office/drawing/2014/main" id="{8B901C8F-336D-642B-546D-8920D8CAE9FC}"/>
                    </a:ext>
                  </a:extLst>
                </p:cNvPr>
                <p:cNvSpPr/>
                <p:nvPr/>
              </p:nvSpPr>
              <p:spPr>
                <a:xfrm>
                  <a:off x="6506819" y="522553"/>
                  <a:ext cx="900000"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BA53D2A-525E-9AAF-AB62-411C2E202E0B}"/>
                    </a:ext>
                  </a:extLst>
                </p:cNvPr>
                <p:cNvSpPr txBox="1"/>
                <p:nvPr/>
              </p:nvSpPr>
              <p:spPr>
                <a:xfrm>
                  <a:off x="6516155" y="593167"/>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pPr algn="l"/>
                  <a:r>
                    <a:rPr lang="pt-BR" dirty="0"/>
                    <a:t>Serve</a:t>
                  </a:r>
                  <a:endParaRPr lang="en-US" dirty="0"/>
                </a:p>
              </p:txBody>
            </p:sp>
          </p:grpSp>
          <p:pic>
            <p:nvPicPr>
              <p:cNvPr id="40" name="Picture 39">
                <a:extLst>
                  <a:ext uri="{FF2B5EF4-FFF2-40B4-BE49-F238E27FC236}">
                    <a16:creationId xmlns:a16="http://schemas.microsoft.com/office/drawing/2014/main" id="{41681A0E-0369-1FAA-B146-FCF75C9474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6631" y="3891691"/>
                <a:ext cx="216000" cy="216000"/>
              </a:xfrm>
              <a:prstGeom prst="rect">
                <a:avLst/>
              </a:prstGeom>
            </p:spPr>
          </p:pic>
        </p:grpSp>
        <p:cxnSp>
          <p:nvCxnSpPr>
            <p:cNvPr id="46" name="Straight Arrow Connector 45">
              <a:extLst>
                <a:ext uri="{FF2B5EF4-FFF2-40B4-BE49-F238E27FC236}">
                  <a16:creationId xmlns:a16="http://schemas.microsoft.com/office/drawing/2014/main" id="{606931C1-E625-6FAE-2241-382D0BE0E974}"/>
                </a:ext>
              </a:extLst>
            </p:cNvPr>
            <p:cNvCxnSpPr>
              <a:cxnSpLocks/>
            </p:cNvCxnSpPr>
            <p:nvPr/>
          </p:nvCxnSpPr>
          <p:spPr>
            <a:xfrm>
              <a:off x="2205222" y="3907529"/>
              <a:ext cx="0" cy="14400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76B60F-C322-8171-E060-0752A16E8D0B}"/>
                </a:ext>
              </a:extLst>
            </p:cNvPr>
            <p:cNvCxnSpPr>
              <a:cxnSpLocks/>
            </p:cNvCxnSpPr>
            <p:nvPr/>
          </p:nvCxnSpPr>
          <p:spPr>
            <a:xfrm>
              <a:off x="2710900" y="4241842"/>
              <a:ext cx="252000" cy="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682F1A-D359-594D-8339-F5CEC548D94D}"/>
                </a:ext>
              </a:extLst>
            </p:cNvPr>
            <p:cNvCxnSpPr>
              <a:cxnSpLocks/>
            </p:cNvCxnSpPr>
            <p:nvPr/>
          </p:nvCxnSpPr>
          <p:spPr>
            <a:xfrm>
              <a:off x="3456884" y="4407601"/>
              <a:ext cx="0" cy="14400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74F253E2-DAC1-0E63-CADE-9D49A34E9647}"/>
                </a:ext>
              </a:extLst>
            </p:cNvPr>
            <p:cNvSpPr/>
            <p:nvPr/>
          </p:nvSpPr>
          <p:spPr>
            <a:xfrm>
              <a:off x="3839142" y="433002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C400F7-93AB-94B7-54A9-E2A15B621634}"/>
              </a:ext>
            </a:extLst>
          </p:cNvPr>
          <p:cNvSpPr/>
          <p:nvPr/>
        </p:nvSpPr>
        <p:spPr>
          <a:xfrm>
            <a:off x="4214035" y="2562934"/>
            <a:ext cx="450981"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A54D3FE-5D50-C2EA-5AFA-DD344E15CE0E}"/>
              </a:ext>
            </a:extLst>
          </p:cNvPr>
          <p:cNvSpPr/>
          <p:nvPr/>
        </p:nvSpPr>
        <p:spPr>
          <a:xfrm>
            <a:off x="3776703" y="2378570"/>
            <a:ext cx="2448000"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928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010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Problem Understanding: </a:t>
            </a:r>
            <a:r>
              <a:rPr lang="pt-BR" sz="650" dirty="0">
                <a:solidFill>
                  <a:schemeClr val="tx1">
                    <a:lumMod val="50000"/>
                  </a:schemeClr>
                </a:solidFill>
                <a:latin typeface="Source Sans Pro" panose="020B0503030403020204" pitchFamily="34" charset="0"/>
                <a:ea typeface="Source Sans Pro" panose="020B0503030403020204" pitchFamily="34" charset="0"/>
              </a:rPr>
              <a:t>Define the churn problem and business objectives.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a:solidFill>
                  <a:schemeClr val="tx1">
                    <a:lumMod val="50000"/>
                  </a:schemeClr>
                </a:solidFill>
                <a:latin typeface="Source Sans Pro" panose="020B0503030403020204" pitchFamily="34" charset="0"/>
                <a:ea typeface="Source Sans Pro" panose="020B0503030403020204" pitchFamily="34" charset="0"/>
              </a:rPr>
              <a:t>Gather relevant data (e.g., client interactions, transactions).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Preparation: </a:t>
            </a:r>
            <a:r>
              <a:rPr lang="pt-BR" sz="650" dirty="0">
                <a:solidFill>
                  <a:schemeClr val="tx1">
                    <a:lumMod val="50000"/>
                  </a:schemeClr>
                </a:solidFill>
                <a:latin typeface="Source Sans Pro" panose="020B0503030403020204" pitchFamily="34" charset="0"/>
                <a:ea typeface="Source Sans Pro" panose="020B0503030403020204" pitchFamily="34" charset="0"/>
              </a:rPr>
              <a:t>Clean, transform, and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Engineering: </a:t>
            </a:r>
            <a:r>
              <a:rPr lang="pt-BR" sz="650" dirty="0">
                <a:solidFill>
                  <a:schemeClr val="tx1">
                    <a:lumMod val="50000"/>
                  </a:schemeClr>
                </a:solidFill>
                <a:latin typeface="Source Sans Pro" panose="020B0503030403020204" pitchFamily="34" charset="0"/>
                <a:ea typeface="Source Sans Pro" panose="020B0503030403020204" pitchFamily="34" charset="0"/>
              </a:rPr>
              <a:t>Create relevant features from raw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Modeling: </a:t>
            </a:r>
            <a:r>
              <a:rPr lang="pt-BR" sz="650" dirty="0">
                <a:solidFill>
                  <a:schemeClr val="tx1">
                    <a:lumMod val="50000"/>
                  </a:schemeClr>
                </a:solidFill>
                <a:latin typeface="Source Sans Pro" panose="020B0503030403020204" pitchFamily="34" charset="0"/>
                <a:ea typeface="Source Sans Pro" panose="020B0503030403020204" pitchFamily="34" charset="0"/>
              </a:rPr>
              <a:t>Select and train ML models to predict churn.</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Evaluation: </a:t>
            </a:r>
            <a:r>
              <a:rPr lang="pt-BR" sz="650" dirty="0">
                <a:solidFill>
                  <a:schemeClr val="tx1">
                    <a:lumMod val="50000"/>
                  </a:schemeClr>
                </a:solidFill>
                <a:latin typeface="Source Sans Pro" panose="020B0503030403020204" pitchFamily="34" charset="0"/>
                <a:ea typeface="Source Sans Pro" panose="020B0503030403020204" pitchFamily="34" charset="0"/>
              </a:rPr>
              <a:t>Assess model performance using metrics (e.g., accuracy,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a:solidFill>
                  <a:schemeClr val="tx1">
                    <a:lumMod val="50000"/>
                  </a:schemeClr>
                </a:solidFill>
                <a:latin typeface="Source Sans Pro" panose="020B0503030403020204" pitchFamily="34" charset="0"/>
                <a:ea typeface="Source Sans Pro" panose="020B0503030403020204" pitchFamily="34" charset="0"/>
              </a:rPr>
              <a:t>Implement the model in production and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3014860"/>
            <a:ext cx="3883578" cy="861774"/>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Scientist: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with key visualizations.</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model output.</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0" y="4069511"/>
            <a:ext cx="7584059" cy="923330"/>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involving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initiative is of medium priority, allowing for a balanced but timely execution. </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a:p>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5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09569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2210450355"/>
              </p:ext>
            </p:extLst>
          </p:nvPr>
        </p:nvGraphicFramePr>
        <p:xfrm>
          <a:off x="7331695" y="2275980"/>
          <a:ext cx="1718107" cy="1687376"/>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 Dedicated Pools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1800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7300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4093539886"/>
              </p:ext>
            </p:extLst>
          </p:nvPr>
        </p:nvGraphicFramePr>
        <p:xfrm>
          <a:off x="203985" y="1502029"/>
          <a:ext cx="3027144" cy="1456579"/>
        </p:xfrm>
        <a:graphic>
          <a:graphicData uri="http://schemas.openxmlformats.org/drawingml/2006/table">
            <a:tbl>
              <a:tblPr>
                <a:tableStyleId>{2D5ABB26-0587-4C30-8999-92F81FD0307C}</a:tableStyleId>
              </a:tblPr>
              <a:tblGrid>
                <a:gridCol w="1028022">
                  <a:extLst>
                    <a:ext uri="{9D8B030D-6E8A-4147-A177-3AD203B41FA5}">
                      <a16:colId xmlns:a16="http://schemas.microsoft.com/office/drawing/2014/main" val="2306379019"/>
                    </a:ext>
                  </a:extLst>
                </a:gridCol>
                <a:gridCol w="333187">
                  <a:extLst>
                    <a:ext uri="{9D8B030D-6E8A-4147-A177-3AD203B41FA5}">
                      <a16:colId xmlns:a16="http://schemas.microsoft.com/office/drawing/2014/main" val="1260269403"/>
                    </a:ext>
                  </a:extLst>
                </a:gridCol>
                <a:gridCol w="333187">
                  <a:extLst>
                    <a:ext uri="{9D8B030D-6E8A-4147-A177-3AD203B41FA5}">
                      <a16:colId xmlns:a16="http://schemas.microsoft.com/office/drawing/2014/main" val="1806562339"/>
                    </a:ext>
                  </a:extLst>
                </a:gridCol>
                <a:gridCol w="333187">
                  <a:extLst>
                    <a:ext uri="{9D8B030D-6E8A-4147-A177-3AD203B41FA5}">
                      <a16:colId xmlns:a16="http://schemas.microsoft.com/office/drawing/2014/main" val="2051525612"/>
                    </a:ext>
                  </a:extLst>
                </a:gridCol>
                <a:gridCol w="333187">
                  <a:extLst>
                    <a:ext uri="{9D8B030D-6E8A-4147-A177-3AD203B41FA5}">
                      <a16:colId xmlns:a16="http://schemas.microsoft.com/office/drawing/2014/main" val="947390715"/>
                    </a:ext>
                  </a:extLst>
                </a:gridCol>
                <a:gridCol w="333187">
                  <a:extLst>
                    <a:ext uri="{9D8B030D-6E8A-4147-A177-3AD203B41FA5}">
                      <a16:colId xmlns:a16="http://schemas.microsoft.com/office/drawing/2014/main" val="2542398475"/>
                    </a:ext>
                  </a:extLst>
                </a:gridCol>
                <a:gridCol w="333187">
                  <a:extLst>
                    <a:ext uri="{9D8B030D-6E8A-4147-A177-3AD203B41FA5}">
                      <a16:colId xmlns:a16="http://schemas.microsoft.com/office/drawing/2014/main" val="473072989"/>
                    </a:ext>
                  </a:extLst>
                </a:gridCol>
              </a:tblGrid>
              <a:tr h="122918">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pic>
        <p:nvPicPr>
          <p:cNvPr id="3" name="Graphic 2">
            <a:extLst>
              <a:ext uri="{FF2B5EF4-FFF2-40B4-BE49-F238E27FC236}">
                <a16:creationId xmlns:a16="http://schemas.microsoft.com/office/drawing/2014/main" id="{33DB1605-DAEA-E2D3-C60C-0E95EC837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611" y="2505840"/>
            <a:ext cx="94621" cy="94621"/>
          </a:xfrm>
          <a:prstGeom prst="rect">
            <a:avLst/>
          </a:prstGeom>
        </p:spPr>
      </p:pic>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5855" y="20874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40362" y="2139050"/>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4"/>
              </a:rPr>
              <a:t>https://github.com/Nesk95/Allianz_BusinessCase.git</a:t>
            </a:r>
            <a:endParaRPr lang="en-US" sz="1600" spc="-1" dirty="0">
              <a:solidFill>
                <a:srgbClr val="000000"/>
              </a:solidFill>
              <a:latin typeface="OpenSymbo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19" y="3435426"/>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800" spc="-1" dirty="0">
                <a:solidFill>
                  <a:srgbClr val="000000"/>
                </a:solidFill>
                <a:latin typeface="Barlow Semi Condensed"/>
                <a:ea typeface="Barlow Semi Condensed"/>
              </a:rPr>
              <a:t>Any questions?</a:t>
            </a:r>
            <a:endParaRPr lang="en-US" sz="18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0A5E-BE11-B640-5393-2C50459BE71A}"/>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9BE7436C-64BE-2B98-5AE0-23AA982A3256}"/>
              </a:ext>
            </a:extLst>
          </p:cNvPr>
          <p:cNvSpPr/>
          <p:nvPr/>
        </p:nvSpPr>
        <p:spPr>
          <a:xfrm>
            <a:off x="2289490" y="3503085"/>
            <a:ext cx="4467298" cy="9577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816730E-6E87-0E12-ADE6-23E2C578E80B}"/>
              </a:ext>
            </a:extLst>
          </p:cNvPr>
          <p:cNvSpPr/>
          <p:nvPr/>
        </p:nvSpPr>
        <p:spPr>
          <a:xfrm>
            <a:off x="445445" y="1375906"/>
            <a:ext cx="2044308" cy="3765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laceHolder 1">
            <a:extLst>
              <a:ext uri="{FF2B5EF4-FFF2-40B4-BE49-F238E27FC236}">
                <a16:creationId xmlns:a16="http://schemas.microsoft.com/office/drawing/2014/main" id="{62E358B6-15F2-15D5-78C2-35B54D7A4B01}"/>
              </a:ext>
            </a:extLst>
          </p:cNvPr>
          <p:cNvSpPr txBox="1">
            <a:spLocks/>
          </p:cNvSpPr>
          <p:nvPr/>
        </p:nvSpPr>
        <p:spPr>
          <a:xfrm>
            <a:off x="191120" y="291300"/>
            <a:ext cx="4937400" cy="569273"/>
          </a:xfrm>
          <a:prstGeom prst="rect">
            <a:avLst/>
          </a:prstGeom>
          <a:noFill/>
          <a:ln w="0">
            <a:noFill/>
          </a:ln>
        </p:spPr>
        <p:txBody>
          <a:bodyPr lIns="91440" tIns="91440" rIns="91440" bIns="91440" anchor="b">
            <a:normAutofit fontScale="975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2"/>
                </a:solidFill>
                <a:latin typeface="Fjalla One"/>
                <a:ea typeface="Source Sans Pro" panose="020B0503030403020204" pitchFamily="34" charset="0"/>
              </a:rPr>
              <a:t>Agenda</a:t>
            </a:r>
            <a:endParaRPr lang="fr-FR" sz="2800" spc="-1" dirty="0">
              <a:solidFill>
                <a:schemeClr val="dk1"/>
              </a:solidFill>
              <a:latin typeface="Arial"/>
            </a:endParaRPr>
          </a:p>
        </p:txBody>
      </p:sp>
      <p:cxnSp>
        <p:nvCxnSpPr>
          <p:cNvPr id="48" name="Straight Connector 47">
            <a:extLst>
              <a:ext uri="{FF2B5EF4-FFF2-40B4-BE49-F238E27FC236}">
                <a16:creationId xmlns:a16="http://schemas.microsoft.com/office/drawing/2014/main" id="{7B3DFBB3-A371-883E-82A2-A2706FF4D793}"/>
              </a:ext>
            </a:extLst>
          </p:cNvPr>
          <p:cNvCxnSpPr>
            <a:cxnSpLocks/>
          </p:cNvCxnSpPr>
          <p:nvPr/>
        </p:nvCxnSpPr>
        <p:spPr>
          <a:xfrm>
            <a:off x="3154260" y="2424381"/>
            <a:ext cx="20967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F97BB9-EA53-822C-35EC-1CD7C5D28663}"/>
              </a:ext>
            </a:extLst>
          </p:cNvPr>
          <p:cNvCxnSpPr>
            <a:cxnSpLocks/>
          </p:cNvCxnSpPr>
          <p:nvPr/>
        </p:nvCxnSpPr>
        <p:spPr>
          <a:xfrm flipH="1">
            <a:off x="406739" y="2424381"/>
            <a:ext cx="2231374"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FBDF90-B4A8-B378-B9FD-7399F1761EEF}"/>
              </a:ext>
            </a:extLst>
          </p:cNvPr>
          <p:cNvSpPr txBox="1"/>
          <p:nvPr/>
        </p:nvSpPr>
        <p:spPr>
          <a:xfrm>
            <a:off x="406739" y="1814236"/>
            <a:ext cx="704996" cy="584775"/>
          </a:xfrm>
          <a:prstGeom prst="rect">
            <a:avLst/>
          </a:prstGeom>
          <a:noFill/>
        </p:spPr>
        <p:txBody>
          <a:bodyPr wrap="square" rtlCol="0">
            <a:spAutoFit/>
          </a:bodyPr>
          <a:lstStyle/>
          <a:p>
            <a:r>
              <a:rPr lang="pt-BR" sz="3200" b="1" dirty="0">
                <a:solidFill>
                  <a:srgbClr val="003781"/>
                </a:solidFill>
                <a:latin typeface="Source Sans Pro" panose="020B0503030403020204" pitchFamily="34" charset="0"/>
                <a:ea typeface="Source Sans Pro" panose="020B0503030403020204" pitchFamily="34" charset="0"/>
              </a:rPr>
              <a:t>01</a:t>
            </a:r>
            <a:endParaRPr lang="en-US" sz="3200" b="1" dirty="0">
              <a:solidFill>
                <a:srgbClr val="003781"/>
              </a:solidFill>
              <a:latin typeface="Source Sans Pro" panose="020B0503030403020204" pitchFamily="34" charset="0"/>
              <a:ea typeface="Source Sans Pro" panose="020B0503030403020204" pitchFamily="34" charset="0"/>
            </a:endParaRPr>
          </a:p>
        </p:txBody>
      </p:sp>
      <p:sp>
        <p:nvSpPr>
          <p:cNvPr id="53" name="TextBox 52">
            <a:extLst>
              <a:ext uri="{FF2B5EF4-FFF2-40B4-BE49-F238E27FC236}">
                <a16:creationId xmlns:a16="http://schemas.microsoft.com/office/drawing/2014/main" id="{365ECE3E-8119-7289-0CBD-E0B5B85AF218}"/>
              </a:ext>
            </a:extLst>
          </p:cNvPr>
          <p:cNvSpPr txBox="1"/>
          <p:nvPr/>
        </p:nvSpPr>
        <p:spPr>
          <a:xfrm>
            <a:off x="3154260" y="1839606"/>
            <a:ext cx="704996" cy="584775"/>
          </a:xfrm>
          <a:prstGeom prst="rect">
            <a:avLst/>
          </a:prstGeom>
          <a:noFill/>
        </p:spPr>
        <p:txBody>
          <a:bodyPr wrap="square" rtlCol="0">
            <a:spAutoFit/>
          </a:bodyPr>
          <a:lstStyle/>
          <a:p>
            <a:r>
              <a:rPr lang="pt-BR" sz="3200" b="1" dirty="0">
                <a:solidFill>
                  <a:srgbClr val="0581D5"/>
                </a:solidFill>
                <a:latin typeface="Source Sans Pro" panose="020B0503030403020204" pitchFamily="34" charset="0"/>
                <a:ea typeface="Source Sans Pro" panose="020B0503030403020204" pitchFamily="34" charset="0"/>
              </a:rPr>
              <a:t>02</a:t>
            </a:r>
            <a:endParaRPr lang="en-US" sz="3200" b="1" dirty="0">
              <a:solidFill>
                <a:srgbClr val="0581D5"/>
              </a:solidFill>
              <a:latin typeface="Source Sans Pro" panose="020B0503030403020204" pitchFamily="34" charset="0"/>
              <a:ea typeface="Source Sans Pro" panose="020B0503030403020204" pitchFamily="34" charset="0"/>
            </a:endParaRPr>
          </a:p>
        </p:txBody>
      </p:sp>
      <p:sp>
        <p:nvSpPr>
          <p:cNvPr id="59" name="TextBox 58">
            <a:extLst>
              <a:ext uri="{FF2B5EF4-FFF2-40B4-BE49-F238E27FC236}">
                <a16:creationId xmlns:a16="http://schemas.microsoft.com/office/drawing/2014/main" id="{76C9458E-DB80-11F7-CC11-704E8B9CD62A}"/>
              </a:ext>
            </a:extLst>
          </p:cNvPr>
          <p:cNvSpPr txBox="1"/>
          <p:nvPr/>
        </p:nvSpPr>
        <p:spPr>
          <a:xfrm>
            <a:off x="354705" y="2322759"/>
            <a:ext cx="2618841" cy="1585049"/>
          </a:xfrm>
          <a:prstGeom prst="rect">
            <a:avLst/>
          </a:prstGeom>
          <a:noFill/>
        </p:spPr>
        <p:txBody>
          <a:bodyPr wrap="square" rtlCol="0">
            <a:spAutoFit/>
          </a:bodyPr>
          <a:lstStyle/>
          <a:p>
            <a:pPr marL="228600" indent="-228600" algn="just">
              <a:buAutoNum type="arabicParenR"/>
            </a:pPr>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New Architecture Overview</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Diagram</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Layers &amp; Functionalities</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Artifacts &amp; Modules</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lgn="just">
              <a:buAutoNum type="arabicParenR"/>
            </a:pPr>
            <a:endParaRPr lang="en-US" sz="12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1" name="TextBox 60">
            <a:extLst>
              <a:ext uri="{FF2B5EF4-FFF2-40B4-BE49-F238E27FC236}">
                <a16:creationId xmlns:a16="http://schemas.microsoft.com/office/drawing/2014/main" id="{C424CCEB-CA5C-BBB7-E135-4CF60C5804CC}"/>
              </a:ext>
            </a:extLst>
          </p:cNvPr>
          <p:cNvSpPr txBox="1"/>
          <p:nvPr/>
        </p:nvSpPr>
        <p:spPr>
          <a:xfrm>
            <a:off x="3154260" y="2322759"/>
            <a:ext cx="2806790" cy="1107996"/>
          </a:xfrm>
          <a:prstGeom prst="rect">
            <a:avLst/>
          </a:prstGeom>
          <a:noFill/>
        </p:spPr>
        <p:txBody>
          <a:bodyPr wrap="square" rtlCol="0">
            <a:spAutoFit/>
          </a:bodyPr>
          <a:lstStyle/>
          <a:p>
            <a:pPr algn="just"/>
            <a:endParaRPr lang="pt-BR" sz="1400" i="1"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E2E Data Engineering Projects</a:t>
            </a:r>
          </a:p>
          <a:p>
            <a:pPr algn="just"/>
            <a:endParaRPr lang="en-US" sz="14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Sales Dashboard</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Churn Prediction Model</a:t>
            </a:r>
          </a:p>
        </p:txBody>
      </p:sp>
      <p:cxnSp>
        <p:nvCxnSpPr>
          <p:cNvPr id="1923" name="Straight Connector 1922">
            <a:extLst>
              <a:ext uri="{FF2B5EF4-FFF2-40B4-BE49-F238E27FC236}">
                <a16:creationId xmlns:a16="http://schemas.microsoft.com/office/drawing/2014/main" id="{C0831582-61BD-BCBF-39F2-FDD833D99954}"/>
              </a:ext>
            </a:extLst>
          </p:cNvPr>
          <p:cNvCxnSpPr>
            <a:cxnSpLocks/>
          </p:cNvCxnSpPr>
          <p:nvPr/>
        </p:nvCxnSpPr>
        <p:spPr>
          <a:xfrm>
            <a:off x="2933226" y="1424043"/>
            <a:ext cx="0" cy="2722168"/>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A2273C-414D-DD7F-EDD5-C9CCE27DA79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2/12</a:t>
            </a:r>
            <a:endParaRPr lang="en-US" sz="1000" dirty="0">
              <a:solidFill>
                <a:srgbClr val="0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0173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6" name="Group 1885">
            <a:extLst>
              <a:ext uri="{FF2B5EF4-FFF2-40B4-BE49-F238E27FC236}">
                <a16:creationId xmlns:a16="http://schemas.microsoft.com/office/drawing/2014/main" id="{EF7FFA7C-5CAA-35A2-95B5-BF380B494F86}"/>
              </a:ext>
            </a:extLst>
          </p:cNvPr>
          <p:cNvGrpSpPr/>
          <p:nvPr/>
        </p:nvGrpSpPr>
        <p:grpSpPr>
          <a:xfrm>
            <a:off x="939196" y="1137049"/>
            <a:ext cx="3796546" cy="2548615"/>
            <a:chOff x="939196" y="1137049"/>
            <a:chExt cx="3796546" cy="2548615"/>
          </a:xfrm>
        </p:grpSpPr>
        <p:grpSp>
          <p:nvGrpSpPr>
            <p:cNvPr id="1879" name="Group 1878">
              <a:extLst>
                <a:ext uri="{FF2B5EF4-FFF2-40B4-BE49-F238E27FC236}">
                  <a16:creationId xmlns:a16="http://schemas.microsoft.com/office/drawing/2014/main" id="{AC4AE4D2-F73F-E214-7334-9D12C85EDF3B}"/>
                </a:ext>
              </a:extLst>
            </p:cNvPr>
            <p:cNvGrpSpPr/>
            <p:nvPr/>
          </p:nvGrpSpPr>
          <p:grpSpPr>
            <a:xfrm>
              <a:off x="939196" y="1137049"/>
              <a:ext cx="3796546" cy="2548615"/>
              <a:chOff x="939196" y="1137049"/>
              <a:chExt cx="3796546" cy="2548615"/>
            </a:xfrm>
          </p:grpSpPr>
          <p:grpSp>
            <p:nvGrpSpPr>
              <p:cNvPr id="1878" name="Group 1877">
                <a:extLst>
                  <a:ext uri="{FF2B5EF4-FFF2-40B4-BE49-F238E27FC236}">
                    <a16:creationId xmlns:a16="http://schemas.microsoft.com/office/drawing/2014/main" id="{5D772D0D-EA40-685E-1FFC-5F3F6D7BAB85}"/>
                  </a:ext>
                </a:extLst>
              </p:cNvPr>
              <p:cNvGrpSpPr/>
              <p:nvPr/>
            </p:nvGrpSpPr>
            <p:grpSpPr>
              <a:xfrm>
                <a:off x="939196" y="1137049"/>
                <a:ext cx="3728575" cy="2548615"/>
                <a:chOff x="939196" y="1137049"/>
                <a:chExt cx="3728575" cy="2548615"/>
              </a:xfrm>
            </p:grpSpPr>
            <p:grpSp>
              <p:nvGrpSpPr>
                <p:cNvPr id="1877" name="Group 1876">
                  <a:extLst>
                    <a:ext uri="{FF2B5EF4-FFF2-40B4-BE49-F238E27FC236}">
                      <a16:creationId xmlns:a16="http://schemas.microsoft.com/office/drawing/2014/main" id="{F7825439-D0AE-4860-6EBB-FA414A88D01C}"/>
                    </a:ext>
                  </a:extLst>
                </p:cNvPr>
                <p:cNvGrpSpPr/>
                <p:nvPr/>
              </p:nvGrpSpPr>
              <p:grpSpPr>
                <a:xfrm>
                  <a:off x="1391887" y="1137049"/>
                  <a:ext cx="3275884" cy="2548615"/>
                  <a:chOff x="1391887" y="1137049"/>
                  <a:chExt cx="3275884"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0510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0510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70193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35466" y="2848428"/>
                    <a:ext cx="842488"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Dedicated SQL Pools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2987979"/>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grpSp>
                <p:nvGrpSpPr>
                  <p:cNvPr id="7" name="Group 6">
                    <a:extLst>
                      <a:ext uri="{FF2B5EF4-FFF2-40B4-BE49-F238E27FC236}">
                        <a16:creationId xmlns:a16="http://schemas.microsoft.com/office/drawing/2014/main" id="{92CD6276-02BF-C560-7948-D78E6FE1F5D6}"/>
                      </a:ext>
                    </a:extLst>
                  </p:cNvPr>
                  <p:cNvGrpSpPr/>
                  <p:nvPr/>
                </p:nvGrpSpPr>
                <p:grpSpPr>
                  <a:xfrm>
                    <a:off x="3784911" y="2598907"/>
                    <a:ext cx="340867" cy="268667"/>
                    <a:chOff x="3676396" y="2156067"/>
                    <a:chExt cx="575212" cy="443896"/>
                  </a:xfrm>
                </p:grpSpPr>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76396" y="2160257"/>
                      <a:ext cx="546749" cy="416359"/>
                    </a:xfrm>
                    <a:prstGeom prst="rect">
                      <a:avLst/>
                    </a:prstGeom>
                  </p:spPr>
                </p:pic>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2648" y="2156067"/>
                      <a:ext cx="118960" cy="11896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57745" y="2492034"/>
                      <a:ext cx="107929" cy="107929"/>
                    </a:xfrm>
                    <a:prstGeom prst="rect">
                      <a:avLst/>
                    </a:prstGeom>
                  </p:spPr>
                </p:pic>
              </p:grpSp>
              <p:pic>
                <p:nvPicPr>
                  <p:cNvPr id="6" name="Picture 5">
                    <a:extLst>
                      <a:ext uri="{FF2B5EF4-FFF2-40B4-BE49-F238E27FC236}">
                        <a16:creationId xmlns:a16="http://schemas.microsoft.com/office/drawing/2014/main" id="{C5C4B34A-3A6E-0666-4B1B-2D80930F9DA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778973" y="1920881"/>
                    <a:ext cx="324000" cy="252000"/>
                  </a:xfrm>
                  <a:prstGeom prst="rect">
                    <a:avLst/>
                  </a:prstGeom>
                </p:spPr>
              </p:pic>
              <p:cxnSp>
                <p:nvCxnSpPr>
                  <p:cNvPr id="31" name="Straight Arrow Connector 30">
                    <a:extLst>
                      <a:ext uri="{FF2B5EF4-FFF2-40B4-BE49-F238E27FC236}">
                        <a16:creationId xmlns:a16="http://schemas.microsoft.com/office/drawing/2014/main" id="{AF78DAAC-2708-209B-36AB-62BE5A7A4F09}"/>
                      </a:ext>
                    </a:extLst>
                  </p:cNvPr>
                  <p:cNvCxnSpPr>
                    <a:cxnSpLocks/>
                  </p:cNvCxnSpPr>
                  <p:nvPr/>
                </p:nvCxnSpPr>
                <p:spPr>
                  <a:xfrm flipV="1">
                    <a:off x="3940494" y="2315979"/>
                    <a:ext cx="0" cy="216000"/>
                  </a:xfrm>
                  <a:prstGeom prst="straightConnector1">
                    <a:avLst/>
                  </a:prstGeom>
                  <a:ln w="6350">
                    <a:solidFill>
                      <a:schemeClr val="tx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96BE09-58A8-CBAB-FECA-F4D250773F29}"/>
                      </a:ext>
                    </a:extLst>
                  </p:cNvPr>
                  <p:cNvSpPr txBox="1"/>
                  <p:nvPr/>
                </p:nvSpPr>
                <p:spPr>
                  <a:xfrm>
                    <a:off x="3521856" y="2143478"/>
                    <a:ext cx="842488"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Serverless SQL Pools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875" name="Straight Arrow Connector 1874">
                    <a:extLst>
                      <a:ext uri="{FF2B5EF4-FFF2-40B4-BE49-F238E27FC236}">
                        <a16:creationId xmlns:a16="http://schemas.microsoft.com/office/drawing/2014/main" id="{FF0E19D2-10F5-617A-74A9-71258E007995}"/>
                      </a:ext>
                    </a:extLst>
                  </p:cNvPr>
                  <p:cNvCxnSpPr>
                    <a:cxnSpLocks/>
                  </p:cNvCxnSpPr>
                  <p:nvPr/>
                </p:nvCxnSpPr>
                <p:spPr>
                  <a:xfrm>
                    <a:off x="3191623" y="2463835"/>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76" name="Straight Arrow Connector 1875">
                    <a:extLst>
                      <a:ext uri="{FF2B5EF4-FFF2-40B4-BE49-F238E27FC236}">
                        <a16:creationId xmlns:a16="http://schemas.microsoft.com/office/drawing/2014/main" id="{567CF720-CC94-6402-4832-17BD33A374CD}"/>
                      </a:ext>
                    </a:extLst>
                  </p:cNvPr>
                  <p:cNvCxnSpPr>
                    <a:cxnSpLocks/>
                  </p:cNvCxnSpPr>
                  <p:nvPr/>
                </p:nvCxnSpPr>
                <p:spPr>
                  <a:xfrm flipH="1">
                    <a:off x="3166973" y="2354854"/>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grpSp>
        <p:pic>
          <p:nvPicPr>
            <p:cNvPr id="1885" name="Picture 1884">
              <a:extLst>
                <a:ext uri="{FF2B5EF4-FFF2-40B4-BE49-F238E27FC236}">
                  <a16:creationId xmlns:a16="http://schemas.microsoft.com/office/drawing/2014/main" id="{E2D685BE-16DC-92F9-41A9-1DDB59A77CA2}"/>
                </a:ext>
              </a:extLst>
            </p:cNvPr>
            <p:cNvPicPr preferRelativeResize="0">
              <a:picLocks/>
            </p:cNvPicPr>
            <p:nvPr/>
          </p:nvPicPr>
          <p:blipFill>
            <a:blip r:embed="rId12">
              <a:extLst>
                <a:ext uri="{28A0092B-C50C-407E-A947-70E740481C1C}">
                  <a14:useLocalDpi xmlns:a14="http://schemas.microsoft.com/office/drawing/2010/main" val="0"/>
                </a:ext>
              </a:extLst>
            </a:blip>
            <a:stretch>
              <a:fillRect/>
            </a:stretch>
          </p:blipFill>
          <p:spPr>
            <a:xfrm>
              <a:off x="4038564" y="2072304"/>
              <a:ext cx="72000" cy="72000"/>
            </a:xfrm>
            <a:prstGeom prst="rect">
              <a:avLst/>
            </a:prstGeom>
          </p:spPr>
        </p:pic>
      </p:grpSp>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br>
              <a:rPr lang="en"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Based on the requested target stack</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432146"/>
              <a:ext cx="803867"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34">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8" name="Group 17">
            <a:extLst>
              <a:ext uri="{FF2B5EF4-FFF2-40B4-BE49-F238E27FC236}">
                <a16:creationId xmlns:a16="http://schemas.microsoft.com/office/drawing/2014/main" id="{5D7D1A17-31FD-0F25-6A23-4BBC37FC088C}"/>
              </a:ext>
            </a:extLst>
          </p:cNvPr>
          <p:cNvGrpSpPr/>
          <p:nvPr/>
        </p:nvGrpSpPr>
        <p:grpSpPr>
          <a:xfrm>
            <a:off x="4258110" y="1329816"/>
            <a:ext cx="1634105" cy="2407983"/>
            <a:chOff x="4258110" y="1329816"/>
            <a:chExt cx="1634105"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82760" y="2195029"/>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flipH="1">
              <a:off x="4258110" y="2078110"/>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4952" y="1324005"/>
            <a:ext cx="1417946" cy="2412051"/>
            <a:chOff x="5384952" y="1324005"/>
            <a:chExt cx="141794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4952" y="1324005"/>
              <a:ext cx="1417946" cy="2412051"/>
              <a:chOff x="5384952" y="1324005"/>
              <a:chExt cx="141794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057"/>
                                        </p:tgtEl>
                                        <p:attrNameLst>
                                          <p:attrName>style.visibility</p:attrName>
                                        </p:attrNameLst>
                                      </p:cBhvr>
                                      <p:to>
                                        <p:strVal val="visible"/>
                                      </p:to>
                                    </p:set>
                                    <p:animEffect transition="in" filter="randombar(horizontal)">
                                      <p:cBhvr>
                                        <p:cTn id="29"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Maintenance</a:t>
            </a:r>
            <a:endParaRPr lang="en-US" sz="105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grpSp>
        <p:nvGrpSpPr>
          <p:cNvPr id="5" name="Group 4">
            <a:extLst>
              <a:ext uri="{FF2B5EF4-FFF2-40B4-BE49-F238E27FC236}">
                <a16:creationId xmlns:a16="http://schemas.microsoft.com/office/drawing/2014/main" id="{2072FDEC-B9CA-6CB1-18A5-0A6FD15456E3}"/>
              </a:ext>
            </a:extLst>
          </p:cNvPr>
          <p:cNvGrpSpPr/>
          <p:nvPr/>
        </p:nvGrpSpPr>
        <p:grpSpPr>
          <a:xfrm>
            <a:off x="6149875" y="2202723"/>
            <a:ext cx="918820" cy="1157095"/>
            <a:chOff x="8118300" y="2212406"/>
            <a:chExt cx="918820" cy="1157095"/>
          </a:xfrm>
        </p:grpSpPr>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grpSp>
      <p:grpSp>
        <p:nvGrpSpPr>
          <p:cNvPr id="6" name="Group 5">
            <a:extLst>
              <a:ext uri="{FF2B5EF4-FFF2-40B4-BE49-F238E27FC236}">
                <a16:creationId xmlns:a16="http://schemas.microsoft.com/office/drawing/2014/main" id="{32E971DA-3CA6-1CB5-EFC5-990ABB0E47AA}"/>
              </a:ext>
            </a:extLst>
          </p:cNvPr>
          <p:cNvGrpSpPr/>
          <p:nvPr/>
        </p:nvGrpSpPr>
        <p:grpSpPr>
          <a:xfrm>
            <a:off x="7134050" y="2202723"/>
            <a:ext cx="918820" cy="1157095"/>
            <a:chOff x="7134050" y="2212406"/>
            <a:chExt cx="918820" cy="1157095"/>
          </a:xfrm>
        </p:grpSpPr>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grpSp>
      <p:grpSp>
        <p:nvGrpSpPr>
          <p:cNvPr id="2" name="Group 1">
            <a:extLst>
              <a:ext uri="{FF2B5EF4-FFF2-40B4-BE49-F238E27FC236}">
                <a16:creationId xmlns:a16="http://schemas.microsoft.com/office/drawing/2014/main" id="{7E2EB49B-B3BC-7048-ED60-8A3A9E9E7455}"/>
              </a:ext>
            </a:extLst>
          </p:cNvPr>
          <p:cNvGrpSpPr/>
          <p:nvPr/>
        </p:nvGrpSpPr>
        <p:grpSpPr>
          <a:xfrm>
            <a:off x="8118225" y="2202723"/>
            <a:ext cx="918820" cy="1157095"/>
            <a:chOff x="6149800" y="2212406"/>
            <a:chExt cx="918820" cy="1157095"/>
          </a:xfrm>
        </p:grpSpPr>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grpSp>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br>
              <a:rPr lang="en-US"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Given the target architecture, where might there be opportunities for enhancement?</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(Gold)</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7067415"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352310"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7482066"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657436"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230221" y="3383474"/>
            <a:ext cx="72000" cy="72000"/>
          </a:xfrm>
          <a:prstGeom prst="rect">
            <a:avLst/>
          </a:prstGeom>
        </p:spPr>
      </p:pic>
      <p:pic>
        <p:nvPicPr>
          <p:cNvPr id="2" name="Picture 1">
            <a:extLst>
              <a:ext uri="{FF2B5EF4-FFF2-40B4-BE49-F238E27FC236}">
                <a16:creationId xmlns:a16="http://schemas.microsoft.com/office/drawing/2014/main" id="{3F5EE50D-17F8-ACDB-4912-FA1A2DC82422}"/>
              </a:ext>
            </a:extLst>
          </p:cNvPr>
          <p:cNvPicPr preferRelativeResize="0">
            <a:picLocks/>
          </p:cNvPicPr>
          <p:nvPr/>
        </p:nvPicPr>
        <p:blipFill>
          <a:blip r:embed="rId20">
            <a:extLst>
              <a:ext uri="{28A0092B-C50C-407E-A947-70E740481C1C}">
                <a14:useLocalDpi xmlns:a14="http://schemas.microsoft.com/office/drawing/2010/main" val="0"/>
              </a:ext>
            </a:extLst>
          </a:blip>
          <a:stretch>
            <a:fillRect/>
          </a:stretch>
        </p:blipFill>
        <p:spPr>
          <a:xfrm flipH="1">
            <a:off x="6827431" y="3376891"/>
            <a:ext cx="72000" cy="72000"/>
          </a:xfrm>
          <a:prstGeom prst="rect">
            <a:avLst/>
          </a:prstGeom>
        </p:spPr>
      </p:pic>
      <p:pic>
        <p:nvPicPr>
          <p:cNvPr id="3" name="Picture 2">
            <a:extLst>
              <a:ext uri="{FF2B5EF4-FFF2-40B4-BE49-F238E27FC236}">
                <a16:creationId xmlns:a16="http://schemas.microsoft.com/office/drawing/2014/main" id="{E3F6F010-338F-D77D-6A82-35A86A082134}"/>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646402" y="3221534"/>
            <a:ext cx="258207" cy="208945"/>
          </a:xfrm>
          <a:prstGeom prst="rect">
            <a:avLst/>
          </a:prstGeom>
        </p:spPr>
      </p:pic>
      <p:sp>
        <p:nvSpPr>
          <p:cNvPr id="4" name="Plus Sign 3">
            <a:extLst>
              <a:ext uri="{FF2B5EF4-FFF2-40B4-BE49-F238E27FC236}">
                <a16:creationId xmlns:a16="http://schemas.microsoft.com/office/drawing/2014/main" id="{827C4DA1-FC88-84EF-0393-E94A7C04DA60}"/>
              </a:ext>
            </a:extLst>
          </p:cNvPr>
          <p:cNvSpPr/>
          <p:nvPr/>
        </p:nvSpPr>
        <p:spPr>
          <a:xfrm>
            <a:off x="6947771" y="3296500"/>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4245721" y="2378570"/>
            <a:ext cx="198802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452791"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511940052"/>
              </p:ext>
            </p:extLst>
          </p:nvPr>
        </p:nvGraphicFramePr>
        <p:xfrm>
          <a:off x="420082" y="15671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0" y="4171111"/>
            <a:ext cx="7660259" cy="823302"/>
          </a:xfrm>
          <a:prstGeom prst="rect">
            <a:avLst/>
          </a:prstGeom>
          <a:noFill/>
        </p:spPr>
        <p:txBody>
          <a:bodyPr wrap="square" rtlCol="0">
            <a:spAutoFit/>
          </a:bodyPr>
          <a:lstStyle/>
          <a:p>
            <a:r>
              <a:rPr lang="pt-BR" sz="800" b="1" dirty="0" err="1">
                <a:solidFill>
                  <a:schemeClr val="tx1">
                    <a:lumMod val="50000"/>
                  </a:schemeClr>
                </a:solidFill>
                <a:latin typeface="Source Sans Pro" panose="020B0503030403020204" pitchFamily="34" charset="0"/>
                <a:ea typeface="Source Sans Pro" panose="020B0503030403020204" pitchFamily="34" charset="0"/>
              </a:rPr>
              <a:t>Assumptions</a:t>
            </a:r>
            <a:r>
              <a:rPr lang="pt-BR" sz="800" b="1" dirty="0">
                <a:solidFill>
                  <a:schemeClr val="tx1">
                    <a:lumMod val="50000"/>
                  </a:schemeClr>
                </a:solidFill>
                <a:latin typeface="Source Sans Pro" panose="020B0503030403020204" pitchFamily="34" charset="0"/>
                <a:ea typeface="Source Sans Pro" panose="020B0503030403020204" pitchFamily="34" charset="0"/>
              </a:rPr>
              <a:t>:</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involving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initiative is of medium priority, allowing for a balanced but timely execution. </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3853120178"/>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10622</TotalTime>
  <Words>4281</Words>
  <Application>Microsoft Office PowerPoint</Application>
  <PresentationFormat>On-screen Show (16:9)</PresentationFormat>
  <Paragraphs>785</Paragraphs>
  <Slides>12</Slides>
  <Notes>12</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12</vt:i4>
      </vt:variant>
    </vt:vector>
  </HeadingPairs>
  <TitlesOfParts>
    <vt:vector size="26" baseType="lpstr">
      <vt:lpstr>Aptos</vt:lpstr>
      <vt:lpstr>Arial</vt:lpstr>
      <vt:lpstr>Barlow Semi Condensed</vt:lpstr>
      <vt:lpstr>Barlow Semi Condensed Medium</vt:lpstr>
      <vt:lpstr>Calibri</vt:lpstr>
      <vt:lpstr>Courier New</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PowerPoint Presentation</vt:lpstr>
      <vt:lpstr>New Data Architecture Overview</vt:lpstr>
      <vt:lpstr>Architecture Diagram Based on the requested target stack</vt:lpstr>
      <vt:lpstr>Architecture Layers and Functionalities</vt:lpstr>
      <vt:lpstr>DataOps Artifacts and Modules Given the target architecture, where might there be opportunities for enhancement?</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2025-04-29T19:32:41Z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