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6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1AA5-0DF3-4E58-9523-FBCD854AFA59}" type="datetimeFigureOut">
              <a:rPr lang="tr-TR" smtClean="0"/>
              <a:t>16.08.2024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A2D4DB7-F7B0-42D2-861F-1D48C39F2D7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2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1AA5-0DF3-4E58-9523-FBCD854AFA59}" type="datetimeFigureOut">
              <a:rPr lang="tr-TR" smtClean="0"/>
              <a:t>16.08.2024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4DB7-F7B0-42D2-861F-1D48C39F2D74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1AA5-0DF3-4E58-9523-FBCD854AFA59}" type="datetimeFigureOut">
              <a:rPr lang="tr-TR" smtClean="0"/>
              <a:t>16.08.2024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4DB7-F7B0-42D2-861F-1D48C39F2D7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6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1AA5-0DF3-4E58-9523-FBCD854AFA59}" type="datetimeFigureOut">
              <a:rPr lang="tr-TR" smtClean="0"/>
              <a:t>16.08.2024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4DB7-F7B0-42D2-861F-1D48C39F2D74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6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1AA5-0DF3-4E58-9523-FBCD854AFA59}" type="datetimeFigureOut">
              <a:rPr lang="tr-TR" smtClean="0"/>
              <a:t>16.08.2024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4DB7-F7B0-42D2-861F-1D48C39F2D7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9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1AA5-0DF3-4E58-9523-FBCD854AFA59}" type="datetimeFigureOut">
              <a:rPr lang="tr-TR" smtClean="0"/>
              <a:t>16.08.2024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4DB7-F7B0-42D2-861F-1D48C39F2D74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3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1AA5-0DF3-4E58-9523-FBCD854AFA59}" type="datetimeFigureOut">
              <a:rPr lang="tr-TR" smtClean="0"/>
              <a:t>16.08.2024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4DB7-F7B0-42D2-861F-1D48C39F2D74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1AA5-0DF3-4E58-9523-FBCD854AFA59}" type="datetimeFigureOut">
              <a:rPr lang="tr-TR" smtClean="0"/>
              <a:t>16.08.2024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4DB7-F7B0-42D2-861F-1D48C39F2D74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9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1AA5-0DF3-4E58-9523-FBCD854AFA59}" type="datetimeFigureOut">
              <a:rPr lang="tr-TR" smtClean="0"/>
              <a:t>16.08.2024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4DB7-F7B0-42D2-861F-1D48C39F2D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98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1AA5-0DF3-4E58-9523-FBCD854AFA59}" type="datetimeFigureOut">
              <a:rPr lang="tr-TR" smtClean="0"/>
              <a:t>16.08.2024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4DB7-F7B0-42D2-861F-1D48C39F2D74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D261AA5-0DF3-4E58-9523-FBCD854AFA59}" type="datetimeFigureOut">
              <a:rPr lang="tr-TR" smtClean="0"/>
              <a:t>16.08.2024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4DB7-F7B0-42D2-861F-1D48C39F2D74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8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61AA5-0DF3-4E58-9523-FBCD854AFA59}" type="datetimeFigureOut">
              <a:rPr lang="tr-TR" smtClean="0"/>
              <a:t>16.08.2024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2D4DB7-F7B0-42D2-861F-1D48C39F2D7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xKIuyOjwPw&amp;list=PL0WgRP7BtOez8O7UAQiW0qAp-XfKZXA9W" TargetMode="External"/><Relationship Id="rId2" Type="http://schemas.openxmlformats.org/officeDocument/2006/relationships/hyperlink" Target="https://github.com/Chaker-Gamra/Endless-Runner-G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apsplat.com/" TargetMode="External"/><Relationship Id="rId5" Type="http://schemas.openxmlformats.org/officeDocument/2006/relationships/hyperlink" Target="https://www.blender.org/" TargetMode="External"/><Relationship Id="rId4" Type="http://schemas.openxmlformats.org/officeDocument/2006/relationships/hyperlink" Target="https://unity.com/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283896-C763-816F-3942-C0BBAE7C9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785365"/>
            <a:ext cx="8637073" cy="2541431"/>
          </a:xfrm>
        </p:spPr>
        <p:txBody>
          <a:bodyPr>
            <a:normAutofit fontScale="90000"/>
          </a:bodyPr>
          <a:lstStyle/>
          <a:p>
            <a:pPr algn="r"/>
            <a:br>
              <a:rPr lang="tr-TR" dirty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br>
              <a:rPr lang="tr-TR" dirty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r>
              <a:rPr lang="tr-TR" sz="5300" b="1" dirty="0">
                <a:solidFill>
                  <a:srgbClr val="00B050"/>
                </a:solidFill>
                <a:latin typeface="Comic Sans MS" panose="030F0702030302020204" pitchFamily="66" charset="0"/>
              </a:rPr>
              <a:t>Techcareer.net </a:t>
            </a:r>
            <a:r>
              <a:rPr lang="tr-TR" sz="53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Unıty</a:t>
            </a:r>
            <a:r>
              <a:rPr lang="tr-TR" sz="53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sz="53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endParaRPr lang="tr-TR" sz="53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396B54-B066-AC7E-C89D-FF9CA6621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53596"/>
          </a:xfrm>
        </p:spPr>
        <p:txBody>
          <a:bodyPr>
            <a:normAutofit fontScale="32500" lnSpcReduction="20000"/>
          </a:bodyPr>
          <a:lstStyle/>
          <a:p>
            <a:pPr algn="r"/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tr-TR" sz="7400" b="1" dirty="0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Neslihan ATALAY</a:t>
            </a:r>
          </a:p>
          <a:p>
            <a:pPr algn="r"/>
            <a:r>
              <a:rPr lang="tr-TR" sz="7400" b="1" dirty="0" err="1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Runner</a:t>
            </a:r>
            <a:r>
              <a:rPr lang="tr-TR" sz="7400" b="1" dirty="0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Game (</a:t>
            </a:r>
            <a:r>
              <a:rPr lang="tr-TR" sz="7400" b="1" dirty="0" err="1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Hyper</a:t>
            </a:r>
            <a:r>
              <a:rPr lang="tr-TR" sz="7400" b="1" dirty="0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tr-TR" sz="7400" b="1" dirty="0" err="1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Casual</a:t>
            </a:r>
            <a:r>
              <a:rPr lang="tr-TR" sz="7400" b="1" dirty="0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Game)</a:t>
            </a:r>
          </a:p>
          <a:p>
            <a:pPr algn="r"/>
            <a:r>
              <a:rPr lang="tr-TR" sz="7400" b="1" dirty="0">
                <a:solidFill>
                  <a:srgbClr val="00206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16.08.2024</a:t>
            </a:r>
          </a:p>
        </p:txBody>
      </p:sp>
    </p:spTree>
    <p:extLst>
      <p:ext uri="{BB962C8B-B14F-4D97-AF65-F5344CB8AC3E}">
        <p14:creationId xmlns:p14="http://schemas.microsoft.com/office/powerpoint/2010/main" val="245850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AE1A86-22D5-0DA5-53B1-ECE8C7AD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UnIty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Runner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- Game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Over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Screen</a:t>
            </a:r>
            <a:endParaRPr lang="tr-TR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497B47C-9176-B764-3F5B-D74494048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val="376086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214D0A-9324-A93F-DADD-3E76921F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UnIty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Runner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</a:t>
            </a:r>
            <a:endParaRPr lang="tr-TR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E740F34-A8AB-B669-5F2C-88800A870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val="206266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67DB0-9C45-D08B-D2FE-F03790F0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UnIty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Runner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– Game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Over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Screen</a:t>
            </a:r>
            <a:endParaRPr lang="tr-TR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B06BD35-3C59-0853-53F2-83B1769F7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06154"/>
            <a:ext cx="9603276" cy="4047327"/>
          </a:xfrm>
        </p:spPr>
      </p:pic>
    </p:spTree>
    <p:extLst>
      <p:ext uri="{BB962C8B-B14F-4D97-AF65-F5344CB8AC3E}">
        <p14:creationId xmlns:p14="http://schemas.microsoft.com/office/powerpoint/2010/main" val="223171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17DDA6-EB85-CDA8-441E-CEF47A6E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UnIty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Runner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Cup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Cube</a:t>
            </a:r>
            <a:endParaRPr lang="tr-TR" b="1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E3658CDE-58E7-8BA9-F0F2-DE44E4AE1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67467"/>
            <a:ext cx="9603275" cy="3886014"/>
          </a:xfrm>
        </p:spPr>
      </p:pic>
    </p:spTree>
    <p:extLst>
      <p:ext uri="{BB962C8B-B14F-4D97-AF65-F5344CB8AC3E}">
        <p14:creationId xmlns:p14="http://schemas.microsoft.com/office/powerpoint/2010/main" val="139545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1F73F6-95A1-A122-7E4B-A9F481BD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UnIty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Resources</a:t>
            </a:r>
            <a:endParaRPr lang="tr-TR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AEAB3B-955A-903A-8C84-7433CFB2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mic Sans MS" panose="030F07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Chaker-</a:t>
            </a:r>
            <a:r>
              <a:rPr lang="en-US" dirty="0" err="1">
                <a:latin typeface="Comic Sans MS" panose="030F07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Gamra</a:t>
            </a:r>
            <a:r>
              <a:rPr lang="en-US" dirty="0">
                <a:latin typeface="Comic Sans MS" panose="030F07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/Endless-Runner-Game: Project files for our series on "How to make an Endless Runner Game With Unity" Check out our [YouTube Channel](https://www.youtube.com/channel/UCUJGE6eXB1OXPXbx4CXzTPA) for more tutorials. </a:t>
            </a:r>
            <a:r>
              <a:rPr lang="tr-TR" dirty="0">
                <a:solidFill>
                  <a:schemeClr val="accent1"/>
                </a:solidFill>
                <a:latin typeface="Comic Sans MS" panose="030F0702030302020204" pitchFamily="66" charset="0"/>
              </a:rPr>
              <a:t>(Oyun Hazırlama Videoları)</a:t>
            </a:r>
          </a:p>
          <a:p>
            <a:r>
              <a:rPr lang="en-US" dirty="0"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 Endless Game – </a:t>
            </a:r>
            <a:r>
              <a:rPr lang="tr-TR" dirty="0" err="1"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Chaker</a:t>
            </a:r>
            <a:r>
              <a:rPr lang="tr-TR" dirty="0"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dirty="0" err="1"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Gamra</a:t>
            </a:r>
            <a:r>
              <a:rPr lang="tr-TR" dirty="0"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(youtube.com)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tr-TR" dirty="0">
                <a:solidFill>
                  <a:schemeClr val="accent1"/>
                </a:solidFill>
                <a:latin typeface="Comic Sans MS" panose="030F0702030302020204" pitchFamily="66" charset="0"/>
              </a:rPr>
              <a:t>(Oyun Hazırlama Kodları)</a:t>
            </a:r>
          </a:p>
          <a:p>
            <a:r>
              <a:rPr lang="en-US" dirty="0">
                <a:latin typeface="Comic Sans MS" panose="030F0702030302020204" pitchFamily="66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Your Creative Projects and Download the Unity Hub | Unity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tr-TR" dirty="0">
                <a:solidFill>
                  <a:schemeClr val="accent1"/>
                </a:solidFill>
                <a:latin typeface="Comic Sans MS" panose="030F0702030302020204" pitchFamily="66" charset="0"/>
              </a:rPr>
              <a:t>(</a:t>
            </a:r>
            <a:r>
              <a:rPr lang="tr-TR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Unity</a:t>
            </a:r>
            <a:r>
              <a:rPr lang="tr-TR" dirty="0">
                <a:solidFill>
                  <a:schemeClr val="accent1"/>
                </a:solidFill>
                <a:latin typeface="Comic Sans MS" panose="030F0702030302020204" pitchFamily="66" charset="0"/>
              </a:rPr>
              <a:t> Programı İndirme)</a:t>
            </a:r>
          </a:p>
          <a:p>
            <a:r>
              <a:rPr lang="en-US" dirty="0">
                <a:latin typeface="Comic Sans MS" panose="030F0702030302020204" pitchFamily="66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blender.org - Home of the Blender project - Free and Open 3D Creation Software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tr-TR" dirty="0">
                <a:solidFill>
                  <a:schemeClr val="accent1"/>
                </a:solidFill>
                <a:latin typeface="Comic Sans MS" panose="030F0702030302020204" pitchFamily="66" charset="0"/>
              </a:rPr>
              <a:t>(Oyun Görselleri)</a:t>
            </a:r>
          </a:p>
          <a:p>
            <a:r>
              <a:rPr lang="tr-TR" dirty="0">
                <a:latin typeface="Comic Sans MS" panose="030F0702030302020204" pitchFamily="66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www.zapsplat.com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tr-TR" dirty="0">
                <a:solidFill>
                  <a:schemeClr val="accent1"/>
                </a:solidFill>
                <a:latin typeface="Comic Sans MS" panose="030F0702030302020204" pitchFamily="66" charset="0"/>
              </a:rPr>
              <a:t>(Oyun Tema Müziği ve Ses Efektleri)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922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2934F9-3A1A-5FA0-F1A6-A60163D7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321734"/>
            <a:ext cx="11887200" cy="626533"/>
          </a:xfrm>
        </p:spPr>
        <p:txBody>
          <a:bodyPr>
            <a:noAutofit/>
          </a:bodyPr>
          <a:lstStyle/>
          <a:p>
            <a:r>
              <a:rPr lang="tr-TR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Unıty</a:t>
            </a:r>
            <a:r>
              <a:rPr lang="tr-TR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r>
              <a:rPr lang="tr-TR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– </a:t>
            </a:r>
            <a:r>
              <a:rPr lang="tr-TR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Runner</a:t>
            </a:r>
            <a:r>
              <a:rPr lang="tr-TR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</a:t>
            </a:r>
            <a:r>
              <a:rPr lang="tr-TR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Summary</a:t>
            </a:r>
            <a:endParaRPr lang="tr-TR" sz="2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00723B-6317-46F9-F957-08A34CC3A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" y="948268"/>
            <a:ext cx="11887200" cy="523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Oyunun ismi: </a:t>
            </a:r>
            <a:r>
              <a:rPr lang="tr-TR" dirty="0" err="1">
                <a:latin typeface="Comic Sans MS" panose="030F0702030302020204" pitchFamily="66" charset="0"/>
              </a:rPr>
              <a:t>Runner</a:t>
            </a:r>
            <a:r>
              <a:rPr lang="tr-TR" dirty="0">
                <a:latin typeface="Comic Sans MS" panose="030F0702030302020204" pitchFamily="66" charset="0"/>
              </a:rPr>
              <a:t> Game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Oyunun türü: </a:t>
            </a:r>
            <a:r>
              <a:rPr lang="tr-TR" dirty="0" err="1">
                <a:latin typeface="Comic Sans MS" panose="030F0702030302020204" pitchFamily="66" charset="0"/>
              </a:rPr>
              <a:t>Hyper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tr-TR" dirty="0" err="1">
                <a:latin typeface="Comic Sans MS" panose="030F0702030302020204" pitchFamily="66" charset="0"/>
              </a:rPr>
              <a:t>Casual</a:t>
            </a:r>
            <a:r>
              <a:rPr lang="tr-TR" dirty="0">
                <a:latin typeface="Comic Sans MS" panose="030F0702030302020204" pitchFamily="66" charset="0"/>
              </a:rPr>
              <a:t> Game</a:t>
            </a:r>
          </a:p>
          <a:p>
            <a:pPr marL="0" indent="0">
              <a:buNone/>
            </a:pPr>
            <a:r>
              <a:rPr lang="tr-TR" dirty="0">
                <a:latin typeface="Comic Sans MS" panose="030F0702030302020204" pitchFamily="66" charset="0"/>
              </a:rPr>
              <a:t>(</a:t>
            </a:r>
            <a:r>
              <a:rPr lang="tr-TR" dirty="0" err="1">
                <a:latin typeface="Comic Sans MS" panose="030F0702030302020204" pitchFamily="66" charset="0"/>
              </a:rPr>
              <a:t>Runner</a:t>
            </a:r>
            <a:r>
              <a:rPr lang="tr-TR" dirty="0">
                <a:latin typeface="Comic Sans MS" panose="030F0702030302020204" pitchFamily="66" charset="0"/>
              </a:rPr>
              <a:t> Game oyunu </a:t>
            </a:r>
            <a:r>
              <a:rPr lang="tr-TR" dirty="0" err="1">
                <a:latin typeface="Comic Sans MS" panose="030F0702030302020204" pitchFamily="66" charset="0"/>
              </a:rPr>
              <a:t>Chaker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tr-TR" dirty="0" err="1">
                <a:latin typeface="Comic Sans MS" panose="030F0702030302020204" pitchFamily="66" charset="0"/>
              </a:rPr>
              <a:t>Gamra’nın</a:t>
            </a:r>
            <a:r>
              <a:rPr lang="tr-TR" dirty="0">
                <a:latin typeface="Comic Sans MS" panose="030F0702030302020204" pitchFamily="66" charset="0"/>
              </a:rPr>
              <a:t> 3d </a:t>
            </a:r>
            <a:r>
              <a:rPr lang="tr-TR" dirty="0" err="1">
                <a:latin typeface="Comic Sans MS" panose="030F0702030302020204" pitchFamily="66" charset="0"/>
              </a:rPr>
              <a:t>Endless</a:t>
            </a: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tr-TR" dirty="0" err="1">
                <a:latin typeface="Comic Sans MS" panose="030F0702030302020204" pitchFamily="66" charset="0"/>
              </a:rPr>
              <a:t>Runner</a:t>
            </a:r>
            <a:r>
              <a:rPr lang="tr-TR" dirty="0">
                <a:latin typeface="Comic Sans MS" panose="030F0702030302020204" pitchFamily="66" charset="0"/>
              </a:rPr>
              <a:t> Game oyunundan esinlenerek hazırlanmıştır.)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Oyunun geliştirilme programı: </a:t>
            </a:r>
            <a:r>
              <a:rPr lang="tr-TR" dirty="0" err="1">
                <a:latin typeface="Comic Sans MS" panose="030F0702030302020204" pitchFamily="66" charset="0"/>
              </a:rPr>
              <a:t>Unity</a:t>
            </a:r>
            <a:r>
              <a:rPr lang="tr-TR" dirty="0">
                <a:latin typeface="Comic Sans MS" panose="030F0702030302020204" pitchFamily="66" charset="0"/>
              </a:rPr>
              <a:t> (2022.3.39f1)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Oyunun görsellerinin hazırlandığı program: </a:t>
            </a:r>
            <a:r>
              <a:rPr lang="tr-TR" dirty="0">
                <a:latin typeface="Comic Sans MS" panose="030F0702030302020204" pitchFamily="66" charset="0"/>
              </a:rPr>
              <a:t>Blender (4.2)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Oyunun karakterleri: </a:t>
            </a:r>
            <a:r>
              <a:rPr lang="tr-TR" dirty="0" err="1">
                <a:latin typeface="Comic Sans MS" panose="030F0702030302020204" pitchFamily="66" charset="0"/>
              </a:rPr>
              <a:t>Mrs</a:t>
            </a:r>
            <a:r>
              <a:rPr lang="tr-TR" dirty="0">
                <a:latin typeface="Comic Sans MS" panose="030F0702030302020204" pitchFamily="66" charset="0"/>
              </a:rPr>
              <a:t>. </a:t>
            </a:r>
            <a:r>
              <a:rPr lang="tr-TR" dirty="0" err="1">
                <a:latin typeface="Comic Sans MS" panose="030F0702030302020204" pitchFamily="66" charset="0"/>
              </a:rPr>
              <a:t>Runner</a:t>
            </a:r>
            <a:r>
              <a:rPr lang="tr-TR" dirty="0">
                <a:latin typeface="Comic Sans MS" panose="030F0702030302020204" pitchFamily="66" charset="0"/>
              </a:rPr>
              <a:t> ya da Mr. </a:t>
            </a:r>
            <a:r>
              <a:rPr lang="tr-TR" dirty="0" err="1">
                <a:latin typeface="Comic Sans MS" panose="030F0702030302020204" pitchFamily="66" charset="0"/>
              </a:rPr>
              <a:t>Runner</a:t>
            </a:r>
            <a:endParaRPr lang="tr-T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Oyundaki görevler: </a:t>
            </a:r>
            <a:r>
              <a:rPr lang="tr-TR" dirty="0">
                <a:latin typeface="Comic Sans MS" panose="030F0702030302020204" pitchFamily="66" charset="0"/>
              </a:rPr>
              <a:t>Engellerden atlayabilmek ve nesneleri en kısa sürede toplayabilmek (Nesneler: kuruş, elma, pırlanta, yıldız, kalp)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Nesnelerin puanları: </a:t>
            </a:r>
            <a:r>
              <a:rPr lang="tr-TR" dirty="0">
                <a:latin typeface="Comic Sans MS" panose="030F0702030302020204" pitchFamily="66" charset="0"/>
              </a:rPr>
              <a:t>Kuruş (1), Elma (10), Pırlanta (15), Yıldız (20), Kalp(25)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mic Sans MS" panose="030F0702030302020204" pitchFamily="66" charset="0"/>
              </a:rPr>
              <a:t>Oyunu kazanma: </a:t>
            </a:r>
            <a:r>
              <a:rPr lang="tr-TR" dirty="0">
                <a:latin typeface="Comic Sans MS" panose="030F0702030302020204" pitchFamily="66" charset="0"/>
              </a:rPr>
              <a:t>Oyundaki kulvarları koşarak nesnelerden puan kazanan karakter kupa kürsüsüne varabildiğinde oyunu kazanmaktadır.</a:t>
            </a:r>
          </a:p>
        </p:txBody>
      </p:sp>
    </p:spTree>
    <p:extLst>
      <p:ext uri="{BB962C8B-B14F-4D97-AF65-F5344CB8AC3E}">
        <p14:creationId xmlns:p14="http://schemas.microsoft.com/office/powerpoint/2010/main" val="133277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D944DF-C0DA-DE2F-7C1D-95C65DA3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8" y="365126"/>
            <a:ext cx="11582399" cy="87100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UnIty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b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Runner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Menu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Screen</a:t>
            </a:r>
            <a:endParaRPr lang="tr-TR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35860D9-DE8F-5567-10A5-AE5AAE8BFF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333" y="1371601"/>
            <a:ext cx="10932055" cy="3962399"/>
          </a:xfrm>
        </p:spPr>
      </p:pic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4500CF1E-54B3-71DF-93D6-D32D37BDE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7868" y="5486399"/>
            <a:ext cx="11582400" cy="592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Comic Sans MS" panose="030F0702030302020204" pitchFamily="66" charset="0"/>
              </a:rPr>
              <a:t>Menü / Başlangıç ekranında oyunu oynaması istenen karakter seçilebilmektedir.</a:t>
            </a:r>
          </a:p>
        </p:txBody>
      </p:sp>
    </p:spTree>
    <p:extLst>
      <p:ext uri="{BB962C8B-B14F-4D97-AF65-F5344CB8AC3E}">
        <p14:creationId xmlns:p14="http://schemas.microsoft.com/office/powerpoint/2010/main" val="410235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88CF62-02DB-11F8-C5EB-AC84C1BD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UnIty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Runner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Characters</a:t>
            </a:r>
            <a:endParaRPr lang="tr-TR" b="1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9107A2-2C4F-E65E-9E19-1CBFB742F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/>
          <a:lstStyle/>
          <a:p>
            <a:r>
              <a:rPr lang="tr-TR" dirty="0"/>
              <a:t>		</a:t>
            </a:r>
            <a:r>
              <a:rPr lang="tr-TR" b="1" dirty="0" err="1">
                <a:latin typeface="Comic Sans MS" panose="030F0702030302020204" pitchFamily="66" charset="0"/>
              </a:rPr>
              <a:t>Mrs</a:t>
            </a:r>
            <a:r>
              <a:rPr lang="tr-TR" b="1" dirty="0">
                <a:latin typeface="Comic Sans MS" panose="030F0702030302020204" pitchFamily="66" charset="0"/>
              </a:rPr>
              <a:t>. </a:t>
            </a:r>
            <a:r>
              <a:rPr lang="tr-TR" b="1" dirty="0" err="1">
                <a:latin typeface="Comic Sans MS" panose="030F0702030302020204" pitchFamily="66" charset="0"/>
              </a:rPr>
              <a:t>Runner</a:t>
            </a:r>
            <a:endParaRPr lang="tr-TR" b="1" dirty="0">
              <a:latin typeface="Comic Sans MS" panose="030F0702030302020204" pitchFamily="66" charset="0"/>
            </a:endParaRP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C2719E6A-B82F-92F8-5158-A008E26A43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77228" y="2824163"/>
            <a:ext cx="1386168" cy="2644775"/>
          </a:xfrm>
        </p:spPr>
      </p:pic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0FAF7E1-890A-13DA-1902-42EF36781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8"/>
          </a:xfrm>
        </p:spPr>
        <p:txBody>
          <a:bodyPr/>
          <a:lstStyle/>
          <a:p>
            <a:r>
              <a:rPr lang="tr-TR" dirty="0"/>
              <a:t>		</a:t>
            </a:r>
            <a:r>
              <a:rPr lang="tr-TR" b="1" dirty="0">
                <a:latin typeface="Comic Sans MS" panose="030F0702030302020204" pitchFamily="66" charset="0"/>
              </a:rPr>
              <a:t>Mr. </a:t>
            </a:r>
            <a:r>
              <a:rPr lang="tr-TR" b="1" dirty="0" err="1">
                <a:latin typeface="Comic Sans MS" panose="030F0702030302020204" pitchFamily="66" charset="0"/>
              </a:rPr>
              <a:t>Runner</a:t>
            </a:r>
            <a:endParaRPr lang="tr-TR" b="1" dirty="0">
              <a:latin typeface="Comic Sans MS" panose="030F0702030302020204" pitchFamily="66" charset="0"/>
            </a:endParaRP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D6C57B79-3B9C-43A8-9932-E790CD7D3C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75348" y="2866231"/>
            <a:ext cx="1647825" cy="2867025"/>
          </a:xfrm>
        </p:spPr>
      </p:pic>
    </p:spTree>
    <p:extLst>
      <p:ext uri="{BB962C8B-B14F-4D97-AF65-F5344CB8AC3E}">
        <p14:creationId xmlns:p14="http://schemas.microsoft.com/office/powerpoint/2010/main" val="244235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AB4B85-C588-BDD1-06DA-5550116B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UnIty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Runner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PoInt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Objects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292946-460B-FCA6-C931-36B25FB8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015732"/>
            <a:ext cx="10972800" cy="3860135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	Kuruş (1 puan)			Elma (10 puan)			Pırlanta (15 puan)		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AEB7D23-DC66-996E-AF91-C0F394DE7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2641600"/>
            <a:ext cx="3126317" cy="301413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B921270-7529-46AA-3377-F6CC1D53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33" y="2641600"/>
            <a:ext cx="3126317" cy="301413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BB39471-16F8-C084-A79A-90546B19E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76" y="2641600"/>
            <a:ext cx="3126316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6BE941-A305-67DF-EC63-FF466277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UnIty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Runner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PoInt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Objects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31713D-12BF-7871-103E-A27F3E03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15732"/>
            <a:ext cx="10292854" cy="3910935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latin typeface="Comic Sans MS" panose="030F0702030302020204" pitchFamily="66" charset="0"/>
              </a:rPr>
              <a:t>Yıldız (20 puan)</a:t>
            </a:r>
            <a:r>
              <a:rPr lang="tr-TR" dirty="0"/>
              <a:t>				</a:t>
            </a:r>
            <a:r>
              <a:rPr lang="tr-TR" dirty="0">
                <a:latin typeface="Comic Sans MS" panose="030F0702030302020204" pitchFamily="66" charset="0"/>
              </a:rPr>
              <a:t>Kalp (25 puan)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6E0FEC1-0973-3F2D-94F3-3C2A82A5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3" y="2556934"/>
            <a:ext cx="3369733" cy="308186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6558DE4-A375-5AA5-8287-A435C72B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67" y="2556934"/>
            <a:ext cx="3369733" cy="30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25B846-6557-81ED-B3C9-7D7D2A6F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UnIty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Runner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Obstacles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376513-F661-DD0A-18BC-56A69633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55" y="1825625"/>
            <a:ext cx="11409889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Comic Sans MS" panose="030F0702030302020204" pitchFamily="66" charset="0"/>
              </a:rPr>
              <a:t>Trafik Konisi</a:t>
            </a:r>
            <a:r>
              <a:rPr lang="tr-TR" dirty="0"/>
              <a:t>			</a:t>
            </a:r>
            <a:r>
              <a:rPr lang="tr-TR" dirty="0">
                <a:latin typeface="Comic Sans MS" panose="030F0702030302020204" pitchFamily="66" charset="0"/>
              </a:rPr>
              <a:t>Kısa Engel</a:t>
            </a:r>
            <a:r>
              <a:rPr lang="tr-TR" dirty="0"/>
              <a:t>			</a:t>
            </a:r>
            <a:r>
              <a:rPr lang="tr-TR" dirty="0">
                <a:latin typeface="Comic Sans MS" panose="030F0702030302020204" pitchFamily="66" charset="0"/>
              </a:rPr>
              <a:t>Uzun Engel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BC139CC-DAE2-B327-09EE-BAE7C494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5" y="2748755"/>
            <a:ext cx="2686050" cy="25050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526DE2A-FE34-9397-5647-C3DE7B1F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95" y="3417093"/>
            <a:ext cx="3800475" cy="10763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0BCF437-FF92-6AD7-E1A7-DFBC51D32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25" y="3034504"/>
            <a:ext cx="38004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3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EC7105-2057-B747-4682-3F5E168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UnIty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Runner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StartIng</a:t>
            </a:r>
            <a:endParaRPr lang="tr-TR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18B9703-8113-40FB-D2C1-BC5ECAB8F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val="345019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B66D72-062F-FA19-EBDD-09A929AD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UnIty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 Development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Bootcamp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Runner</a:t>
            </a:r>
            <a:r>
              <a:rPr lang="tr-TR" b="1" dirty="0">
                <a:solidFill>
                  <a:srgbClr val="00B050"/>
                </a:solidFill>
                <a:latin typeface="Comic Sans MS" panose="030F0702030302020204" pitchFamily="66" charset="0"/>
              </a:rPr>
              <a:t> Game</a:t>
            </a:r>
            <a:endParaRPr lang="tr-TR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9AC597C-DD16-5B8A-B99B-14BCE6731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4"/>
            <a:ext cx="9603275" cy="3876675"/>
          </a:xfrm>
        </p:spPr>
      </p:pic>
    </p:spTree>
    <p:extLst>
      <p:ext uri="{BB962C8B-B14F-4D97-AF65-F5344CB8AC3E}">
        <p14:creationId xmlns:p14="http://schemas.microsoft.com/office/powerpoint/2010/main" val="11904561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</Template>
  <TotalTime>122</TotalTime>
  <Words>421</Words>
  <Application>Microsoft Office PowerPoint</Application>
  <PresentationFormat>Geniş ekran</PresentationFormat>
  <Paragraphs>38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Comic Sans MS</vt:lpstr>
      <vt:lpstr>Gill Sans MT</vt:lpstr>
      <vt:lpstr>Galeri</vt:lpstr>
      <vt:lpstr>  Techcareer.net Unıty Game Development Bootcamp</vt:lpstr>
      <vt:lpstr>Unıty Game Development Bootcamp – Runner Game Summary</vt:lpstr>
      <vt:lpstr>UnIty Game Development Bootcamp Runner Game Menu Screen</vt:lpstr>
      <vt:lpstr>UnIty Game Development Bootcamp Runner Game Characters</vt:lpstr>
      <vt:lpstr>UnIty Game Development Bootcamp Runner Game PoInt Objects</vt:lpstr>
      <vt:lpstr>UnIty Game Development Bootcamp Runner Game PoInt Objects</vt:lpstr>
      <vt:lpstr>UnIty Game Development Bootcamp Runner Game Obstacles</vt:lpstr>
      <vt:lpstr>UnIty Game Development Bootcamp Runner Game StartIng</vt:lpstr>
      <vt:lpstr>UnIty Game Development Bootcamp Runner Game</vt:lpstr>
      <vt:lpstr>UnIty Game Development Bootcamp Runner Game - Game Over Screen</vt:lpstr>
      <vt:lpstr>UnIty Game Development Bootcamp  Runner Game</vt:lpstr>
      <vt:lpstr>UnIty Game Development Bootcamp Runner Game – Game Over Screen</vt:lpstr>
      <vt:lpstr>UnIty Game Development Bootcamp Runner Game Cup Cube</vt:lpstr>
      <vt:lpstr>UnIty Game Development Bootcamp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ELİF ATALAY</dc:creator>
  <cp:lastModifiedBy>ELİF ATALAY</cp:lastModifiedBy>
  <cp:revision>25</cp:revision>
  <dcterms:created xsi:type="dcterms:W3CDTF">2024-08-16T13:52:45Z</dcterms:created>
  <dcterms:modified xsi:type="dcterms:W3CDTF">2024-08-16T15:55:22Z</dcterms:modified>
</cp:coreProperties>
</file>