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мат Рахимов" userId="477e968f2d6c4c23" providerId="LiveId" clId="{6281BDD2-D96A-4FD4-8899-196741085764}"/>
    <pc:docChg chg="undo addSld modSld">
      <pc:chgData name="Самат Рахимов" userId="477e968f2d6c4c23" providerId="LiveId" clId="{6281BDD2-D96A-4FD4-8899-196741085764}" dt="2019-03-13T07:36:23.782" v="467" actId="20577"/>
      <pc:docMkLst>
        <pc:docMk/>
      </pc:docMkLst>
      <pc:sldChg chg="modSp">
        <pc:chgData name="Самат Рахимов" userId="477e968f2d6c4c23" providerId="LiveId" clId="{6281BDD2-D96A-4FD4-8899-196741085764}" dt="2019-03-13T06:01:36.946" v="8" actId="2711"/>
        <pc:sldMkLst>
          <pc:docMk/>
          <pc:sldMk cId="1766025229" sldId="256"/>
        </pc:sldMkLst>
        <pc:spChg chg="mod">
          <ac:chgData name="Самат Рахимов" userId="477e968f2d6c4c23" providerId="LiveId" clId="{6281BDD2-D96A-4FD4-8899-196741085764}" dt="2019-03-13T06:01:36.946" v="8" actId="2711"/>
          <ac:spMkLst>
            <pc:docMk/>
            <pc:sldMk cId="1766025229" sldId="256"/>
            <ac:spMk id="2" creationId="{9E1526E2-DFB8-4A7C-BA8C-8296736F95BE}"/>
          </ac:spMkLst>
        </pc:spChg>
      </pc:sldChg>
      <pc:sldChg chg="modSp">
        <pc:chgData name="Самат Рахимов" userId="477e968f2d6c4c23" providerId="LiveId" clId="{6281BDD2-D96A-4FD4-8899-196741085764}" dt="2019-03-13T06:00:46.969" v="0" actId="207"/>
        <pc:sldMkLst>
          <pc:docMk/>
          <pc:sldMk cId="2915853565" sldId="257"/>
        </pc:sldMkLst>
        <pc:spChg chg="mod">
          <ac:chgData name="Самат Рахимов" userId="477e968f2d6c4c23" providerId="LiveId" clId="{6281BDD2-D96A-4FD4-8899-196741085764}" dt="2019-03-13T06:00:46.969" v="0" actId="207"/>
          <ac:spMkLst>
            <pc:docMk/>
            <pc:sldMk cId="2915853565" sldId="257"/>
            <ac:spMk id="10" creationId="{927877EC-9AB3-4E87-B63A-8C615E1AD93F}"/>
          </ac:spMkLst>
        </pc:spChg>
      </pc:sldChg>
      <pc:sldChg chg="modSp">
        <pc:chgData name="Самат Рахимов" userId="477e968f2d6c4c23" providerId="LiveId" clId="{6281BDD2-D96A-4FD4-8899-196741085764}" dt="2019-03-13T07:30:15.901" v="10" actId="20577"/>
        <pc:sldMkLst>
          <pc:docMk/>
          <pc:sldMk cId="4220906810" sldId="258"/>
        </pc:sldMkLst>
        <pc:spChg chg="mod">
          <ac:chgData name="Самат Рахимов" userId="477e968f2d6c4c23" providerId="LiveId" clId="{6281BDD2-D96A-4FD4-8899-196741085764}" dt="2019-03-13T07:30:15.901" v="10" actId="20577"/>
          <ac:spMkLst>
            <pc:docMk/>
            <pc:sldMk cId="4220906810" sldId="258"/>
            <ac:spMk id="3" creationId="{1124CB4A-2E0D-4A00-86B6-1CCC76A7C050}"/>
          </ac:spMkLst>
        </pc:spChg>
      </pc:sldChg>
      <pc:sldChg chg="modSp">
        <pc:chgData name="Самат Рахимов" userId="477e968f2d6c4c23" providerId="LiveId" clId="{6281BDD2-D96A-4FD4-8899-196741085764}" dt="2019-03-13T07:30:23.340" v="11" actId="1076"/>
        <pc:sldMkLst>
          <pc:docMk/>
          <pc:sldMk cId="3248905272" sldId="260"/>
        </pc:sldMkLst>
        <pc:picChg chg="mod">
          <ac:chgData name="Самат Рахимов" userId="477e968f2d6c4c23" providerId="LiveId" clId="{6281BDD2-D96A-4FD4-8899-196741085764}" dt="2019-03-13T07:30:23.340" v="11" actId="1076"/>
          <ac:picMkLst>
            <pc:docMk/>
            <pc:sldMk cId="3248905272" sldId="260"/>
            <ac:picMk id="9" creationId="{75497696-30F9-49A2-A5F1-43D363DAD9AB}"/>
          </ac:picMkLst>
        </pc:picChg>
      </pc:sldChg>
      <pc:sldChg chg="modSp">
        <pc:chgData name="Самат Рахимов" userId="477e968f2d6c4c23" providerId="LiveId" clId="{6281BDD2-D96A-4FD4-8899-196741085764}" dt="2019-03-13T06:01:14.925" v="3" actId="207"/>
        <pc:sldMkLst>
          <pc:docMk/>
          <pc:sldMk cId="3542132400" sldId="261"/>
        </pc:sldMkLst>
        <pc:spChg chg="mod">
          <ac:chgData name="Самат Рахимов" userId="477e968f2d6c4c23" providerId="LiveId" clId="{6281BDD2-D96A-4FD4-8899-196741085764}" dt="2019-03-13T06:01:14.925" v="3" actId="207"/>
          <ac:spMkLst>
            <pc:docMk/>
            <pc:sldMk cId="3542132400" sldId="261"/>
            <ac:spMk id="2" creationId="{AF5F4666-CCB8-4BA9-A4F8-5CD8EEAE3D84}"/>
          </ac:spMkLst>
        </pc:spChg>
      </pc:sldChg>
      <pc:sldChg chg="modSp">
        <pc:chgData name="Самат Рахимов" userId="477e968f2d6c4c23" providerId="LiveId" clId="{6281BDD2-D96A-4FD4-8899-196741085764}" dt="2019-03-13T07:32:28.891" v="219" actId="20577"/>
        <pc:sldMkLst>
          <pc:docMk/>
          <pc:sldMk cId="3672245880" sldId="262"/>
        </pc:sldMkLst>
        <pc:spChg chg="mod">
          <ac:chgData name="Самат Рахимов" userId="477e968f2d6c4c23" providerId="LiveId" clId="{6281BDD2-D96A-4FD4-8899-196741085764}" dt="2019-03-13T06:01:26.324" v="6" actId="207"/>
          <ac:spMkLst>
            <pc:docMk/>
            <pc:sldMk cId="3672245880" sldId="262"/>
            <ac:spMk id="2" creationId="{EDDDA9F4-187A-46FE-88AA-BA710C2A49E6}"/>
          </ac:spMkLst>
        </pc:spChg>
        <pc:spChg chg="mod">
          <ac:chgData name="Самат Рахимов" userId="477e968f2d6c4c23" providerId="LiveId" clId="{6281BDD2-D96A-4FD4-8899-196741085764}" dt="2019-03-13T07:32:28.891" v="219" actId="20577"/>
          <ac:spMkLst>
            <pc:docMk/>
            <pc:sldMk cId="3672245880" sldId="262"/>
            <ac:spMk id="3" creationId="{9DA47577-8667-4D38-BB92-E55AF4B17575}"/>
          </ac:spMkLst>
        </pc:spChg>
      </pc:sldChg>
      <pc:sldChg chg="modSp add">
        <pc:chgData name="Самат Рахимов" userId="477e968f2d6c4c23" providerId="LiveId" clId="{6281BDD2-D96A-4FD4-8899-196741085764}" dt="2019-03-13T07:36:23.782" v="467" actId="20577"/>
        <pc:sldMkLst>
          <pc:docMk/>
          <pc:sldMk cId="2180409178" sldId="263"/>
        </pc:sldMkLst>
        <pc:spChg chg="mod">
          <ac:chgData name="Самат Рахимов" userId="477e968f2d6c4c23" providerId="LiveId" clId="{6281BDD2-D96A-4FD4-8899-196741085764}" dt="2019-03-13T07:33:03.747" v="237" actId="2711"/>
          <ac:spMkLst>
            <pc:docMk/>
            <pc:sldMk cId="2180409178" sldId="263"/>
            <ac:spMk id="2" creationId="{B20408DE-E646-455A-A1EE-3125D95DC697}"/>
          </ac:spMkLst>
        </pc:spChg>
        <pc:spChg chg="mod">
          <ac:chgData name="Самат Рахимов" userId="477e968f2d6c4c23" providerId="LiveId" clId="{6281BDD2-D96A-4FD4-8899-196741085764}" dt="2019-03-13T07:36:23.782" v="467" actId="20577"/>
          <ac:spMkLst>
            <pc:docMk/>
            <pc:sldMk cId="2180409178" sldId="263"/>
            <ac:spMk id="3" creationId="{855D31E9-8AF8-45DA-BB26-55B5537A0D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9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7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526E2-DFB8-4A7C-BA8C-8296736F9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rebuchet MS" panose="020B0603020202020204" pitchFamily="34" charset="0"/>
              </a:rPr>
              <a:t>Топологическая сортиров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76E08-5300-4D80-A167-2B504BB1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2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917ED7-1FDD-43BC-AB21-3D983CB9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3" y="1737064"/>
            <a:ext cx="8596668" cy="1831759"/>
          </a:xfrm>
        </p:spPr>
        <p:txBody>
          <a:bodyPr/>
          <a:lstStyle/>
          <a:p>
            <a:r>
              <a:rPr lang="ru-RU" dirty="0"/>
              <a:t>Задача топологической сортировки графа состоит в следующем: указать такой линейный порядок на его вершинах, чтобы любое ребро вело от вершины с меньшим номером к вершине с большим номером. Сортировка не применима для графа с контуром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25789-86AD-42A6-9094-7EBBD064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21" y="3140387"/>
            <a:ext cx="4770064" cy="3108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877EC-9AB3-4E87-B63A-8C615E1AD93F}"/>
              </a:ext>
            </a:extLst>
          </p:cNvPr>
          <p:cNvSpPr txBox="1"/>
          <p:nvPr/>
        </p:nvSpPr>
        <p:spPr>
          <a:xfrm>
            <a:off x="1944209" y="298881"/>
            <a:ext cx="72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accent2"/>
                </a:solidFill>
              </a:rPr>
              <a:t>Описание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91585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24CB4A-2E0D-4A00-86B6-1CCC76A7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4" y="618478"/>
            <a:ext cx="8596668" cy="3880773"/>
          </a:xfrm>
        </p:spPr>
        <p:txBody>
          <a:bodyPr/>
          <a:lstStyle/>
          <a:p>
            <a:r>
              <a:rPr lang="ru-RU" dirty="0"/>
              <a:t>Один из методов обхода графа: поиск в глубину (Алгоритм </a:t>
            </a:r>
            <a:r>
              <a:rPr lang="ru-RU" dirty="0" err="1"/>
              <a:t>Тарьяна</a:t>
            </a:r>
            <a:r>
              <a:rPr lang="ru-RU" dirty="0"/>
              <a:t>)</a:t>
            </a:r>
          </a:p>
          <a:p>
            <a:r>
              <a:rPr lang="ru-RU" dirty="0"/>
              <a:t>Шаг 1:</a:t>
            </a:r>
          </a:p>
          <a:p>
            <a:r>
              <a:rPr lang="ru-RU" dirty="0"/>
              <a:t>•Выбираем вершину и рекурсивно переходим к следующей точке</a:t>
            </a:r>
          </a:p>
          <a:p>
            <a:r>
              <a:rPr lang="ru-RU" dirty="0"/>
              <a:t>•Повторяем до тех пор, пока не придем в сток (поэтому нужен граф без контуров, в противном случае метод никогда не остановится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09AC76-1339-4001-9273-A640C6F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60" y="2827877"/>
            <a:ext cx="4194978" cy="29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C5671-025F-44B9-BDC5-49C035F3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276" y="571486"/>
            <a:ext cx="8596668" cy="3880773"/>
          </a:xfrm>
        </p:spPr>
        <p:txBody>
          <a:bodyPr/>
          <a:lstStyle/>
          <a:p>
            <a:r>
              <a:rPr lang="ru-RU" dirty="0"/>
              <a:t>Когда приходим в сток, отмечаем его, чтобы больше не заходить в него, и кладем его в </a:t>
            </a:r>
            <a:r>
              <a:rPr lang="ru-RU" dirty="0" err="1"/>
              <a:t>стэк</a:t>
            </a:r>
            <a:endParaRPr lang="ru-RU" dirty="0"/>
          </a:p>
          <a:p>
            <a:r>
              <a:rPr lang="ru-RU" dirty="0"/>
              <a:t>Повторяем до тех пор, пока все точки не попадут в </a:t>
            </a:r>
            <a:r>
              <a:rPr lang="ru-RU" dirty="0" err="1"/>
              <a:t>стэк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71D20-18A4-4D13-8CF4-A36FFB9B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72" y="2414727"/>
            <a:ext cx="4087476" cy="29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71E525-48A8-4848-BCE2-55B0D828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02" y="314033"/>
            <a:ext cx="8596668" cy="3880773"/>
          </a:xfrm>
        </p:spPr>
        <p:txBody>
          <a:bodyPr/>
          <a:lstStyle/>
          <a:p>
            <a:r>
              <a:rPr lang="ru-RU" dirty="0"/>
              <a:t>Достаем все точки поочередно из </a:t>
            </a:r>
            <a:r>
              <a:rPr lang="ru-RU" dirty="0" err="1"/>
              <a:t>стэка</a:t>
            </a:r>
            <a:r>
              <a:rPr lang="ru-RU" dirty="0"/>
              <a:t> и нумеруем по порядку</a:t>
            </a:r>
          </a:p>
          <a:p>
            <a:r>
              <a:rPr lang="ru-RU" dirty="0"/>
              <a:t>Сортировка закончена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497696-30F9-49A2-A5F1-43D363D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8" y="2136883"/>
            <a:ext cx="3876124" cy="27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F4666-CCB8-4BA9-A4F8-5CD8EEAE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accent2"/>
                </a:solidFill>
                <a:latin typeface="Trebuchet MS" panose="020B0603020202020204" pitchFamily="34" charset="0"/>
              </a:rPr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449FA-6F68-4404-B637-F62D64ED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этому алгоритму сортировку можно осуществить за О</a:t>
            </a:r>
            <a:r>
              <a:rPr lang="en-US" dirty="0"/>
              <a:t>(n)</a:t>
            </a:r>
            <a:r>
              <a:rPr lang="ru-RU" dirty="0"/>
              <a:t>, где </a:t>
            </a:r>
            <a:r>
              <a:rPr lang="en-US" dirty="0"/>
              <a:t>n – </a:t>
            </a:r>
            <a:r>
              <a:rPr lang="ru-RU" dirty="0"/>
              <a:t>количество вершин</a:t>
            </a:r>
          </a:p>
        </p:txBody>
      </p:sp>
    </p:spTree>
    <p:extLst>
      <p:ext uri="{BB962C8B-B14F-4D97-AF65-F5344CB8AC3E}">
        <p14:creationId xmlns:p14="http://schemas.microsoft.com/office/powerpoint/2010/main" val="35421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408DE-E646-455A-A1EE-3125D95D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rebuchet MS" panose="020B0603020202020204" pitchFamily="34" charset="0"/>
              </a:rPr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D31E9-8AF8-45DA-BB26-55B5537A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						Минусы</a:t>
            </a:r>
          </a:p>
          <a:p>
            <a:r>
              <a:rPr lang="ru-RU" dirty="0"/>
              <a:t>•Осуществляется за линейное время		 •Неприменима для контурных графов</a:t>
            </a:r>
          </a:p>
          <a:p>
            <a:r>
              <a:rPr lang="ru-RU" dirty="0"/>
              <a:t>•Имеет обширную область применения</a:t>
            </a:r>
          </a:p>
          <a:p>
            <a:r>
              <a:rPr lang="ru-RU" dirty="0"/>
              <a:t>•Проста в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0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DA9F4-187A-46FE-88AA-BA710C2A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accent2"/>
                </a:solidFill>
                <a:latin typeface="Trebuchet MS" panose="020B060302020202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47577-8667-4D38-BB92-E55AF4B1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Топологическая сортировка применяется в самых разных ситуациях. Как правило, она нужна для распараллеливания алгоритмов, чтобы понять, какие из них независимы и могут выполняться параллельно</a:t>
            </a:r>
          </a:p>
        </p:txBody>
      </p:sp>
    </p:spTree>
    <p:extLst>
      <p:ext uri="{BB962C8B-B14F-4D97-AF65-F5344CB8AC3E}">
        <p14:creationId xmlns:p14="http://schemas.microsoft.com/office/powerpoint/2010/main" val="367224588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189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Trebuchet MS</vt:lpstr>
      <vt:lpstr>Ретро</vt:lpstr>
      <vt:lpstr>Топологическая сортиров</vt:lpstr>
      <vt:lpstr>Презентация PowerPoint</vt:lpstr>
      <vt:lpstr>Презентация PowerPoint</vt:lpstr>
      <vt:lpstr>Презентация PowerPoint</vt:lpstr>
      <vt:lpstr>Презентация PowerPoint</vt:lpstr>
      <vt:lpstr>Сложность алгоритма</vt:lpstr>
      <vt:lpstr>Плюсы и минусы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Топологическая сортиров</dc:title>
  <dc:creator>Самат Рахимов</dc:creator>
  <cp:lastModifiedBy>Самат Рахимов</cp:lastModifiedBy>
  <cp:revision>3</cp:revision>
  <dcterms:created xsi:type="dcterms:W3CDTF">2019-03-13T05:33:23Z</dcterms:created>
  <dcterms:modified xsi:type="dcterms:W3CDTF">2019-03-13T07:38:59Z</dcterms:modified>
</cp:coreProperties>
</file>