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8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18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6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7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F5B-8DD1-4DBF-BE51-2D7963535E41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42B5-359C-41BD-8543-7AB31B052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496" y="269545"/>
            <a:ext cx="9144000" cy="1064246"/>
          </a:xfrm>
        </p:spPr>
        <p:txBody>
          <a:bodyPr/>
          <a:lstStyle/>
          <a:p>
            <a:r>
              <a:rPr lang="pt-BR" dirty="0"/>
              <a:t>Mapa Mental CASI </a:t>
            </a:r>
          </a:p>
        </p:txBody>
      </p:sp>
      <p:sp>
        <p:nvSpPr>
          <p:cNvPr id="4" name="Elipse 3"/>
          <p:cNvSpPr/>
          <p:nvPr/>
        </p:nvSpPr>
        <p:spPr>
          <a:xfrm>
            <a:off x="1311965" y="3458817"/>
            <a:ext cx="1736035" cy="10469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72208" y="3743739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CASI</a:t>
            </a:r>
          </a:p>
        </p:txBody>
      </p:sp>
      <p:sp>
        <p:nvSpPr>
          <p:cNvPr id="6" name="Elipse 5"/>
          <p:cNvSpPr/>
          <p:nvPr/>
        </p:nvSpPr>
        <p:spPr>
          <a:xfrm>
            <a:off x="3790122" y="2372139"/>
            <a:ext cx="1696278" cy="569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90122" y="3173895"/>
            <a:ext cx="1696278" cy="569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790122" y="4041912"/>
            <a:ext cx="1696278" cy="569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790122" y="4913242"/>
            <a:ext cx="1696278" cy="569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90122" y="5784572"/>
            <a:ext cx="1696278" cy="569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134678" y="245338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134678" y="3286538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876261" y="41130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Metodologias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47930" y="5050805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Práticas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952461" y="58848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Frameworks</a:t>
            </a:r>
          </a:p>
        </p:txBody>
      </p:sp>
      <p:cxnSp>
        <p:nvCxnSpPr>
          <p:cNvPr id="34" name="Conector de Seta Reta 33"/>
          <p:cNvCxnSpPr>
            <a:stCxn id="4" idx="5"/>
            <a:endCxn id="9" idx="2"/>
          </p:cNvCxnSpPr>
          <p:nvPr/>
        </p:nvCxnSpPr>
        <p:spPr>
          <a:xfrm>
            <a:off x="2793764" y="4352420"/>
            <a:ext cx="996358" cy="8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4" idx="7"/>
            <a:endCxn id="7" idx="2"/>
          </p:cNvCxnSpPr>
          <p:nvPr/>
        </p:nvCxnSpPr>
        <p:spPr>
          <a:xfrm flipV="1">
            <a:off x="2793764" y="3458817"/>
            <a:ext cx="996358" cy="1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4" idx="0"/>
            <a:endCxn id="6" idx="2"/>
          </p:cNvCxnSpPr>
          <p:nvPr/>
        </p:nvCxnSpPr>
        <p:spPr>
          <a:xfrm flipV="1">
            <a:off x="2179983" y="2657061"/>
            <a:ext cx="1610139" cy="80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4" idx="4"/>
            <a:endCxn id="10" idx="2"/>
          </p:cNvCxnSpPr>
          <p:nvPr/>
        </p:nvCxnSpPr>
        <p:spPr>
          <a:xfrm>
            <a:off x="2179983" y="4505738"/>
            <a:ext cx="1610139" cy="156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188766" y="1343082"/>
            <a:ext cx="53273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: Procedimento, técnica ou meio de fazer alguma atividade de acordo com um plano.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: Ajuda na modelagem do problema real, para facilitar o levantamento de requisitos.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Metodologias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: Conjunto de procedimentos 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uma ou mais fases do ciclo de vida de software, como análise ou design.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Práticas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: Abordagem que será usada para o trabalho, </a:t>
            </a: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conforme recomendações.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: Um framework provê uma solução para uma família de problemas semelhantes, usando um conjunto de classes e interfaces que mostra como decompor a família de problemas, e como objetos dessas classes colaboram para cumprir suas responsabilidades, o conjunto de classes deve ser flexível e extensível para permitir a construção de várias aplicações com pouco esforço, especificando apenas as particularidades de cada aplicação.</a:t>
            </a:r>
          </a:p>
        </p:txBody>
      </p:sp>
      <p:cxnSp>
        <p:nvCxnSpPr>
          <p:cNvPr id="52" name="Conector de Seta Reta 51"/>
          <p:cNvCxnSpPr>
            <a:stCxn id="5" idx="3"/>
            <a:endCxn id="8" idx="2"/>
          </p:cNvCxnSpPr>
          <p:nvPr/>
        </p:nvCxnSpPr>
        <p:spPr>
          <a:xfrm>
            <a:off x="3087756" y="3928405"/>
            <a:ext cx="702366" cy="39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Mapa Mental CASI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Mental CASI</dc:title>
  <dc:creator>Neo Ramalho</dc:creator>
  <cp:lastModifiedBy>Neo Ramalho</cp:lastModifiedBy>
  <cp:revision>4</cp:revision>
  <dcterms:created xsi:type="dcterms:W3CDTF">2017-04-04T00:06:40Z</dcterms:created>
  <dcterms:modified xsi:type="dcterms:W3CDTF">2017-04-04T00:27:57Z</dcterms:modified>
</cp:coreProperties>
</file>