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3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39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0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4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3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C19A-F075-4B67-B3C4-EEA47F3EBC09}" type="datetimeFigureOut">
              <a:rPr lang="pt-BR" smtClean="0"/>
              <a:t>03/04/2017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9EC6-487F-41EA-A0C2-29FB9234E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71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/>
          <p:cNvSpPr/>
          <p:nvPr/>
        </p:nvSpPr>
        <p:spPr>
          <a:xfrm>
            <a:off x="490330" y="2220603"/>
            <a:ext cx="3511826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10816"/>
            <a:ext cx="9144000" cy="899285"/>
          </a:xfrm>
        </p:spPr>
        <p:txBody>
          <a:bodyPr>
            <a:normAutofit fontScale="90000"/>
          </a:bodyPr>
          <a:lstStyle/>
          <a:p>
            <a:r>
              <a:rPr lang="pt-BR" dirty="0"/>
              <a:t>Mapa Mental Manifesto Ágil</a:t>
            </a:r>
          </a:p>
        </p:txBody>
      </p:sp>
      <p:sp>
        <p:nvSpPr>
          <p:cNvPr id="4" name="Elipse 3"/>
          <p:cNvSpPr/>
          <p:nvPr/>
        </p:nvSpPr>
        <p:spPr>
          <a:xfrm>
            <a:off x="4850296" y="1696278"/>
            <a:ext cx="2146852" cy="1417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108713" y="2220603"/>
            <a:ext cx="16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Ágeis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6104" y="2220603"/>
            <a:ext cx="322027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Metodologias ágeis:</a:t>
            </a:r>
          </a:p>
          <a:p>
            <a:pPr algn="ctr"/>
            <a:r>
              <a:rPr lang="pt-BR" dirty="0"/>
              <a:t>Envolvimento dos participantes</a:t>
            </a:r>
          </a:p>
          <a:p>
            <a:pPr algn="ctr"/>
            <a:r>
              <a:rPr lang="pt-BR" dirty="0"/>
              <a:t>Transparência</a:t>
            </a:r>
          </a:p>
          <a:p>
            <a:pPr algn="ctr"/>
            <a:r>
              <a:rPr lang="pt-BR" dirty="0"/>
              <a:t>Flexibilidade</a:t>
            </a:r>
          </a:p>
          <a:p>
            <a:pPr algn="ctr"/>
            <a:r>
              <a:rPr lang="pt-BR" dirty="0"/>
              <a:t>Agilidade</a:t>
            </a:r>
          </a:p>
          <a:p>
            <a:pPr algn="ctr"/>
            <a:r>
              <a:rPr lang="pt-BR" dirty="0"/>
              <a:t>Gestão de riscos</a:t>
            </a:r>
          </a:p>
          <a:p>
            <a:pPr algn="ctr"/>
            <a:r>
              <a:rPr lang="pt-BR" dirty="0"/>
              <a:t>Controle de custos</a:t>
            </a:r>
          </a:p>
          <a:p>
            <a:pPr algn="ctr"/>
            <a:r>
              <a:rPr lang="pt-BR" dirty="0"/>
              <a:t>Qualidade do produto final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4" idx="2"/>
            <a:endCxn id="7" idx="3"/>
          </p:cNvCxnSpPr>
          <p:nvPr/>
        </p:nvCxnSpPr>
        <p:spPr>
          <a:xfrm flipH="1">
            <a:off x="4002156" y="2405270"/>
            <a:ext cx="848140" cy="10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/>
          <p:cNvSpPr/>
          <p:nvPr/>
        </p:nvSpPr>
        <p:spPr>
          <a:xfrm>
            <a:off x="8249478" y="2113239"/>
            <a:ext cx="3167269" cy="35426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/>
          <p:cNvSpPr/>
          <p:nvPr/>
        </p:nvSpPr>
        <p:spPr>
          <a:xfrm>
            <a:off x="4412973" y="4659003"/>
            <a:ext cx="3021496" cy="18950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5" name="Conector de Seta Reta 14"/>
          <p:cNvCxnSpPr>
            <a:stCxn id="4" idx="4"/>
            <a:endCxn id="13" idx="0"/>
          </p:cNvCxnSpPr>
          <p:nvPr/>
        </p:nvCxnSpPr>
        <p:spPr>
          <a:xfrm flipH="1">
            <a:off x="5923721" y="3114261"/>
            <a:ext cx="1" cy="15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cxnSpLocks/>
            <a:stCxn id="4" idx="6"/>
            <a:endCxn id="11" idx="1"/>
          </p:cNvCxnSpPr>
          <p:nvPr/>
        </p:nvCxnSpPr>
        <p:spPr>
          <a:xfrm>
            <a:off x="6997148" y="2405270"/>
            <a:ext cx="1252330" cy="14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17833" y="2239616"/>
            <a:ext cx="2590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Manifesto Ágil:</a:t>
            </a:r>
          </a:p>
          <a:p>
            <a:pPr algn="ctr"/>
            <a:r>
              <a:rPr lang="pt-BR" dirty="0"/>
              <a:t>Nossa maior prioridade é satisfazer o cliente</a:t>
            </a:r>
            <a:br>
              <a:rPr lang="pt-BR" dirty="0"/>
            </a:br>
            <a:r>
              <a:rPr lang="pt-BR" dirty="0"/>
              <a:t>através da entrega contínua e adiantada</a:t>
            </a:r>
            <a:br>
              <a:rPr lang="pt-BR" dirty="0"/>
            </a:br>
            <a:r>
              <a:rPr lang="pt-BR" dirty="0"/>
              <a:t>de software com valor agregado.</a:t>
            </a:r>
          </a:p>
          <a:p>
            <a:pPr algn="ctr"/>
            <a:r>
              <a:rPr lang="pt-BR" dirty="0"/>
              <a:t>Processos ágeis tiram vantagem das </a:t>
            </a:r>
            <a:br>
              <a:rPr lang="pt-BR" dirty="0"/>
            </a:br>
            <a:r>
              <a:rPr lang="pt-BR" dirty="0"/>
              <a:t>mudanças visando vantagem competitiva para o cliente.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532243" y="4916557"/>
            <a:ext cx="28094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Práticas Ágeis:</a:t>
            </a:r>
          </a:p>
          <a:p>
            <a:pPr algn="ctr"/>
            <a:r>
              <a:rPr lang="pt-BR" sz="1100" dirty="0"/>
              <a:t>Ágil é uma nova forma de gestão e desenvolvimento de Software que usa uma abordagem de planejamento e execução iterativa e incremental voltado para processos empíricos, seu principal objetivo é entregar o produto que o cliente realmente deseja e que será útil e com qualidade.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59322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Mapa Mental Manifesto Ágil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Mental Manifesto Ágil</dc:title>
  <dc:creator>Neo Ramalho</dc:creator>
  <cp:lastModifiedBy>Neo Ramalho</cp:lastModifiedBy>
  <cp:revision>2</cp:revision>
  <dcterms:created xsi:type="dcterms:W3CDTF">2017-04-04T00:35:58Z</dcterms:created>
  <dcterms:modified xsi:type="dcterms:W3CDTF">2017-04-04T00:46:58Z</dcterms:modified>
</cp:coreProperties>
</file>