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09e660b0e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09e660b0e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09e660b0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09e660b0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09e660b0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09e660b0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9e660b0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9e660b0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247eb7b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247eb7b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09e660b0e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09e660b0e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09e660b0e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09e660b0e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09e660b0e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09e660b0e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09e660b0e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09e660b0e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9e660b0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09e660b0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9e660b0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09e660b0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09e660b0e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09e660b0e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09e660b0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09e660b0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9e660b0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9e660b0e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09e660b0e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09e660b0e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1f4ad16c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1f4ad16c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09e660b0e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09e660b0e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ocale.html#Locale-java.lang.String-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racle.com/javase/8/docs/api/java/util/Locale.html#Locale-java.lang.String-java.lang.String-java.lang.String-" TargetMode="External"/><Relationship Id="rId4" Type="http://schemas.openxmlformats.org/officeDocument/2006/relationships/hyperlink" Target="https://docs.oracle.com/javase/8/docs/api/java/util/Locale.html#Locale-java.lang.String-java.lang.String-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Lokalizácia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2"/>
                </a:solidFill>
              </a:rPr>
              <a:t>VAVA 2023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2"/>
                </a:solidFill>
              </a:rPr>
              <a:t>Lukáš Častven, Miroslav Todorović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601125" y="484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Implementácia lokalizácie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6033175" y="2223550"/>
            <a:ext cx="3110700" cy="27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900">
                <a:latin typeface="Lato"/>
                <a:ea typeface="Lato"/>
                <a:cs typeface="Lato"/>
                <a:sym typeface="Lato"/>
              </a:rPr>
              <a:t>-  Zadať názov a pridať jazyky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900">
                <a:latin typeface="Lato"/>
                <a:ea typeface="Lato"/>
                <a:cs typeface="Lato"/>
                <a:sym typeface="Lato"/>
              </a:rPr>
              <a:t>Formát: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900">
                <a:latin typeface="Lato"/>
                <a:ea typeface="Lato"/>
                <a:cs typeface="Lato"/>
                <a:sym typeface="Lato"/>
              </a:rPr>
              <a:t>kódJazyka_KÓDKRAJINY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1900">
                <a:latin typeface="Lato"/>
                <a:ea typeface="Lato"/>
                <a:cs typeface="Lato"/>
                <a:sym typeface="Lato"/>
              </a:rPr>
              <a:t> 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5" y="1176650"/>
            <a:ext cx="5698999" cy="37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9450" y="1190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Implementácia lokalizácie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53" y="2020328"/>
            <a:ext cx="4342700" cy="23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5039700" y="2020325"/>
            <a:ext cx="4104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latin typeface="Lato"/>
                <a:ea typeface="Lato"/>
                <a:cs typeface="Lato"/>
                <a:sym typeface="Lato"/>
              </a:rPr>
              <a:t>Po pridaní Resource Bundle a jazykov štruktúra projektu by mala vyzerať takto.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729450" y="1190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Implementácia lokalizácie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51" y="1843171"/>
            <a:ext cx="8335299" cy="130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00" y="3402700"/>
            <a:ext cx="7526601" cy="12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654600" y="570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Implementácia lokalizácie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500200"/>
            <a:ext cx="83058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Locale konštanty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1960775"/>
            <a:ext cx="65055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250" y="3915550"/>
            <a:ext cx="2433375" cy="11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558563"/>
            <a:ext cx="85058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25" y="3519575"/>
            <a:ext cx="4201950" cy="14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8875" y="3471075"/>
            <a:ext cx="4945125" cy="1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25" y="2396000"/>
            <a:ext cx="8990375" cy="4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25" y="2833075"/>
            <a:ext cx="8886351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479" y="2669329"/>
            <a:ext cx="5599100" cy="17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78" y="1503500"/>
            <a:ext cx="8493549" cy="3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75" y="2571750"/>
            <a:ext cx="6072150" cy="18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75" y="1524850"/>
            <a:ext cx="8635950" cy="4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1A1A1A"/>
                </a:solidFill>
                <a:latin typeface="Cambria"/>
                <a:ea typeface="Cambria"/>
                <a:cs typeface="Cambria"/>
                <a:sym typeface="Cambria"/>
              </a:rPr>
              <a:t>Ď</a:t>
            </a:r>
            <a:r>
              <a:rPr lang="sk">
                <a:solidFill>
                  <a:srgbClr val="1A1A1A"/>
                </a:solidFill>
              </a:rPr>
              <a:t>akujeme za pozornos</a:t>
            </a:r>
            <a:r>
              <a:rPr lang="sk">
                <a:solidFill>
                  <a:srgbClr val="1A1A1A"/>
                </a:solidFill>
                <a:latin typeface="Cambria"/>
                <a:ea typeface="Cambria"/>
                <a:cs typeface="Cambria"/>
                <a:sym typeface="Cambria"/>
              </a:rPr>
              <a:t>ť</a:t>
            </a:r>
            <a:r>
              <a:rPr lang="sk">
                <a:solidFill>
                  <a:srgbClr val="1A1A1A"/>
                </a:solidFill>
              </a:rPr>
              <a:t>!</a:t>
            </a:r>
            <a:endParaRPr>
              <a:solidFill>
                <a:srgbClr val="1A1A1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chemeClr val="dk2"/>
                </a:solidFill>
              </a:rPr>
              <a:t>NEXT -&gt; Live Example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 dirty="0"/>
              <a:t>Hlavne </a:t>
            </a:r>
            <a:r>
              <a:rPr lang="en-US" dirty="0" err="1"/>
              <a:t>pojmy</a:t>
            </a:r>
            <a:r>
              <a:rPr lang="sk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sk" sz="2000" dirty="0">
                <a:solidFill>
                  <a:schemeClr val="dk2"/>
                </a:solidFill>
              </a:rPr>
              <a:t>Internacionalizácia (I18N)</a:t>
            </a:r>
            <a:endParaRPr sz="2000" dirty="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sk" sz="2000" dirty="0">
                <a:solidFill>
                  <a:schemeClr val="dk2"/>
                </a:solidFill>
              </a:rPr>
              <a:t>Lokalizácia (L10N)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2300"/>
              <a:t>Internacionalizácia </a:t>
            </a:r>
            <a:endParaRPr sz="230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chemeClr val="dk2"/>
                </a:solidFill>
              </a:rPr>
              <a:t>Internacionalizácia je proces navrhovania produktov alebo služieb spôsobom, ktorý ich robí dostupnými a prispôsobiteľnými rôznym jazykom, kultúram a regiónom po celom svete.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Lokalizácia 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>
                <a:solidFill>
                  <a:schemeClr val="dk2"/>
                </a:solidFill>
              </a:rPr>
              <a:t>Lokalizácia je proces prispôsobenia produktu alebo služby tak, aby spĺňali jazykové, kultúrne a iné špecifické požiadavky konkrétneho regiónu alebo trhu. 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1222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k"/>
              <a:t>Príklady lokalizácie a  internacionalizácie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650" y="2431275"/>
            <a:ext cx="7688700" cy="19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>
                <a:solidFill>
                  <a:schemeClr val="dk2"/>
                </a:solidFill>
              </a:rPr>
              <a:t>Produkty ktoré môžu vyžadovať internacionalizáciu a lokalizáciu, zahŕňajú softvérové aplikácie, webové stránky, videohry a iné digitálne produkty, ktoré používajú ľudia na celom svete.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275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Lokalizácia v Jave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chemeClr val="dk2"/>
                </a:solidFill>
              </a:rPr>
              <a:t>Java poskytuje framework pre lokalizáciu pomocou balíkov ktoré sa nazývajú </a:t>
            </a:r>
            <a:r>
              <a:rPr lang="sk" sz="2000" b="1">
                <a:solidFill>
                  <a:schemeClr val="dk2"/>
                </a:solidFill>
              </a:rPr>
              <a:t>Resource Bundles</a:t>
            </a:r>
            <a:r>
              <a:rPr lang="sk" sz="2000">
                <a:solidFill>
                  <a:schemeClr val="dk2"/>
                </a:solidFill>
              </a:rPr>
              <a:t>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2000">
                <a:solidFill>
                  <a:schemeClr val="dk2"/>
                </a:solidFill>
              </a:rPr>
              <a:t>Java taktiež poskytuje triedu </a:t>
            </a:r>
            <a:r>
              <a:rPr lang="sk" sz="2000" b="1">
                <a:solidFill>
                  <a:schemeClr val="dk2"/>
                </a:solidFill>
              </a:rPr>
              <a:t>Locale</a:t>
            </a:r>
            <a:r>
              <a:rPr lang="sk" sz="2000">
                <a:solidFill>
                  <a:schemeClr val="dk2"/>
                </a:solidFill>
              </a:rPr>
              <a:t>, ktorá nám umožňuje aby sme aplikáciu úspešne lokalizovali.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Resource Bundles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2000">
                <a:solidFill>
                  <a:schemeClr val="dk2"/>
                </a:solidFill>
                <a:highlight>
                  <a:schemeClr val="lt1"/>
                </a:highlight>
              </a:rPr>
              <a:t>To sú kolekcie súvisiacich údajov, ku ktorým môže program pristupovať za behu.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2000">
                <a:solidFill>
                  <a:schemeClr val="dk2"/>
                </a:solidFill>
                <a:highlight>
                  <a:schemeClr val="lt1"/>
                </a:highlight>
              </a:rPr>
              <a:t>Resource Bundles je možné použiť na ukladanie lokalizovaných správ, štítkov a iných prvkov používateľského rozhrania, ktoré sa zobrazujú používateľovi. 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Trieda Locale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72225" y="1952600"/>
            <a:ext cx="82659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chemeClr val="dk2"/>
                </a:solidFill>
              </a:rPr>
              <a:t>Locale umožňuje užívateľovi komunikovať so softvérom v ich vlastnom jazyku.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k" sz="1800">
                <a:solidFill>
                  <a:schemeClr val="dk2"/>
                </a:solidFill>
              </a:rPr>
              <a:t>Trieda </a:t>
            </a:r>
            <a:r>
              <a:rPr lang="sk" sz="1800" b="1">
                <a:solidFill>
                  <a:schemeClr val="dk2"/>
                </a:solidFill>
              </a:rPr>
              <a:t>Locale </a:t>
            </a:r>
            <a:r>
              <a:rPr lang="sk" sz="1800">
                <a:solidFill>
                  <a:schemeClr val="dk2"/>
                </a:solidFill>
              </a:rPr>
              <a:t>poskytuje tri konštruktory:</a:t>
            </a:r>
            <a:endParaRPr sz="1800">
              <a:solidFill>
                <a:schemeClr val="dk2"/>
              </a:solidFill>
            </a:endParaRPr>
          </a:p>
          <a:p>
            <a:pPr marL="457200" lvl="0" indent="-34238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92"/>
              <a:buFont typeface="Courier New"/>
              <a:buAutoNum type="arabicPeriod"/>
            </a:pPr>
            <a:r>
              <a:rPr lang="sk" sz="1791" b="1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Locale(String language)</a:t>
            </a:r>
            <a:r>
              <a:rPr lang="sk" sz="1791" b="1">
                <a:solidFill>
                  <a:schemeClr val="dk2"/>
                </a:solidFill>
              </a:rPr>
              <a:t> -&gt; “en”</a:t>
            </a:r>
            <a:endParaRPr sz="1791" b="1">
              <a:solidFill>
                <a:schemeClr val="dk2"/>
              </a:solidFill>
            </a:endParaRPr>
          </a:p>
          <a:p>
            <a:pPr marL="457200" lvl="0" indent="-34238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92"/>
              <a:buFont typeface="Courier New"/>
              <a:buAutoNum type="arabicPeriod"/>
            </a:pPr>
            <a:r>
              <a:rPr lang="sk" sz="1791" b="1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Locale(String language, String country)</a:t>
            </a:r>
            <a:r>
              <a:rPr lang="sk" sz="1791" b="1">
                <a:solidFill>
                  <a:schemeClr val="dk2"/>
                </a:solidFill>
              </a:rPr>
              <a:t>-&gt; “en_GB”</a:t>
            </a:r>
            <a:endParaRPr sz="1791" b="1">
              <a:solidFill>
                <a:schemeClr val="dk2"/>
              </a:solidFill>
            </a:endParaRPr>
          </a:p>
          <a:p>
            <a:pPr marL="457200" lvl="0" indent="-34238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92"/>
              <a:buFont typeface="Courier New"/>
              <a:buAutoNum type="arabicPeriod"/>
            </a:pPr>
            <a:r>
              <a:rPr lang="sk" sz="1791" b="1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Locale(String language, String country, String variant)</a:t>
            </a:r>
            <a:r>
              <a:rPr lang="sk" sz="1791" b="1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-&gt; “en_GB_WIN”</a:t>
            </a:r>
            <a:endParaRPr sz="1791" b="1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601125" y="484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Implementácia lokalizácie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69300" y="4244550"/>
            <a:ext cx="775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k" sz="1800">
                <a:latin typeface="Lato"/>
                <a:ea typeface="Lato"/>
                <a:cs typeface="Lato"/>
                <a:sym typeface="Lato"/>
              </a:rPr>
              <a:t>- Najprv pridať Resource Bundle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175" y="1065050"/>
            <a:ext cx="6300750" cy="29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On-screen Show (16:9)</PresentationFormat>
  <Paragraphs>41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Lato</vt:lpstr>
      <vt:lpstr>Courier New</vt:lpstr>
      <vt:lpstr>Arial</vt:lpstr>
      <vt:lpstr>Raleway</vt:lpstr>
      <vt:lpstr>Cambria</vt:lpstr>
      <vt:lpstr>Streamline</vt:lpstr>
      <vt:lpstr>Lokalizácia </vt:lpstr>
      <vt:lpstr>Hlavne pojmy  </vt:lpstr>
      <vt:lpstr>Internacionalizácia </vt:lpstr>
      <vt:lpstr>Lokalizácia </vt:lpstr>
      <vt:lpstr>Príklady lokalizácie a  internacionalizácie </vt:lpstr>
      <vt:lpstr>Lokalizácia v Jave</vt:lpstr>
      <vt:lpstr>Resource Bundles</vt:lpstr>
      <vt:lpstr>Trieda Locale</vt:lpstr>
      <vt:lpstr>Implementácia lokalizácie</vt:lpstr>
      <vt:lpstr>Implementácia lokalizácie</vt:lpstr>
      <vt:lpstr>Implementácia lokalizácie</vt:lpstr>
      <vt:lpstr>Implementácia lokalizácie</vt:lpstr>
      <vt:lpstr>Implementácia lokalizácie </vt:lpstr>
      <vt:lpstr>Locale konštanty</vt:lpstr>
      <vt:lpstr>PowerPoint Presentation</vt:lpstr>
      <vt:lpstr>PowerPoint Presentation</vt:lpstr>
      <vt:lpstr>PowerPoint Presentation</vt:lpstr>
      <vt:lpstr>Ďakujeme za pozornosť!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Lokalizácia </dc:title>
  <cp:lastModifiedBy>Miroslav Todorović</cp:lastModifiedBy>
  <cp:revision>1</cp:revision>
  <dcterms:modified xsi:type="dcterms:W3CDTF">2023-03-22T11:10:15Z</dcterms:modified>
</cp:coreProperties>
</file>