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Customers Data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75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These are the insight for new customers: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Age Distribution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Gender Distribution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Country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Job industry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Distribution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816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from the distribution that most of the new customers between the age 40 and 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35 to 40 and from 65 to 75 there’s low number of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20-35 and 65-70 has average number of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3D2810B-C224-47B6-94AA-1B22AF975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16" y="2107860"/>
            <a:ext cx="4970584" cy="28876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4090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Distribution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48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Females is the highest in purchasing bikes in the last 3 years but as we can see the difference between male and female is very small</a:t>
            </a:r>
          </a:p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DD3E6C9-C69B-4A5D-900C-D567D6F69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2326061"/>
            <a:ext cx="4953429" cy="26493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category distribution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285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can see from this chart that most of </a:t>
            </a:r>
          </a:p>
          <a:p>
            <a:r>
              <a:rPr lang="en-US" dirty="0"/>
              <a:t>The customers are from Manufacturing </a:t>
            </a:r>
          </a:p>
          <a:p>
            <a:r>
              <a:rPr lang="en-US" dirty="0"/>
              <a:t>And financial services department</a:t>
            </a:r>
          </a:p>
          <a:p>
            <a:endParaRPr lang="en-US" dirty="0"/>
          </a:p>
          <a:p>
            <a:r>
              <a:rPr lang="en-US" dirty="0"/>
              <a:t>So, if we’re building marketing strategy </a:t>
            </a:r>
          </a:p>
          <a:p>
            <a:r>
              <a:rPr lang="en-US" dirty="0"/>
              <a:t>We need to focus on those departments</a:t>
            </a:r>
          </a:p>
          <a:p>
            <a:r>
              <a:rPr lang="en-US" dirty="0"/>
              <a:t>more than others.</a:t>
            </a:r>
          </a:p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D597296-5632-4821-A730-C2513773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14" y="2092919"/>
            <a:ext cx="5212286" cy="27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823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State Analysis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692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can see from the state distribution that most customers Located in NSW state</a:t>
            </a:r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CA264-28A8-4CD2-8978-D48DC9CD1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2164722"/>
            <a:ext cx="4534293" cy="27148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On-screen Show (16:9)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nesreen ghaith</cp:lastModifiedBy>
  <cp:revision>1</cp:revision>
  <dcterms:modified xsi:type="dcterms:W3CDTF">2021-09-06T18:08:39Z</dcterms:modified>
</cp:coreProperties>
</file>