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2C92-C0F9-8D04-C58C-25619F03B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DDC776-6A89-19EB-20D9-0E7E08FAE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2C4BA-6F81-CC41-FE6D-BD707803F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6BFB0-28BD-8138-C148-FC9257D7C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A885E-F9A9-7137-B467-29E7D679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BA5-5F6F-52C1-A830-398AAA2C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B238E-588E-B26D-891E-08310DA38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7DD40-32A4-8787-AB54-A5C3B60D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2758-197A-3825-B9F4-9C940F76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C6E0A-892F-BD4E-B685-B47BF2F0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AEF9F-C5CB-A33A-3E64-335C6DD6F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24290-BF3C-BA78-BBA7-A580FBFB2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493DE-9F68-0331-0ACF-FC303981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A63F-CB30-AD0E-B44C-0F6352584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A4BB-0F38-ABA8-572E-E4E92025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5480-709B-D098-473F-52F66BFD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78ED8-5E61-10A5-038C-9E675BC10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E79A-B485-FFD3-2061-9C8AAEFE2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9AD93-F04A-5E3E-5404-485DCF05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4AD95-493F-703F-0BDC-2487774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4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C46D-6F8D-C1CF-CE93-8C3C81F4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064D3-BFBE-61AD-5FFF-29DC53282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314C-40FA-BE84-B0BB-BDBC6A16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DD83D-36D2-3DDD-7487-C2B7EEFD6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BBED-6E50-5BA3-D3B6-83A428EE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0771-8634-638B-2CD6-F10CB5A78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1EB3-2E37-F584-D40C-DBE9922D5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BC01D-DC86-6180-1C5D-0EDAE37A1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D181F-5C45-96D7-646B-DA0407AA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3F506-5822-EB4B-A5E7-BEE091F4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7C2E4-3B97-3962-A41B-9F67BFEB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9D58-3F16-F71D-3EC4-56136001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58033-AE63-39CF-7B6F-F85FE8E1E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B2CED-4B61-0F43-F4C2-4D9739D5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D5BEF-AF62-4092-13AD-6A6551F7B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BA5FE-C3B9-B670-EC7B-53D447274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EBC48-F1D6-6035-5274-54F3D29F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5B5B57-BFFB-3F75-AC65-E49D1135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3213B-0127-33E5-75B7-909ED6A1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2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D6DB-9193-4C70-6283-546ACFD2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FC8A4-7965-CB7F-82EB-03577133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3B0D1-9BA9-4AD6-D354-09C3F25E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DE3C93-2057-CBD6-A0DE-8A009DB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0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B29C5-EEDF-38DA-B850-E38CA51C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F2C96-580D-ED62-9836-9C01F9D5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7BD97-35D3-1029-F957-7DB6BB203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6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BB24E-E67B-B884-C083-97074696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58DC-93F1-0253-2512-4C0EFD12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FADE7-8EE6-8B61-983B-626FA9289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4AD8-0F19-C77C-D5ED-8917B5C9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A89B5-4BCE-A275-BC8D-E4438289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4A33-F496-2564-4955-5E636172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211B-1D85-2ACF-DC36-7F8C77A6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2149B-6BC7-84B5-A4FA-A8181321A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EC2C74-5809-C71B-CC76-C8E69731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07C9-75C1-90FA-91EE-DFA4FFDAA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E590C-8F89-AB4D-625C-0B19DF26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61738-D9F1-F6D9-8DB6-3538D66C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23665-C969-47E2-59FA-6B658A533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5C82B-21A1-AA8C-AD8D-7C0DB5A9A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12C8D-2CE0-18C2-27FF-EBC860ED2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B9CBC-5377-4B21-9344-750D4AB26A20}" type="datetimeFigureOut">
              <a:rPr lang="en-US" smtClean="0"/>
              <a:t>2025-01-23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B4E6-F6AD-4FB3-12D4-0FE7C5C58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43344-CC10-6AC2-6E6F-42C2D7715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08306-A8D7-408C-91CE-0F673D2E5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9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B69B-D7B6-8B10-7EED-1BECFAEA9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9D7BC-87DD-C158-A2BF-83EA1630D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C2B0CEB-3263-7494-2CD0-1CD619D90A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67781"/>
              </p:ext>
            </p:extLst>
          </p:nvPr>
        </p:nvGraphicFramePr>
        <p:xfrm>
          <a:off x="194389" y="60632"/>
          <a:ext cx="1606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606414" imgH="527111" progId="Package">
                  <p:embed/>
                </p:oleObj>
              </mc:Choice>
              <mc:Fallback>
                <p:oleObj name="Packager Shell Object" showAsIcon="1" r:id="rId2" imgW="1606414" imgH="52711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389" y="60632"/>
                        <a:ext cx="16065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1F9B94C-ACBC-4F9E-59C9-E50F5A6B8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573969"/>
              </p:ext>
            </p:extLst>
          </p:nvPr>
        </p:nvGraphicFramePr>
        <p:xfrm>
          <a:off x="2033602" y="169018"/>
          <a:ext cx="1606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606414" imgH="527111" progId="Package">
                  <p:embed/>
                </p:oleObj>
              </mc:Choice>
              <mc:Fallback>
                <p:oleObj name="Packager Shell Object" showAsIcon="1" r:id="rId4" imgW="1606414" imgH="52711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33602" y="169018"/>
                        <a:ext cx="16065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606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fb520d8-df98-444b-9f20-0dd9d08cf98c}" enabled="1" method="Standard" siteId="{65bc0b3b-7ca2-488c-ba9c-b1bebdd49af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Package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Dmitrijs Voronovics</dc:creator>
  <cp:lastModifiedBy>Dmitrijs Voronovics</cp:lastModifiedBy>
  <cp:revision>1</cp:revision>
  <dcterms:created xsi:type="dcterms:W3CDTF">2025-01-23T08:54:27Z</dcterms:created>
  <dcterms:modified xsi:type="dcterms:W3CDTF">2025-01-23T08:55:05Z</dcterms:modified>
</cp:coreProperties>
</file>