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207E9-518B-46B6-A98F-BA6E9D167A7C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9283-A805-46C1-A7C2-496BE1D17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632D-2FC5-4357-BDA8-912278D36525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4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CD09-229F-4E4F-90EF-EC2344BEEDC4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B7A8-ED70-46BE-8694-207E47138EE9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58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EC7-961B-4DC8-844A-7B5D1FA5C985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F04E-890D-4328-A39D-A70E919B166D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19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DE4-83B8-4175-9A2B-457CC8269E9B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1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F527-CFB5-4899-9CC3-3E0041CB2C5C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9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3DB6-2140-4015-973F-47555335150F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9B09-F1D6-4B7E-BBD6-4BFDCDA859A8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0DA-4813-4A6C-BA6E-A28CF7E028DB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7EF5-6391-434A-80CC-9F247532A671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72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436C-56C4-493F-AC4F-963ACDBD48D2}" type="datetime1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6B37-BB1B-4A39-9B1E-D5CA41888540}" type="datetime1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421-0E47-46A4-9F94-57A75A4D6AA5}" type="datetime1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F18B-6679-4BCE-9E43-7FF2BED8C488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7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D112-2AE9-4999-984D-CEF49B9FECF1}" type="datetime1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4AFB-35E8-4B95-88DF-A46683CA7546}" type="datetime1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E03727-05A8-4872-913F-0487C60A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esmanujumniyaz@gmail.com" TargetMode="External"/><Relationship Id="rId2" Type="http://schemas.openxmlformats.org/officeDocument/2006/relationships/hyperlink" Target="mailto:basilmt2000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harvard.edu/ai/2020/" TargetMode="External"/><Relationship Id="rId2" Type="http://schemas.openxmlformats.org/officeDocument/2006/relationships/hyperlink" Target="https://pypi.org/project/markovif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et.google.com/linkredirect?authuser=0&amp;dest=http%3A%2F%2Fwww.nltk.org%2F" TargetMode="External"/><Relationship Id="rId4" Type="http://schemas.openxmlformats.org/officeDocument/2006/relationships/hyperlink" Target="https://www.pygame.org/ne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107B-46E9-4D4A-B131-638913C72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AI Generated Sonnet</a:t>
            </a:r>
            <a:br>
              <a:rPr lang="en-GB" sz="4000" dirty="0"/>
            </a:br>
            <a:r>
              <a:rPr lang="en-GB" sz="4000" dirty="0"/>
              <a:t>ADAWIE20FORGE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13A63-1EBE-49F1-A3BF-DA388F80F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Muhammed Basil M T and </a:t>
            </a:r>
            <a:r>
              <a:rPr lang="en-GB" dirty="0" err="1"/>
              <a:t>Nesma</a:t>
            </a:r>
            <a:r>
              <a:rPr lang="en-GB" dirty="0"/>
              <a:t> </a:t>
            </a:r>
            <a:r>
              <a:rPr lang="en-GB" dirty="0" err="1"/>
              <a:t>Nujum</a:t>
            </a:r>
            <a:r>
              <a:rPr lang="en-GB" dirty="0"/>
              <a:t> Niyaz</a:t>
            </a:r>
          </a:p>
          <a:p>
            <a:pPr marL="285750" indent="-285750">
              <a:buFontTx/>
              <a:buChar char="-"/>
            </a:pPr>
            <a:r>
              <a:rPr lang="en-GB" dirty="0"/>
              <a:t>TKMCE</a:t>
            </a:r>
          </a:p>
          <a:p>
            <a:pPr marL="285750" indent="-285750">
              <a:buFontTx/>
              <a:buChar char="-"/>
            </a:pPr>
            <a:r>
              <a:rPr lang="en-GB" dirty="0"/>
              <a:t>Kollam, Kerala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B263A-6960-424B-B2C9-DF236713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8838-B7BF-4F29-807D-CED14B8C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4AE5-678A-400A-B55C-FFA4A949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675"/>
            <a:ext cx="9076266" cy="52673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Team name: ADAWIE20FORGE</a:t>
            </a:r>
          </a:p>
          <a:p>
            <a:pPr marL="0" indent="0">
              <a:buNone/>
            </a:pPr>
            <a:r>
              <a:rPr lang="en-GB" dirty="0"/>
              <a:t>Team size: 2 members</a:t>
            </a:r>
          </a:p>
          <a:p>
            <a:pPr marL="0" indent="0">
              <a:buNone/>
            </a:pPr>
            <a:r>
              <a:rPr lang="en-GB" dirty="0"/>
              <a:t>Team members:</a:t>
            </a:r>
          </a:p>
          <a:p>
            <a:pPr marL="0" indent="0">
              <a:buNone/>
            </a:pPr>
            <a:r>
              <a:rPr lang="en-GB" dirty="0"/>
              <a:t>Muhammed Basil M T					  </a:t>
            </a:r>
            <a:r>
              <a:rPr lang="en-GB" dirty="0" err="1"/>
              <a:t>Nesma</a:t>
            </a:r>
            <a:r>
              <a:rPr lang="en-GB" dirty="0"/>
              <a:t> </a:t>
            </a:r>
            <a:r>
              <a:rPr lang="en-GB" dirty="0" err="1"/>
              <a:t>Nujum</a:t>
            </a:r>
            <a:r>
              <a:rPr lang="en-GB" dirty="0"/>
              <a:t> Niyaz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Contact details:</a:t>
            </a:r>
          </a:p>
          <a:p>
            <a:pPr marL="0" indent="0">
              <a:buNone/>
            </a:pPr>
            <a:r>
              <a:rPr lang="en-GB" dirty="0"/>
              <a:t>Phone:+91 6282 797 367			         +91 9847 159 068</a:t>
            </a:r>
          </a:p>
          <a:p>
            <a:pPr marL="0" indent="0">
              <a:buNone/>
            </a:pPr>
            <a:r>
              <a:rPr lang="en-GB" dirty="0"/>
              <a:t>Email:</a:t>
            </a:r>
            <a:r>
              <a:rPr lang="en-GB" b="1" dirty="0"/>
              <a:t> </a:t>
            </a:r>
            <a:r>
              <a:rPr lang="en-GB" b="1" dirty="0">
                <a:hlinkClick r:id="rId2"/>
              </a:rPr>
              <a:t>basilmt2000@gmail.com</a:t>
            </a:r>
            <a:r>
              <a:rPr lang="en-GB" b="1" dirty="0"/>
              <a:t>	 		  </a:t>
            </a:r>
            <a:r>
              <a:rPr lang="en-GB" dirty="0">
                <a:hlinkClick r:id="rId3"/>
              </a:rPr>
              <a:t>nesmanujumniyaz@gmail.com</a:t>
            </a:r>
            <a:r>
              <a:rPr lang="en-GB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D1442-F78E-46B6-87E7-6A4334D727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"/>
          <a:stretch/>
        </p:blipFill>
        <p:spPr>
          <a:xfrm>
            <a:off x="4975668" y="2514872"/>
            <a:ext cx="2185827" cy="2656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C005D-9560-44F7-A533-5E26462B3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09" y="2514873"/>
            <a:ext cx="2678886" cy="26569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0825-B82B-4603-BA7B-06D14D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1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0C11-5EA8-4ACB-B2B3-8B4C004C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94DF-0C3A-47FC-874D-76F9F7ED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/>
              <a:t>Muhammed </a:t>
            </a:r>
            <a:r>
              <a:rPr lang="en-GB" dirty="0"/>
              <a:t>Basil M T</a:t>
            </a:r>
          </a:p>
          <a:p>
            <a:r>
              <a:rPr lang="en-GB" dirty="0"/>
              <a:t>Handling the technical solution</a:t>
            </a:r>
          </a:p>
          <a:p>
            <a:r>
              <a:rPr lang="en-GB" dirty="0"/>
              <a:t>Programmer</a:t>
            </a:r>
          </a:p>
          <a:p>
            <a:r>
              <a:rPr lang="en-GB" dirty="0"/>
              <a:t>Area of expertise: Coding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Nesma</a:t>
            </a:r>
            <a:r>
              <a:rPr lang="en-GB" dirty="0"/>
              <a:t> </a:t>
            </a:r>
            <a:r>
              <a:rPr lang="en-GB" dirty="0" err="1"/>
              <a:t>Nujum</a:t>
            </a:r>
            <a:r>
              <a:rPr lang="en-GB" dirty="0"/>
              <a:t> Niyaz</a:t>
            </a:r>
          </a:p>
          <a:p>
            <a:r>
              <a:rPr lang="en-GB" dirty="0"/>
              <a:t>Handling poetic analysis</a:t>
            </a:r>
          </a:p>
          <a:p>
            <a:r>
              <a:rPr lang="en-GB" dirty="0"/>
              <a:t>Trying to ensure the generated sonnet is as accurate as possible and constantly correcting and directing the required changes.</a:t>
            </a:r>
          </a:p>
          <a:p>
            <a:r>
              <a:rPr lang="en-GB" dirty="0"/>
              <a:t>Area of expertise: Literature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41F66-D635-435F-88E2-4D99F181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6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E446-A809-4584-BDD3-E9DE455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84800"/>
            <a:ext cx="8596668" cy="733425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TECHNOLOGIES/PLATFORM/APIS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01B9-E645-4CD9-B216-79C8290E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50"/>
            <a:ext cx="8596668" cy="53816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Python</a:t>
            </a:r>
          </a:p>
          <a:p>
            <a:r>
              <a:rPr lang="en-GB" dirty="0" err="1"/>
              <a:t>Pygame</a:t>
            </a:r>
            <a:endParaRPr lang="en-GB" dirty="0"/>
          </a:p>
          <a:p>
            <a:r>
              <a:rPr lang="en-GB" dirty="0" err="1"/>
              <a:t>Markovify</a:t>
            </a:r>
            <a:endParaRPr lang="en-GB" dirty="0"/>
          </a:p>
          <a:p>
            <a:r>
              <a:rPr lang="en-GB" dirty="0"/>
              <a:t>NLTK</a:t>
            </a:r>
          </a:p>
          <a:p>
            <a:r>
              <a:rPr lang="en-GB" dirty="0" err="1"/>
              <a:t>Markovify</a:t>
            </a:r>
            <a:r>
              <a:rPr lang="en-GB" dirty="0"/>
              <a:t> is a simple, extensible Markov chain generator. Right now, its primary use is for building Markov models of large corpora of text and generating random sentences from that.</a:t>
            </a:r>
          </a:p>
          <a:p>
            <a:r>
              <a:rPr lang="en-GB" dirty="0"/>
              <a:t>We used </a:t>
            </a:r>
            <a:r>
              <a:rPr lang="en-GB" u="sng" dirty="0">
                <a:hlinkClick r:id="rId2"/>
              </a:rPr>
              <a:t>https://pypi.org/project/markovify/</a:t>
            </a:r>
            <a:r>
              <a:rPr lang="en-GB" u="sng" dirty="0"/>
              <a:t> and </a:t>
            </a:r>
            <a:br>
              <a:rPr lang="en-GB" dirty="0"/>
            </a:br>
            <a:r>
              <a:rPr lang="en-GB" u="sng" dirty="0">
                <a:hlinkClick r:id="rId3"/>
              </a:rPr>
              <a:t>https://cs50.harvard.edu/ai/2020/</a:t>
            </a:r>
            <a:r>
              <a:rPr lang="en-GB" u="sng" dirty="0"/>
              <a:t> as reference.</a:t>
            </a:r>
            <a:endParaRPr lang="en-GB" dirty="0"/>
          </a:p>
          <a:p>
            <a:r>
              <a:rPr lang="en-GB" b="1" dirty="0"/>
              <a:t>Markov Chains</a:t>
            </a:r>
            <a:r>
              <a:rPr lang="en-GB" dirty="0"/>
              <a:t> allow the prediction of a future state based on the characteristics of a present state. Suitable for </a:t>
            </a:r>
            <a:r>
              <a:rPr lang="en-GB" b="1" dirty="0"/>
              <a:t>text</a:t>
            </a:r>
            <a:r>
              <a:rPr lang="en-GB" dirty="0"/>
              <a:t>, the principle of </a:t>
            </a:r>
            <a:r>
              <a:rPr lang="en-GB" b="1" dirty="0"/>
              <a:t>Markov chain</a:t>
            </a:r>
            <a:r>
              <a:rPr lang="en-GB" dirty="0"/>
              <a:t> can be turned into a sentences </a:t>
            </a:r>
            <a:r>
              <a:rPr lang="en-GB" b="1" dirty="0"/>
              <a:t>generator</a:t>
            </a:r>
            <a:r>
              <a:rPr lang="en-GB" dirty="0"/>
              <a:t>.</a:t>
            </a:r>
          </a:p>
          <a:p>
            <a:r>
              <a:rPr lang="en-GB" dirty="0"/>
              <a:t>The Natural Language Toolkit, or more commonly NLTK, is a suite of libraries and programs for symbolic and statistical natural language processing for English written in the Python programming language.</a:t>
            </a:r>
          </a:p>
          <a:p>
            <a:r>
              <a:rPr lang="en-GB" dirty="0"/>
              <a:t>We also used </a:t>
            </a:r>
            <a:r>
              <a:rPr lang="en-GB" u="sng" dirty="0">
                <a:hlinkClick r:id="rId4"/>
              </a:rPr>
              <a:t>https://www.pygame.org/news</a:t>
            </a:r>
            <a:r>
              <a:rPr lang="en-GB" u="sng" dirty="0"/>
              <a:t> and </a:t>
            </a:r>
            <a:r>
              <a:rPr lang="en-GB" u="sng" dirty="0">
                <a:hlinkClick r:id="rId5"/>
              </a:rPr>
              <a:t>http://www.nltk.org/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2DAC-723E-40F3-9835-A0960B9A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0D37-45AA-4453-8C02-E9C775A1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ARCHITECTURE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BCD6-69F8-4447-BF08-955A0C3A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743450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GB" dirty="0"/>
              <a:t>First off, we used the given data set and used </a:t>
            </a:r>
            <a:r>
              <a:rPr lang="en-GB" dirty="0" err="1"/>
              <a:t>Markovify</a:t>
            </a:r>
            <a:r>
              <a:rPr lang="en-GB" dirty="0"/>
              <a:t> and NLTK.</a:t>
            </a:r>
          </a:p>
          <a:p>
            <a:pPr>
              <a:buAutoNum type="arabicPeriod"/>
            </a:pPr>
            <a:r>
              <a:rPr lang="en-GB" dirty="0"/>
              <a:t>Then we tried to incorporate the rules of sonnets. Here we are attempting to create a Shakespearean Sonnet.</a:t>
            </a:r>
          </a:p>
          <a:p>
            <a:pPr>
              <a:buAutoNum type="arabicPeriod"/>
            </a:pPr>
            <a:r>
              <a:rPr lang="en-GB" dirty="0"/>
              <a:t>We started off by limiting the content to 14 lines</a:t>
            </a:r>
          </a:p>
          <a:p>
            <a:pPr>
              <a:buAutoNum type="arabicPeriod"/>
            </a:pPr>
            <a:r>
              <a:rPr lang="en-GB" dirty="0"/>
              <a:t>Then we took the average number of words in a single line from the data set and implemented the same word limit to the lines in our sonnet.</a:t>
            </a:r>
          </a:p>
          <a:p>
            <a:pPr>
              <a:buAutoNum type="arabicPeriod"/>
            </a:pPr>
            <a:r>
              <a:rPr lang="en-GB" dirty="0"/>
              <a:t>Then we started replacing words to old English words. </a:t>
            </a:r>
          </a:p>
          <a:p>
            <a:pPr marL="0" indent="0">
              <a:buNone/>
            </a:pPr>
            <a:r>
              <a:rPr lang="en-GB" dirty="0"/>
              <a:t>For example</a:t>
            </a:r>
          </a:p>
          <a:p>
            <a:r>
              <a:rPr lang="en-GB" dirty="0"/>
              <a:t>art = are</a:t>
            </a:r>
          </a:p>
          <a:p>
            <a:r>
              <a:rPr lang="en-GB" dirty="0"/>
              <a:t>dost = do</a:t>
            </a:r>
          </a:p>
          <a:p>
            <a:r>
              <a:rPr lang="en-GB" dirty="0"/>
              <a:t>doth =</a:t>
            </a:r>
            <a:r>
              <a:rPr lang="en-GB" b="1" dirty="0"/>
              <a:t> </a:t>
            </a:r>
            <a:r>
              <a:rPr lang="en-GB" dirty="0"/>
              <a:t>does</a:t>
            </a:r>
          </a:p>
          <a:p>
            <a:r>
              <a:rPr lang="en-GB" dirty="0"/>
              <a:t>'ere = before</a:t>
            </a:r>
          </a:p>
          <a:p>
            <a:r>
              <a:rPr lang="en-GB" dirty="0"/>
              <a:t>hast = have</a:t>
            </a:r>
          </a:p>
          <a:p>
            <a:pPr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08296-FF4C-4634-A315-0FD4B769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EB8-92B3-4872-82ED-F9B94F3B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ARCHITECTURE(continued)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54C-464C-4FA2-8FA6-930CCF62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45745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6. After that, we tried to implement a rhyming scheme.</a:t>
            </a:r>
          </a:p>
          <a:p>
            <a:pPr marL="0" indent="0">
              <a:buNone/>
            </a:pPr>
            <a:r>
              <a:rPr lang="en-GB" dirty="0"/>
              <a:t>For this we take the last word of the lines alternatively and try to find a synonym of the word which rhymes with the alternate line.</a:t>
            </a:r>
          </a:p>
          <a:p>
            <a:pPr marL="0" indent="0">
              <a:buNone/>
            </a:pPr>
            <a:r>
              <a:rPr lang="en-GB" dirty="0"/>
              <a:t>For example,</a:t>
            </a:r>
          </a:p>
          <a:p>
            <a:pPr marL="0" indent="0">
              <a:buNone/>
            </a:pPr>
            <a:r>
              <a:rPr lang="en-GB" dirty="0"/>
              <a:t>to feast on them . and look there</a:t>
            </a:r>
            <a:br>
              <a:rPr lang="en-GB" dirty="0"/>
            </a:br>
            <a:r>
              <a:rPr lang="en-GB" dirty="0"/>
              <a:t>they talk , in dust , or miles of flinty </a:t>
            </a:r>
            <a:r>
              <a:rPr lang="en-GB" dirty="0">
                <a:solidFill>
                  <a:srgbClr val="00B0F0"/>
                </a:solidFill>
              </a:rPr>
              <a:t>ground</a:t>
            </a:r>
            <a:br>
              <a:rPr lang="en-GB" dirty="0"/>
            </a:br>
            <a:r>
              <a:rPr lang="en-GB" dirty="0"/>
              <a:t>and the ache here in the dark for breath</a:t>
            </a:r>
            <a:br>
              <a:rPr lang="en-GB" dirty="0"/>
            </a:br>
            <a:r>
              <a:rPr lang="en-GB" dirty="0"/>
              <a:t>and breath , and little dimpled </a:t>
            </a:r>
            <a:r>
              <a:rPr lang="en-GB" dirty="0">
                <a:solidFill>
                  <a:srgbClr val="00B0F0"/>
                </a:solidFill>
              </a:rPr>
              <a:t>hand</a:t>
            </a:r>
          </a:p>
          <a:p>
            <a:pPr marL="0" indent="0">
              <a:buNone/>
            </a:pPr>
            <a:r>
              <a:rPr lang="en-GB" dirty="0"/>
              <a:t>7. Once we were done with these tasks, we built a user friendly UI that is aesthetically appealing using </a:t>
            </a:r>
            <a:r>
              <a:rPr lang="en-GB" dirty="0" err="1"/>
              <a:t>Pygame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69F6-F116-476D-9E0E-EBAB8971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5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0889-126E-42D5-84CE-85EA9DE9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EXPLORATION, MODELLING, </a:t>
            </a:r>
            <a:br>
              <a:rPr lang="en-GB" dirty="0"/>
            </a:br>
            <a:r>
              <a:rPr lang="en-GB" dirty="0"/>
              <a:t>VISUALIZATION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6637-01EC-45F8-8A61-CC3CCFC0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251"/>
            <a:ext cx="8596668" cy="4041112"/>
          </a:xfrm>
        </p:spPr>
        <p:txBody>
          <a:bodyPr/>
          <a:lstStyle/>
          <a:p>
            <a:r>
              <a:rPr lang="en-GB" dirty="0"/>
              <a:t>We took the average number of words in a single line from the data set and implemented the same word limit to the lines in our sonnet. This is how we used data exploration.</a:t>
            </a:r>
          </a:p>
          <a:p>
            <a:r>
              <a:rPr lang="en-GB" dirty="0"/>
              <a:t>We were trying to create a sonnet of the Shakespearean model. Here we used data modelling to set the number of lines, a word limit(average number of lines used in given data set), as well as a rhyming scheme of sorts.</a:t>
            </a:r>
          </a:p>
          <a:p>
            <a:r>
              <a:rPr lang="en-GB" dirty="0"/>
              <a:t>Here we are visualizing the data as the number of rhyming words we were able to obtain, word count, etc.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6E21-5C2C-4AB6-915C-532ACF2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2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74F9-6FDF-4862-BC5D-F5724B6E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FRAMEWORKS/TOOLS USED FOR UI/UX DESIGN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0453-2FD1-4F0C-8C6C-879C21AC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/>
          <a:lstStyle/>
          <a:p>
            <a:r>
              <a:rPr lang="en-GB" dirty="0"/>
              <a:t>We used </a:t>
            </a:r>
            <a:r>
              <a:rPr lang="en-GB" dirty="0" err="1"/>
              <a:t>Pygame</a:t>
            </a:r>
            <a:r>
              <a:rPr lang="en-GB" dirty="0"/>
              <a:t> to build the User Interface.</a:t>
            </a:r>
          </a:p>
          <a:p>
            <a:r>
              <a:rPr lang="en-GB" dirty="0" err="1"/>
              <a:t>Pygame</a:t>
            </a:r>
            <a:r>
              <a:rPr lang="en-GB" dirty="0"/>
              <a:t> is a cross-platform set of Python modules designed for writing video games. It includes computer graphics and sound libraries designed to be used with the Python programming language</a:t>
            </a:r>
          </a:p>
          <a:p>
            <a:r>
              <a:rPr lang="en-GB" dirty="0"/>
              <a:t>We have modelled our interface after ancient scrolls in order to give a rustic feel as we are incorporating old English words.</a:t>
            </a:r>
          </a:p>
          <a:p>
            <a:r>
              <a:rPr lang="en-GB" dirty="0"/>
              <a:t>We are also using a font that immediately reminds us of literature and Shakespearean times.</a:t>
            </a:r>
          </a:p>
          <a:p>
            <a:r>
              <a:rPr lang="en-GB" dirty="0"/>
              <a:t>The User Interface is very user friendly. The user merely needs to click on the generate button to generate a sonnet.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86EC-11C1-408F-A8B2-29BFD14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727-05A8-4872-913F-0487C60A608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1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748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AI Generated Sonnet ADAWIE20FORGE</vt:lpstr>
      <vt:lpstr>TEAM</vt:lpstr>
      <vt:lpstr>ROLE OF TEAM MEMBERS</vt:lpstr>
      <vt:lpstr>  TECHNOLOGIES/PLATFORM/APIS  </vt:lpstr>
      <vt:lpstr>SOLUTION ARCHITECTURE  </vt:lpstr>
      <vt:lpstr>SOLUTION ARCHITECTURE(continued)</vt:lpstr>
      <vt:lpstr>DATA EXPLORATION, MODELLING,  VISUALIZATION  </vt:lpstr>
      <vt:lpstr>FRAMEWORKS/TOOLS USED FOR UI/UX DESIGN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ness99nnn@gmail.com</dc:creator>
  <cp:lastModifiedBy>ness99nnn@gmail.com</cp:lastModifiedBy>
  <cp:revision>89</cp:revision>
  <dcterms:created xsi:type="dcterms:W3CDTF">2020-09-16T19:46:23Z</dcterms:created>
  <dcterms:modified xsi:type="dcterms:W3CDTF">2020-09-21T11:28:51Z</dcterms:modified>
</cp:coreProperties>
</file>