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82404-24C0-4EBC-A663-454ADF6D2D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A966F6E-D8D4-4272-BCC0-BC735EE24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7086CA-50E7-45A8-B3E3-78E2F49D6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29009-CE73-4BCD-B7B7-2E308A2FD4E6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EE3EE-9674-4556-863B-E7C3875F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763762-C1BD-4E31-920B-486D6E67F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4E7E-E4B2-4586-90FF-C1A47CBE6EA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93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B6AD9F-A737-43D2-89A4-C61D5FFD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B293D75-DF72-4697-9BB5-B2547A193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433FF0-3698-440B-8B93-23CCB6A0A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29009-CE73-4BCD-B7B7-2E308A2FD4E6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C72035-E0FD-4965-8261-8683393E3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9197DB-D06C-472E-A804-0E7E18601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4E7E-E4B2-4586-90FF-C1A47CBE6EA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69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2743420-755A-4444-8F19-DEFA920B43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881176-7972-48DD-BA73-7B92454D2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218AE5-FFE7-4794-BD61-C021F674E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29009-CE73-4BCD-B7B7-2E308A2FD4E6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CBDAD4-D12F-4DCA-A454-59906F9D1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765D46-2ED0-4518-8882-38BA56E54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4E7E-E4B2-4586-90FF-C1A47CBE6EA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A9A3CC-138D-4F9F-A751-1A2570378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24AC7E-F6F8-4C60-A550-B2757C383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6D44B7-333C-469A-8BC3-8858560F2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29009-CE73-4BCD-B7B7-2E308A2FD4E6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D9816C-C198-428B-960E-0C659B193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19CDE2-1CC8-435F-B65D-A4E702B3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4E7E-E4B2-4586-90FF-C1A47CBE6EA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57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B8EB84-1E53-49C0-96B9-EB914D71D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D0464D-696F-4926-B6A0-2A3B58489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634406-8D7E-4E77-B803-D19F19B8F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29009-CE73-4BCD-B7B7-2E308A2FD4E6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52AD22-118B-4961-83D8-AC766008B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658074-D50B-4827-BFB2-5AD8C996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4E7E-E4B2-4586-90FF-C1A47CBE6EA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04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A92FC2-4848-4A46-B187-78F55A70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FE04EE-83C8-4028-B153-35F143D61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75207F4-9DC0-4145-AF32-C6E0A2157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AC139D-9949-49BF-85A4-D9CDF30C6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29009-CE73-4BCD-B7B7-2E308A2FD4E6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C03A3E0-CB51-46FA-83A0-B9643FE00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E3EEDD-6850-4BD0-AC54-C6F88EE60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4E7E-E4B2-4586-90FF-C1A47CBE6EA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76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FE72A7-A42F-4BEB-A7FC-44C077948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F4B841-4025-44A9-B171-AC041EE72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57A9861-FED8-4A31-B541-606046D28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46FF199-912D-4DC5-AF39-4FB0F257D1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A8174A7-194E-4A30-BD3E-1EA3647036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CD8D5C1-7B70-45AB-A43B-B037E024C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29009-CE73-4BCD-B7B7-2E308A2FD4E6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0986014-A810-4597-9CD9-C2748366C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2EE4176-4347-4D08-9FCC-A8EA29E9B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4E7E-E4B2-4586-90FF-C1A47CBE6EA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66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F4DC97-1F8B-41BA-BFA0-A1ACA1818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1FFA257-2AA4-458A-8407-246B96D72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29009-CE73-4BCD-B7B7-2E308A2FD4E6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91FAD2-03B6-465C-B973-E7383755C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B73C81C-9B45-4162-8B82-4AEC913AF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4E7E-E4B2-4586-90FF-C1A47CBE6EA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91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70D53E4-7902-42B8-88F5-AD482AA15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29009-CE73-4BCD-B7B7-2E308A2FD4E6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6A08C31-84DA-46FC-8D3A-DE390333B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633A63-1B2E-4D8B-94B2-FC1FDBF7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4E7E-E4B2-4586-90FF-C1A47CBE6EA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7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824429-4509-4F1A-8D4E-EF5D72BD9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372653-3BE0-48B6-B9DD-2A9D11628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AE0FA88-063B-4EF5-BC3C-2739DEAA2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051DF83-50D1-4169-8183-246356D21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29009-CE73-4BCD-B7B7-2E308A2FD4E6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755B5EA-839E-48BF-9E2B-8CD04EAA0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F17DAE3-392C-4598-BFB5-96F1FB891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4E7E-E4B2-4586-90FF-C1A47CBE6EA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33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0061D5-11D6-41AB-9421-D7C05D9FD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ED1705C-DEAB-47B2-938F-E792F2B62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CDC0406-FEC2-44C8-AB9D-01927D68A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AD8FA23-0609-412B-9BBC-94437E8EF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29009-CE73-4BCD-B7B7-2E308A2FD4E6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9767CD9-84AE-4D7B-9B62-03458F5B0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F67164-90EF-42E3-AD5D-39C9D79F5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4E7E-E4B2-4586-90FF-C1A47CBE6EA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6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57BEBB1-0F28-4875-9630-D21F8E72E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7D26C0-186B-457A-81A6-3FD1A936C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0063C7-4C68-431E-A6AB-13CD335C09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29009-CE73-4BCD-B7B7-2E308A2FD4E6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0194A6-AE42-4A34-80BA-26E0F51DA9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2FAAC1-29DA-449D-9986-BBC5B96CB8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94E7E-E4B2-4586-90FF-C1A47CBE6EA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3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F652A17-EFFB-441B-A75E-0CF215AD72CA}"/>
              </a:ext>
            </a:extLst>
          </p:cNvPr>
          <p:cNvCxnSpPr>
            <a:stCxn id="8" idx="3"/>
            <a:endCxn id="4" idx="1"/>
          </p:cNvCxnSpPr>
          <p:nvPr/>
        </p:nvCxnSpPr>
        <p:spPr>
          <a:xfrm flipV="1">
            <a:off x="1946177" y="2790145"/>
            <a:ext cx="521623" cy="20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4FCF3AAE-18A1-471F-AEF7-1EDFD195AFC2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4347400" y="2790145"/>
            <a:ext cx="650411" cy="25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A0E37E30-84D1-45F5-8400-8375866B0E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167"/>
          <a:stretch/>
        </p:blipFill>
        <p:spPr>
          <a:xfrm>
            <a:off x="7706100" y="62010"/>
            <a:ext cx="2324988" cy="1770294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52B4FD36-AB12-4C10-A211-9AFC4AFD09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79" r="34053"/>
          <a:stretch/>
        </p:blipFill>
        <p:spPr>
          <a:xfrm>
            <a:off x="10010833" y="123976"/>
            <a:ext cx="2198136" cy="1708328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7AD7D5B3-4C8C-4B14-AAC2-6C0AD1569E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48" r="513"/>
          <a:stretch/>
        </p:blipFill>
        <p:spPr>
          <a:xfrm>
            <a:off x="7726561" y="1839262"/>
            <a:ext cx="2365278" cy="1763124"/>
          </a:xfrm>
          <a:prstGeom prst="rect">
            <a:avLst/>
          </a:prstGeom>
        </p:spPr>
      </p:pic>
      <p:sp>
        <p:nvSpPr>
          <p:cNvPr id="31" name="Accolade ouvrante 30">
            <a:extLst>
              <a:ext uri="{FF2B5EF4-FFF2-40B4-BE49-F238E27FC236}">
                <a16:creationId xmlns:a16="http://schemas.microsoft.com/office/drawing/2014/main" id="{3A56FF81-111C-4115-AEB3-BC1082A4E551}"/>
              </a:ext>
            </a:extLst>
          </p:cNvPr>
          <p:cNvSpPr/>
          <p:nvPr/>
        </p:nvSpPr>
        <p:spPr>
          <a:xfrm>
            <a:off x="7572286" y="59119"/>
            <a:ext cx="293087" cy="5453225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862ED813-E525-4DCB-9215-0FC2947C2D82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6907892" y="2792665"/>
            <a:ext cx="4703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 : en angle 40">
            <a:extLst>
              <a:ext uri="{FF2B5EF4-FFF2-40B4-BE49-F238E27FC236}">
                <a16:creationId xmlns:a16="http://schemas.microsoft.com/office/drawing/2014/main" id="{84FF890D-F8A8-4BD7-A091-9028CF0C799B}"/>
              </a:ext>
            </a:extLst>
          </p:cNvPr>
          <p:cNvCxnSpPr>
            <a:cxnSpLocks/>
            <a:stCxn id="54" idx="2"/>
          </p:cNvCxnSpPr>
          <p:nvPr/>
        </p:nvCxnSpPr>
        <p:spPr>
          <a:xfrm rot="5400000">
            <a:off x="7412526" y="3342652"/>
            <a:ext cx="131378" cy="522334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22DCE410-FCE7-49D6-A736-D8E14326ED2A}"/>
              </a:ext>
            </a:extLst>
          </p:cNvPr>
          <p:cNvCxnSpPr>
            <a:stCxn id="20" idx="0"/>
            <a:endCxn id="4" idx="2"/>
          </p:cNvCxnSpPr>
          <p:nvPr/>
        </p:nvCxnSpPr>
        <p:spPr>
          <a:xfrm flipV="1">
            <a:off x="3407600" y="3414985"/>
            <a:ext cx="0" cy="973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68B17A51-ACEB-45BC-B396-954268F0858F}"/>
              </a:ext>
            </a:extLst>
          </p:cNvPr>
          <p:cNvGrpSpPr/>
          <p:nvPr/>
        </p:nvGrpSpPr>
        <p:grpSpPr>
          <a:xfrm>
            <a:off x="36096" y="1452158"/>
            <a:ext cx="1910081" cy="2295124"/>
            <a:chOff x="36096" y="1336548"/>
            <a:chExt cx="1910081" cy="2295124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7CEA66B4-9874-4175-9F8D-10CCA58E9A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850" t="7656" r="1319" b="8395"/>
            <a:stretch/>
          </p:blipFill>
          <p:spPr>
            <a:xfrm>
              <a:off x="36096" y="1721592"/>
              <a:ext cx="1910081" cy="1910080"/>
            </a:xfrm>
            <a:prstGeom prst="rect">
              <a:avLst/>
            </a:prstGeom>
          </p:spPr>
        </p:pic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C7BCFBBC-0675-4FF9-AAF5-1C912ADDDBE6}"/>
                </a:ext>
              </a:extLst>
            </p:cNvPr>
            <p:cNvSpPr txBox="1"/>
            <p:nvPr/>
          </p:nvSpPr>
          <p:spPr>
            <a:xfrm>
              <a:off x="287993" y="1336548"/>
              <a:ext cx="1406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Raw image </a:t>
              </a:r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19874304-F011-4255-8502-001FA7D3C27D}"/>
              </a:ext>
            </a:extLst>
          </p:cNvPr>
          <p:cNvGrpSpPr/>
          <p:nvPr/>
        </p:nvGrpSpPr>
        <p:grpSpPr>
          <a:xfrm>
            <a:off x="2467800" y="1821490"/>
            <a:ext cx="1932240" cy="1593495"/>
            <a:chOff x="3007898" y="1700121"/>
            <a:chExt cx="1932240" cy="159349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C278B18-A19C-4F9E-AF4B-F92F07711454}"/>
                </a:ext>
              </a:extLst>
            </p:cNvPr>
            <p:cNvSpPr/>
            <p:nvPr/>
          </p:nvSpPr>
          <p:spPr>
            <a:xfrm>
              <a:off x="3007898" y="2043936"/>
              <a:ext cx="1879600" cy="12496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34880739-169D-41C0-ADCF-66D565DCF1F6}"/>
                </a:ext>
              </a:extLst>
            </p:cNvPr>
            <p:cNvSpPr txBox="1"/>
            <p:nvPr/>
          </p:nvSpPr>
          <p:spPr>
            <a:xfrm>
              <a:off x="3174224" y="1700121"/>
              <a:ext cx="1765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Neural Network</a:t>
              </a:r>
            </a:p>
          </p:txBody>
        </p:sp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5CB7218F-79FB-4991-B264-5543802739AF}"/>
              </a:ext>
            </a:extLst>
          </p:cNvPr>
          <p:cNvGrpSpPr/>
          <p:nvPr/>
        </p:nvGrpSpPr>
        <p:grpSpPr>
          <a:xfrm>
            <a:off x="4997811" y="1463601"/>
            <a:ext cx="1910081" cy="2291959"/>
            <a:chOff x="5949219" y="1339712"/>
            <a:chExt cx="1910081" cy="2291959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E2883E6C-FC94-4508-BF03-50C871BE8D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67" t="7301" r="68675" b="8887"/>
            <a:stretch/>
          </p:blipFill>
          <p:spPr>
            <a:xfrm>
              <a:off x="5949219" y="1705880"/>
              <a:ext cx="1910081" cy="1925791"/>
            </a:xfrm>
            <a:prstGeom prst="rect">
              <a:avLst/>
            </a:prstGeom>
          </p:spPr>
        </p:pic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84801B8A-1216-4717-A55C-1CC5EDAB397F}"/>
                </a:ext>
              </a:extLst>
            </p:cNvPr>
            <p:cNvSpPr txBox="1"/>
            <p:nvPr/>
          </p:nvSpPr>
          <p:spPr>
            <a:xfrm>
              <a:off x="6163676" y="1339712"/>
              <a:ext cx="16842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Labeled image</a:t>
              </a:r>
            </a:p>
          </p:txBody>
        </p:sp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8765E8E6-A8A1-4509-BEA7-0C6FBAB87BBB}"/>
              </a:ext>
            </a:extLst>
          </p:cNvPr>
          <p:cNvGrpSpPr/>
          <p:nvPr/>
        </p:nvGrpSpPr>
        <p:grpSpPr>
          <a:xfrm>
            <a:off x="2256717" y="4388587"/>
            <a:ext cx="2301766" cy="2198984"/>
            <a:chOff x="2796815" y="4616854"/>
            <a:chExt cx="2301766" cy="2198984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7406F96E-A48E-49FA-B5FC-BEE587AD5260}"/>
                </a:ext>
              </a:extLst>
            </p:cNvPr>
            <p:cNvGrpSpPr/>
            <p:nvPr/>
          </p:nvGrpSpPr>
          <p:grpSpPr>
            <a:xfrm>
              <a:off x="2984053" y="4616854"/>
              <a:ext cx="1927290" cy="1899919"/>
              <a:chOff x="1423954" y="3286760"/>
              <a:chExt cx="1927290" cy="1899919"/>
            </a:xfrm>
          </p:grpSpPr>
          <p:pic>
            <p:nvPicPr>
              <p:cNvPr id="20" name="Image 19">
                <a:extLst>
                  <a:ext uri="{FF2B5EF4-FFF2-40B4-BE49-F238E27FC236}">
                    <a16:creationId xmlns:a16="http://schemas.microsoft.com/office/drawing/2014/main" id="{3E79EFD8-1311-4F85-BB13-DDC5DB18EA5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123" t="7868" r="34457" b="7624"/>
              <a:stretch/>
            </p:blipFill>
            <p:spPr>
              <a:xfrm>
                <a:off x="1423954" y="3286760"/>
                <a:ext cx="1927290" cy="1899919"/>
              </a:xfrm>
              <a:prstGeom prst="rect">
                <a:avLst/>
              </a:prstGeom>
            </p:spPr>
          </p:pic>
          <p:sp>
            <p:nvSpPr>
              <p:cNvPr id="21" name="Ellipse 20">
                <a:extLst>
                  <a:ext uri="{FF2B5EF4-FFF2-40B4-BE49-F238E27FC236}">
                    <a16:creationId xmlns:a16="http://schemas.microsoft.com/office/drawing/2014/main" id="{55624602-33FB-4CF9-80AA-5358C1A53409}"/>
                  </a:ext>
                </a:extLst>
              </p:cNvPr>
              <p:cNvSpPr/>
              <p:nvPr/>
            </p:nvSpPr>
            <p:spPr>
              <a:xfrm>
                <a:off x="2387599" y="4693920"/>
                <a:ext cx="223521" cy="19304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CBA7DB8F-5D04-41C2-822A-5BAA0E126471}"/>
                </a:ext>
              </a:extLst>
            </p:cNvPr>
            <p:cNvSpPr txBox="1"/>
            <p:nvPr/>
          </p:nvSpPr>
          <p:spPr>
            <a:xfrm>
              <a:off x="2796815" y="6446506"/>
              <a:ext cx="23017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Corrected ground truth</a:t>
              </a:r>
            </a:p>
          </p:txBody>
        </p:sp>
      </p:grpSp>
      <p:sp>
        <p:nvSpPr>
          <p:cNvPr id="54" name="ZoneTexte 53">
            <a:extLst>
              <a:ext uri="{FF2B5EF4-FFF2-40B4-BE49-F238E27FC236}">
                <a16:creationId xmlns:a16="http://schemas.microsoft.com/office/drawing/2014/main" id="{6A871BE3-E790-4031-8EE1-40A899715556}"/>
              </a:ext>
            </a:extLst>
          </p:cNvPr>
          <p:cNvSpPr txBox="1"/>
          <p:nvPr/>
        </p:nvSpPr>
        <p:spPr>
          <a:xfrm>
            <a:off x="8907247" y="5519302"/>
            <a:ext cx="2365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2778A048-9A92-4B54-B032-21EF7B318A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6" t="11815" r="14138" b="11815"/>
          <a:stretch/>
        </p:blipFill>
        <p:spPr>
          <a:xfrm>
            <a:off x="10124674" y="3731524"/>
            <a:ext cx="2046971" cy="1566963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id="{FEAEA669-7727-4998-AD0D-39CE1AD7B14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00" t="56026" r="36287" b="12880"/>
          <a:stretch/>
        </p:blipFill>
        <p:spPr>
          <a:xfrm>
            <a:off x="7984118" y="3559179"/>
            <a:ext cx="2046970" cy="1892171"/>
          </a:xfrm>
          <a:prstGeom prst="rect">
            <a:avLst/>
          </a:prstGeom>
        </p:spPr>
      </p:pic>
      <p:pic>
        <p:nvPicPr>
          <p:cNvPr id="74" name="Image 73">
            <a:extLst>
              <a:ext uri="{FF2B5EF4-FFF2-40B4-BE49-F238E27FC236}">
                <a16:creationId xmlns:a16="http://schemas.microsoft.com/office/drawing/2014/main" id="{265B2741-38A5-4959-BF4F-CCD7D50E022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6" t="10412" r="51810" b="2726"/>
          <a:stretch/>
        </p:blipFill>
        <p:spPr>
          <a:xfrm>
            <a:off x="10060378" y="1941798"/>
            <a:ext cx="2148591" cy="155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406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11</Words>
  <Application>Microsoft Office PowerPoint</Application>
  <PresentationFormat>Grand écran</PresentationFormat>
  <Paragraphs>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Nessim Louafi</dc:creator>
  <cp:lastModifiedBy>Nessim Louafi</cp:lastModifiedBy>
  <cp:revision>4</cp:revision>
  <dcterms:created xsi:type="dcterms:W3CDTF">2022-05-14T10:14:12Z</dcterms:created>
  <dcterms:modified xsi:type="dcterms:W3CDTF">2022-05-14T11:38:19Z</dcterms:modified>
</cp:coreProperties>
</file>