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82404-24C0-4EBC-A663-454ADF6D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966F6E-D8D4-4272-BCC0-BC735EE2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086CA-50E7-45A8-B3E3-78E2F49D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EE3EE-9674-4556-863B-E7C3875F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63762-C1BD-4E31-920B-486D6E6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6AD9F-A737-43D2-89A4-C61D5FF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293D75-DF72-4697-9BB5-B2547A193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33FF0-3698-440B-8B93-23CCB6A0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72035-E0FD-4965-8261-8683393E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197DB-D06C-472E-A804-0E7E186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743420-755A-4444-8F19-DEFA920B4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81176-7972-48DD-BA73-7B92454D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18AE5-FFE7-4794-BD61-C021F674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CBDAD4-D12F-4DCA-A454-59906F9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65D46-2ED0-4518-8882-38BA56E5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3CC-138D-4F9F-A751-1A25703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4AC7E-F6F8-4C60-A550-B2757C38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D44B7-333C-469A-8BC3-8858560F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9816C-C198-428B-960E-0C659B19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9CDE2-1CC8-435F-B65D-A4E702B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8EB84-1E53-49C0-96B9-EB914D71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0464D-696F-4926-B6A0-2A3B5848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34406-8D7E-4E77-B803-D19F19B8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2AD22-118B-4961-83D8-AC76600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58074-D50B-4827-BFB2-5AD8C99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2FC2-4848-4A46-B187-78F55A7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E04EE-83C8-4028-B153-35F143D61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207F4-9DC0-4145-AF32-C6E0A2157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C139D-9949-49BF-85A4-D9CDF30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3A3E0-CB51-46FA-83A0-B9643FE0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3EEDD-6850-4BD0-AC54-C6F88EE6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E72A7-A42F-4BEB-A7FC-44C07794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4B841-4025-44A9-B171-AC041EE7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A9861-FED8-4A31-B541-606046D2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6FF199-912D-4DC5-AF39-4FB0F257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8174A7-194E-4A30-BD3E-1EA36470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D8D5C1-7B70-45AB-A43B-B037E02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986014-A810-4597-9CD9-C2748366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EE4176-4347-4D08-9FCC-A8EA29E9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4DC97-1F8B-41BA-BFA0-A1ACA181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FFA257-2AA4-458A-8407-246B96D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91FAD2-03B6-465C-B973-E7383755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3C81C-9B45-4162-8B82-4AEC913A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0D53E4-7902-42B8-88F5-AD482AA1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A08C31-84DA-46FC-8D3A-DE390333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633A63-1B2E-4D8B-94B2-FC1FDBF7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24429-4509-4F1A-8D4E-EF5D72BD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72653-3BE0-48B6-B9DD-2A9D1162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FA88-063B-4EF5-BC3C-2739DEAA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1DF83-50D1-4169-8183-246356D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55B5EA-839E-48BF-9E2B-8CD04EA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DAE3-392C-4598-BFB5-96F1FB89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061D5-11D6-41AB-9421-D7C05D9F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D1705C-DEAB-47B2-938F-E792F2B62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C0406-FEC2-44C8-AB9D-01927D68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D8FA23-0609-412B-9BBC-94437E8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67CD9-84AE-4D7B-9B62-03458F5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67164-90EF-42E3-AD5D-39C9D79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7BEBB1-0F28-4875-9630-D21F8E72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D26C0-186B-457A-81A6-3FD1A936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063C7-4C68-431E-A6AB-13CD335C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9009-CE73-4BCD-B7B7-2E308A2FD4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194A6-AE42-4A34-80BA-26E0F51D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FAAC1-29DA-449D-9986-BBC5B96CB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4E7E-E4B2-4586-90FF-C1A47CBE6E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FA7A5EFD-CD6E-4EDD-B528-45D39782AD26}"/>
              </a:ext>
            </a:extLst>
          </p:cNvPr>
          <p:cNvGrpSpPr/>
          <p:nvPr/>
        </p:nvGrpSpPr>
        <p:grpSpPr>
          <a:xfrm>
            <a:off x="232881" y="59119"/>
            <a:ext cx="11976088" cy="6401130"/>
            <a:chOff x="232881" y="59119"/>
            <a:chExt cx="11976088" cy="6401130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F652A17-EFFB-441B-A75E-0CF215AD72CA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226557" y="2782764"/>
              <a:ext cx="241243" cy="7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4FCF3AAE-18A1-471F-AEF7-1EDFD195AFC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347400" y="2790145"/>
              <a:ext cx="650411" cy="2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0E37E30-84D1-45F5-8400-8375866B0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167"/>
            <a:stretch/>
          </p:blipFill>
          <p:spPr>
            <a:xfrm>
              <a:off x="7706100" y="62010"/>
              <a:ext cx="2324988" cy="1770294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52B4FD36-AB12-4C10-A211-9AFC4AFD0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79" r="34053"/>
            <a:stretch/>
          </p:blipFill>
          <p:spPr>
            <a:xfrm>
              <a:off x="10010833" y="123976"/>
              <a:ext cx="2198136" cy="1708328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7AD7D5B3-4C8C-4B14-AAC2-6C0AD1569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8" r="513"/>
            <a:stretch/>
          </p:blipFill>
          <p:spPr>
            <a:xfrm>
              <a:off x="7726561" y="1839262"/>
              <a:ext cx="2365278" cy="1763124"/>
            </a:xfrm>
            <a:prstGeom prst="rect">
              <a:avLst/>
            </a:prstGeom>
          </p:spPr>
        </p:pic>
        <p:sp>
          <p:nvSpPr>
            <p:cNvPr id="31" name="Accolade ouvrante 30">
              <a:extLst>
                <a:ext uri="{FF2B5EF4-FFF2-40B4-BE49-F238E27FC236}">
                  <a16:creationId xmlns:a16="http://schemas.microsoft.com/office/drawing/2014/main" id="{3A56FF81-111C-4115-AEB3-BC1082A4E551}"/>
                </a:ext>
              </a:extLst>
            </p:cNvPr>
            <p:cNvSpPr/>
            <p:nvPr/>
          </p:nvSpPr>
          <p:spPr>
            <a:xfrm>
              <a:off x="7572286" y="59119"/>
              <a:ext cx="293087" cy="545322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62ED813-E525-4DCB-9215-0FC2947C2D82}"/>
                </a:ext>
              </a:extLst>
            </p:cNvPr>
            <p:cNvCxnSpPr>
              <a:cxnSpLocks/>
            </p:cNvCxnSpPr>
            <p:nvPr/>
          </p:nvCxnSpPr>
          <p:spPr>
            <a:xfrm>
              <a:off x="6907892" y="2792665"/>
              <a:ext cx="470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ngle 40">
              <a:extLst>
                <a:ext uri="{FF2B5EF4-FFF2-40B4-BE49-F238E27FC236}">
                  <a16:creationId xmlns:a16="http://schemas.microsoft.com/office/drawing/2014/main" id="{84FF890D-F8A8-4BD7-A091-9028CF0C799B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5400000">
              <a:off x="7412526" y="3342652"/>
              <a:ext cx="131378" cy="522334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22DCE410-FCE7-49D6-A736-D8E14326ED2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407600" y="3414985"/>
              <a:ext cx="0" cy="973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8B17A51-ACEB-45BC-B396-954268F0858F}"/>
                </a:ext>
              </a:extLst>
            </p:cNvPr>
            <p:cNvGrpSpPr/>
            <p:nvPr/>
          </p:nvGrpSpPr>
          <p:grpSpPr>
            <a:xfrm>
              <a:off x="232881" y="1404533"/>
              <a:ext cx="1993676" cy="2387130"/>
              <a:chOff x="318546" y="1336547"/>
              <a:chExt cx="1993676" cy="2387130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7CEA66B4-9874-4175-9F8D-10CCA58E9A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98" t="6653" r="1787" b="9957"/>
              <a:stretch/>
            </p:blipFill>
            <p:spPr>
              <a:xfrm>
                <a:off x="318546" y="1705879"/>
                <a:ext cx="1993676" cy="2017798"/>
              </a:xfrm>
              <a:prstGeom prst="rect">
                <a:avLst/>
              </a:prstGeom>
            </p:spPr>
          </p:pic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7BCFBBC-0675-4FF9-AAF5-1C912ADDDBE6}"/>
                  </a:ext>
                </a:extLst>
              </p:cNvPr>
              <p:cNvSpPr txBox="1"/>
              <p:nvPr/>
            </p:nvSpPr>
            <p:spPr>
              <a:xfrm>
                <a:off x="644659" y="1336547"/>
                <a:ext cx="140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image 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9874304-F011-4255-8502-001FA7D3C27D}"/>
                </a:ext>
              </a:extLst>
            </p:cNvPr>
            <p:cNvGrpSpPr/>
            <p:nvPr/>
          </p:nvGrpSpPr>
          <p:grpSpPr>
            <a:xfrm>
              <a:off x="2467800" y="1821490"/>
              <a:ext cx="1932240" cy="1593495"/>
              <a:chOff x="3007898" y="1700121"/>
              <a:chExt cx="1932240" cy="159349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278B18-A19C-4F9E-AF4B-F92F07711454}"/>
                  </a:ext>
                </a:extLst>
              </p:cNvPr>
              <p:cNvSpPr/>
              <p:nvPr/>
            </p:nvSpPr>
            <p:spPr>
              <a:xfrm>
                <a:off x="3007898" y="2043936"/>
                <a:ext cx="1879600" cy="12496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4880739-169D-41C0-ADCF-66D565DCF1F6}"/>
                  </a:ext>
                </a:extLst>
              </p:cNvPr>
              <p:cNvSpPr txBox="1"/>
              <p:nvPr/>
            </p:nvSpPr>
            <p:spPr>
              <a:xfrm>
                <a:off x="3174224" y="1700121"/>
                <a:ext cx="176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</a:t>
                </a: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801B8A-1216-4717-A55C-1CC5EDAB397F}"/>
                </a:ext>
              </a:extLst>
            </p:cNvPr>
            <p:cNvSpPr txBox="1"/>
            <p:nvPr/>
          </p:nvSpPr>
          <p:spPr>
            <a:xfrm>
              <a:off x="5212268" y="1463601"/>
              <a:ext cx="16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Labeled image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A871BE3-E790-4031-8EE1-40A899715556}"/>
                </a:ext>
              </a:extLst>
            </p:cNvPr>
            <p:cNvSpPr txBox="1"/>
            <p:nvPr/>
          </p:nvSpPr>
          <p:spPr>
            <a:xfrm>
              <a:off x="8907247" y="5519302"/>
              <a:ext cx="236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evaluation</a:t>
              </a:r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2778A048-9A92-4B54-B032-21EF7B318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6" t="11815" r="14138" b="11815"/>
            <a:stretch/>
          </p:blipFill>
          <p:spPr>
            <a:xfrm>
              <a:off x="10124674" y="3731524"/>
              <a:ext cx="2046971" cy="1566963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FEAEA669-7727-4998-AD0D-39CE1AD7B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00" t="56026" r="36287" b="12880"/>
            <a:stretch/>
          </p:blipFill>
          <p:spPr>
            <a:xfrm>
              <a:off x="7984118" y="3559179"/>
              <a:ext cx="2046970" cy="1892171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265B2741-38A5-4959-BF4F-CCD7D50E0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6" t="10412" r="51810" b="2726"/>
            <a:stretch/>
          </p:blipFill>
          <p:spPr>
            <a:xfrm>
              <a:off x="10060378" y="1941798"/>
              <a:ext cx="2148591" cy="1558609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9589857-D5BE-4743-B431-251103B17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6" t="7219" r="68025" b="8637"/>
            <a:stretch/>
          </p:blipFill>
          <p:spPr>
            <a:xfrm>
              <a:off x="4977153" y="1821490"/>
              <a:ext cx="2018020" cy="2017798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70016331-91D4-469B-AD30-90118C8BF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1" t="7516" r="34740" b="8340"/>
            <a:stretch/>
          </p:blipFill>
          <p:spPr>
            <a:xfrm>
              <a:off x="2398590" y="4442451"/>
              <a:ext cx="2018020" cy="2017798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6F2EF9-B8C1-4F2B-A780-04D6D3483354}"/>
                </a:ext>
              </a:extLst>
            </p:cNvPr>
            <p:cNvSpPr/>
            <p:nvPr/>
          </p:nvSpPr>
          <p:spPr>
            <a:xfrm>
              <a:off x="3290888" y="5888634"/>
              <a:ext cx="547687" cy="48359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8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E8C4C7-B48F-4F8E-BA57-183F8B7DB175}"/>
              </a:ext>
            </a:extLst>
          </p:cNvPr>
          <p:cNvGrpSpPr/>
          <p:nvPr/>
        </p:nvGrpSpPr>
        <p:grpSpPr>
          <a:xfrm>
            <a:off x="232881" y="1404533"/>
            <a:ext cx="6762292" cy="2434755"/>
            <a:chOff x="232881" y="1404533"/>
            <a:chExt cx="6762292" cy="2434755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F652A17-EFFB-441B-A75E-0CF215AD72CA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226557" y="2782764"/>
              <a:ext cx="241243" cy="7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4FCF3AAE-18A1-471F-AEF7-1EDFD195AFC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347400" y="2790145"/>
              <a:ext cx="650411" cy="2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8B17A51-ACEB-45BC-B396-954268F0858F}"/>
                </a:ext>
              </a:extLst>
            </p:cNvPr>
            <p:cNvGrpSpPr/>
            <p:nvPr/>
          </p:nvGrpSpPr>
          <p:grpSpPr>
            <a:xfrm>
              <a:off x="232881" y="1404533"/>
              <a:ext cx="1993676" cy="2387130"/>
              <a:chOff x="318546" y="1336547"/>
              <a:chExt cx="1993676" cy="2387130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7CEA66B4-9874-4175-9F8D-10CCA58E9A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98" t="6653" r="1787" b="9957"/>
              <a:stretch/>
            </p:blipFill>
            <p:spPr>
              <a:xfrm>
                <a:off x="318546" y="1705879"/>
                <a:ext cx="1993676" cy="2017798"/>
              </a:xfrm>
              <a:prstGeom prst="rect">
                <a:avLst/>
              </a:prstGeom>
            </p:spPr>
          </p:pic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7BCFBBC-0675-4FF9-AAF5-1C912ADDDBE6}"/>
                  </a:ext>
                </a:extLst>
              </p:cNvPr>
              <p:cNvSpPr txBox="1"/>
              <p:nvPr/>
            </p:nvSpPr>
            <p:spPr>
              <a:xfrm>
                <a:off x="644659" y="1336547"/>
                <a:ext cx="140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image 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9874304-F011-4255-8502-001FA7D3C27D}"/>
                </a:ext>
              </a:extLst>
            </p:cNvPr>
            <p:cNvGrpSpPr/>
            <p:nvPr/>
          </p:nvGrpSpPr>
          <p:grpSpPr>
            <a:xfrm>
              <a:off x="2467800" y="1821490"/>
              <a:ext cx="1932240" cy="1593495"/>
              <a:chOff x="3007898" y="1700121"/>
              <a:chExt cx="1932240" cy="159349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278B18-A19C-4F9E-AF4B-F92F07711454}"/>
                  </a:ext>
                </a:extLst>
              </p:cNvPr>
              <p:cNvSpPr/>
              <p:nvPr/>
            </p:nvSpPr>
            <p:spPr>
              <a:xfrm>
                <a:off x="3007898" y="2043936"/>
                <a:ext cx="1879600" cy="12496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4880739-169D-41C0-ADCF-66D565DCF1F6}"/>
                  </a:ext>
                </a:extLst>
              </p:cNvPr>
              <p:cNvSpPr txBox="1"/>
              <p:nvPr/>
            </p:nvSpPr>
            <p:spPr>
              <a:xfrm>
                <a:off x="3174224" y="1700121"/>
                <a:ext cx="176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</a:t>
                </a: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801B8A-1216-4717-A55C-1CC5EDAB397F}"/>
                </a:ext>
              </a:extLst>
            </p:cNvPr>
            <p:cNvSpPr txBox="1"/>
            <p:nvPr/>
          </p:nvSpPr>
          <p:spPr>
            <a:xfrm>
              <a:off x="5212268" y="1463601"/>
              <a:ext cx="16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Labeled image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9589857-D5BE-4743-B431-251103B17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6" t="7219" r="68025" b="8637"/>
            <a:stretch/>
          </p:blipFill>
          <p:spPr>
            <a:xfrm>
              <a:off x="4977153" y="1821490"/>
              <a:ext cx="2018020" cy="2017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943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Nessim Louafi</dc:creator>
  <cp:lastModifiedBy>Nessim Louafi</cp:lastModifiedBy>
  <cp:revision>9</cp:revision>
  <dcterms:created xsi:type="dcterms:W3CDTF">2022-05-14T10:14:12Z</dcterms:created>
  <dcterms:modified xsi:type="dcterms:W3CDTF">2022-05-19T17:03:33Z</dcterms:modified>
</cp:coreProperties>
</file>