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1DF-1F2E-4B49-9D53-A6B7327D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7EDEB-7E7F-45BC-8283-7BA1DA8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48A3-E9CD-4AC3-8A6D-663EA3A3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475A-102C-4174-B777-8CB47D4A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066D-D152-4FDD-A56E-16CF546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9F24-9ABE-4450-816A-67EBCCF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3E28-4A47-4F3C-AEC3-6EB4CA88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4EEF-7D22-4F3B-AF36-72E71427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BA71-9D58-4C75-A997-2EC340D2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F961-9AAF-4EF9-8D1C-EE6A8B5E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B6CEA-5D63-46DB-A33D-5849DA191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5F52-A208-495A-AF01-9E415E86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0DA-C330-415D-B591-D081A7FF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0412-00B0-43C6-8852-4B9C81C9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E7BE-1CFD-45F6-A156-36576EC8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5C0-7AB5-496C-8498-E9F38B23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C62B-075D-42B4-9D4D-A8A84A4D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285D-2BB9-4173-AA06-BC5822BE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D253-F29D-4A8F-98BF-7433D79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46EA-6C03-457D-B346-68B2B2F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0FEC-D060-4639-9C52-FB7A380B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6A5B-D20C-46EE-B6EF-F9DC942C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317A-F69A-4FD0-B596-FAB604B1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75E8-D520-4389-A30B-6EA616F2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6000-F2CE-4822-9AC2-A38620A5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9020-0B75-426A-A821-EB18B1D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9A4A-72FA-4EA2-B534-6FA44C92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0359-B61C-43E9-B9C6-37E01430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01C9-C2B8-4EEE-946C-F6638904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D595-EF54-4204-9386-E720BC64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5B64-8EA3-4FA6-B269-E6BB8AFB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208E-0D53-412F-8748-2A8186FC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DA8D-46B6-46E2-B8FA-D7301C245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34C7-95A0-4588-BBC6-93C8FB81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24295-6380-4932-85BC-8F3BB280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2BAD-49D1-45D4-8DF2-23700476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7DE25-4A11-4F77-B548-AEBEADB8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8D10C-0685-41E5-8D1F-77E8B40A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C53D3-84D7-41D6-A608-25FA03DE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660-D72C-46A0-AC6B-7C4FA23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C5FC-90EB-4F88-B242-3E1F85C7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EADFA-23CA-4580-8D05-A9B25A79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AB688-AABB-4C1D-AF3F-68350BD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808A4-B3E7-4B18-8018-018F4C8F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2C741-BFAB-4BD8-AFBB-3D12939E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BF45E-A779-4BC3-85DE-F62E1E1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8ECF-6516-4188-989E-6E17D88A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D68B-A913-4A7C-8C49-55F2B6B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B5B4C-DC11-4C22-9BF9-07A3684D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F761-568B-4CBA-AC36-1526E2F7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9A00-C230-4AE7-9A45-F0D70EA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F262-2284-4E3A-854C-36B00426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8373-D8F9-4E1C-ACC0-3D206827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6489E-80A1-470D-AFF5-876ACC17F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D391-9669-459C-9659-7AFB4EA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D24D-CF74-43C6-8BAE-12E85E7D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C351-EBDC-4AB7-AA45-B852DDE7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3440-B114-431A-A995-078F1A4D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03CF3-1912-4FD9-B816-DA501754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AB3C-08DE-447A-A4E6-819B7579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94BC-0956-4607-96BC-C9F143C59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703-B561-473A-A09B-8EA423A72C0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2EEC-E0B5-4BD9-AA35-C5174FA1B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E06A-2F59-4D61-8003-6098D008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A627-BFA6-46E2-8DE9-2B32D54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BFDCC-854F-4D79-BF0C-F12BB1A2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99" y="0"/>
            <a:ext cx="713970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334CD-F2E2-48E7-A492-3330A429BC4B}"/>
              </a:ext>
            </a:extLst>
          </p:cNvPr>
          <p:cNvSpPr txBox="1"/>
          <p:nvPr/>
        </p:nvSpPr>
        <p:spPr>
          <a:xfrm>
            <a:off x="2323750" y="3162650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10</a:t>
            </a:r>
          </a:p>
        </p:txBody>
      </p:sp>
    </p:spTree>
    <p:extLst>
      <p:ext uri="{BB962C8B-B14F-4D97-AF65-F5344CB8AC3E}">
        <p14:creationId xmlns:p14="http://schemas.microsoft.com/office/powerpoint/2010/main" val="73543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EBDF8-1051-4885-9A1C-75BD23FA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564" y="0"/>
            <a:ext cx="7139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7584F3-8EA6-4269-B3E6-0AA5E174399E}"/>
              </a:ext>
            </a:extLst>
          </p:cNvPr>
          <p:cNvSpPr txBox="1"/>
          <p:nvPr/>
        </p:nvSpPr>
        <p:spPr>
          <a:xfrm>
            <a:off x="838899" y="2105637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Dimer </a:t>
            </a:r>
          </a:p>
        </p:txBody>
      </p:sp>
    </p:spTree>
    <p:extLst>
      <p:ext uri="{BB962C8B-B14F-4D97-AF65-F5344CB8AC3E}">
        <p14:creationId xmlns:p14="http://schemas.microsoft.com/office/powerpoint/2010/main" val="239477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D596E-5378-48A4-948A-2F2D1665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2" y="-112603"/>
            <a:ext cx="6997586" cy="67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86D2E-16DD-435D-B7FD-F474757D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62" y="-1"/>
            <a:ext cx="7061107" cy="6782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6346C8-2D93-44D5-A5E2-A8BA75322A42}"/>
              </a:ext>
            </a:extLst>
          </p:cNvPr>
          <p:cNvSpPr txBox="1"/>
          <p:nvPr/>
        </p:nvSpPr>
        <p:spPr>
          <a:xfrm>
            <a:off x="931178" y="1795244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dimer you find the adducts </a:t>
            </a:r>
          </a:p>
        </p:txBody>
      </p:sp>
    </p:spTree>
    <p:extLst>
      <p:ext uri="{BB962C8B-B14F-4D97-AF65-F5344CB8AC3E}">
        <p14:creationId xmlns:p14="http://schemas.microsoft.com/office/powerpoint/2010/main" val="57828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DB6EF-6D25-4222-A6A0-CA8AC0FF3D77}"/>
              </a:ext>
            </a:extLst>
          </p:cNvPr>
          <p:cNvSpPr txBox="1"/>
          <p:nvPr/>
        </p:nvSpPr>
        <p:spPr>
          <a:xfrm>
            <a:off x="2952925" y="1384183"/>
            <a:ext cx="60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LukE+pept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E36398-5298-415E-A1A4-9DCC50CFE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9"/>
          <a:stretch/>
        </p:blipFill>
        <p:spPr>
          <a:xfrm>
            <a:off x="2492589" y="461393"/>
            <a:ext cx="9234381" cy="4345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34948-463D-4ACC-A6A1-26A4379021F9}"/>
              </a:ext>
            </a:extLst>
          </p:cNvPr>
          <p:cNvSpPr txBox="1"/>
          <p:nvPr/>
        </p:nvSpPr>
        <p:spPr>
          <a:xfrm>
            <a:off x="587229" y="5327009"/>
            <a:ext cx="923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distributions but only one peptide, just the peptide is bound to sulfate that is dissociated when added + charge. So we see the 1+ state at 1460 and also the 1+ state at 1560 (difference is whether it is hydrolyzed or not -&gt; fragments)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F1C7F1-E932-4904-9E63-BD1D5EBD6268}"/>
              </a:ext>
            </a:extLst>
          </p:cNvPr>
          <p:cNvSpPr/>
          <p:nvPr/>
        </p:nvSpPr>
        <p:spPr>
          <a:xfrm>
            <a:off x="9949343" y="360727"/>
            <a:ext cx="2242657" cy="14177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48AD-E991-445C-8EE6-D1941F3B4547}"/>
              </a:ext>
            </a:extLst>
          </p:cNvPr>
          <p:cNvSpPr txBox="1"/>
          <p:nvPr/>
        </p:nvSpPr>
        <p:spPr>
          <a:xfrm>
            <a:off x="7731852" y="87895"/>
            <a:ext cx="33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trust weight </a:t>
            </a:r>
            <a:r>
              <a:rPr lang="en-US" dirty="0" err="1"/>
              <a:t>bc</a:t>
            </a:r>
            <a:r>
              <a:rPr lang="en-US" dirty="0"/>
              <a:t> charge state is wrong</a:t>
            </a:r>
          </a:p>
        </p:txBody>
      </p:sp>
    </p:spTree>
    <p:extLst>
      <p:ext uri="{BB962C8B-B14F-4D97-AF65-F5344CB8AC3E}">
        <p14:creationId xmlns:p14="http://schemas.microsoft.com/office/powerpoint/2010/main" val="364987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7674F5-B311-47D8-9781-7071576B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2" y="36957"/>
            <a:ext cx="7040099" cy="6762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E0FB4-E61C-4915-BC07-AB8B11DC7394}"/>
              </a:ext>
            </a:extLst>
          </p:cNvPr>
          <p:cNvSpPr txBox="1"/>
          <p:nvPr/>
        </p:nvSpPr>
        <p:spPr>
          <a:xfrm>
            <a:off x="210785" y="377505"/>
            <a:ext cx="369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in weight between monomer and monomer +</a:t>
            </a:r>
            <a:r>
              <a:rPr lang="en-US" dirty="0" err="1"/>
              <a:t>pept</a:t>
            </a:r>
            <a:r>
              <a:rPr lang="en-US" dirty="0"/>
              <a:t> = 1500 Da -&gt; peptide weight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F21BD-F12C-47D0-91D5-3EF1CBEE24E1}"/>
              </a:ext>
            </a:extLst>
          </p:cNvPr>
          <p:cNvSpPr txBox="1"/>
          <p:nvPr/>
        </p:nvSpPr>
        <p:spPr>
          <a:xfrm>
            <a:off x="210785" y="1694576"/>
            <a:ext cx="3539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what we saw earlier that at 1500 it is the complete peptide and for 1400 it is the peptide – sulfate group</a:t>
            </a:r>
          </a:p>
        </p:txBody>
      </p:sp>
    </p:spTree>
    <p:extLst>
      <p:ext uri="{BB962C8B-B14F-4D97-AF65-F5344CB8AC3E}">
        <p14:creationId xmlns:p14="http://schemas.microsoft.com/office/powerpoint/2010/main" val="130847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13A65-4DAF-4FA0-B8F8-7171D05E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69" y="0"/>
            <a:ext cx="69751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53621-F1AE-481F-905A-55EF8B55DA94}"/>
              </a:ext>
            </a:extLst>
          </p:cNvPr>
          <p:cNvSpPr txBox="1"/>
          <p:nvPr/>
        </p:nvSpPr>
        <p:spPr>
          <a:xfrm>
            <a:off x="578841" y="931178"/>
            <a:ext cx="40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Dimer alone </a:t>
            </a:r>
          </a:p>
          <a:p>
            <a:r>
              <a:rPr lang="en-US" dirty="0"/>
              <a:t>Dimer + ligand-&gt; dimer + 1500</a:t>
            </a:r>
          </a:p>
          <a:p>
            <a:r>
              <a:rPr lang="en-US" dirty="0"/>
              <a:t>Dimer + 2 Ligand -&gt; dimer + 3000</a:t>
            </a:r>
          </a:p>
        </p:txBody>
      </p:sp>
    </p:spTree>
    <p:extLst>
      <p:ext uri="{BB962C8B-B14F-4D97-AF65-F5344CB8AC3E}">
        <p14:creationId xmlns:p14="http://schemas.microsoft.com/office/powerpoint/2010/main" val="417254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4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74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57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89A09-DC40-4501-966A-4850D10AB450}"/>
              </a:ext>
            </a:extLst>
          </p:cNvPr>
          <p:cNvSpPr txBox="1"/>
          <p:nvPr/>
        </p:nvSpPr>
        <p:spPr>
          <a:xfrm>
            <a:off x="1786855" y="1585519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57240-D31E-43D5-815C-2D27AD5B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884" y="-83890"/>
            <a:ext cx="71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4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11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75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7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8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7DE270-47F0-47A3-A216-A128EF90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08" y="0"/>
            <a:ext cx="7139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3C48D-2DEA-45C8-85A2-5807FDE35A79}"/>
              </a:ext>
            </a:extLst>
          </p:cNvPr>
          <p:cNvSpPr txBox="1"/>
          <p:nvPr/>
        </p:nvSpPr>
        <p:spPr>
          <a:xfrm>
            <a:off x="2038525" y="5763886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 25uM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7772A-B4C6-46F7-A0DD-F182DEF82E98}"/>
              </a:ext>
            </a:extLst>
          </p:cNvPr>
          <p:cNvSpPr txBox="1"/>
          <p:nvPr/>
        </p:nvSpPr>
        <p:spPr>
          <a:xfrm>
            <a:off x="2491530" y="909448"/>
            <a:ext cx="135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 12uM</a:t>
            </a:r>
          </a:p>
        </p:txBody>
      </p:sp>
    </p:spTree>
    <p:extLst>
      <p:ext uri="{BB962C8B-B14F-4D97-AF65-F5344CB8AC3E}">
        <p14:creationId xmlns:p14="http://schemas.microsoft.com/office/powerpoint/2010/main" val="40174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CDEE43-BAC1-4B18-B8B8-0C96A615DD5F}"/>
              </a:ext>
            </a:extLst>
          </p:cNvPr>
          <p:cNvSpPr txBox="1"/>
          <p:nvPr/>
        </p:nvSpPr>
        <p:spPr>
          <a:xfrm>
            <a:off x="1182848" y="3280095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2E4E0-DD4C-4C06-920F-10F22DAC4778}"/>
              </a:ext>
            </a:extLst>
          </p:cNvPr>
          <p:cNvSpPr txBox="1"/>
          <p:nvPr/>
        </p:nvSpPr>
        <p:spPr>
          <a:xfrm>
            <a:off x="1098958" y="5469622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86F5A-6783-4F3B-95F2-342D80421F19}"/>
              </a:ext>
            </a:extLst>
          </p:cNvPr>
          <p:cNvSpPr txBox="1"/>
          <p:nvPr/>
        </p:nvSpPr>
        <p:spPr>
          <a:xfrm>
            <a:off x="1098958" y="1132514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81937-C6D7-4B94-91A4-782FF656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45" y="0"/>
            <a:ext cx="713970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EDA49-19CE-4690-8F84-7E92DB68DB5D}"/>
              </a:ext>
            </a:extLst>
          </p:cNvPr>
          <p:cNvSpPr txBox="1"/>
          <p:nvPr/>
        </p:nvSpPr>
        <p:spPr>
          <a:xfrm>
            <a:off x="10033233" y="880844"/>
            <a:ext cx="1686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Monomer</a:t>
            </a:r>
          </a:p>
          <a:p>
            <a:r>
              <a:rPr lang="en-US" dirty="0"/>
              <a:t>Dimer x2 </a:t>
            </a:r>
          </a:p>
          <a:p>
            <a:r>
              <a:rPr lang="en-US" dirty="0"/>
              <a:t>tetramer</a:t>
            </a:r>
          </a:p>
        </p:txBody>
      </p:sp>
    </p:spTree>
    <p:extLst>
      <p:ext uri="{BB962C8B-B14F-4D97-AF65-F5344CB8AC3E}">
        <p14:creationId xmlns:p14="http://schemas.microsoft.com/office/powerpoint/2010/main" val="144564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79EFA-4CA6-4375-BE3E-1D3AAC2F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45" y="0"/>
            <a:ext cx="7139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6F860-60E4-4DCF-9D3A-3B0E519CD877}"/>
              </a:ext>
            </a:extLst>
          </p:cNvPr>
          <p:cNvSpPr txBox="1"/>
          <p:nvPr/>
        </p:nvSpPr>
        <p:spPr>
          <a:xfrm>
            <a:off x="343948" y="2617365"/>
            <a:ext cx="1635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at low m/z 2 peaks corresponding 2 2 different state (PTM,…)</a:t>
            </a:r>
          </a:p>
          <a:p>
            <a:endParaRPr lang="en-US" dirty="0"/>
          </a:p>
          <a:p>
            <a:r>
              <a:rPr lang="en-US" dirty="0"/>
              <a:t>Loose that definition at high m/z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C5FCF2-3E33-4AE5-AC58-FB48C852A603}"/>
              </a:ext>
            </a:extLst>
          </p:cNvPr>
          <p:cNvSpPr/>
          <p:nvPr/>
        </p:nvSpPr>
        <p:spPr>
          <a:xfrm>
            <a:off x="2894202" y="3070371"/>
            <a:ext cx="545284" cy="1426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24D67-1A81-46A2-9BCF-3A30A003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29" y="0"/>
            <a:ext cx="71397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13402-90E4-4D75-993A-1C74598FE59D}"/>
              </a:ext>
            </a:extLst>
          </p:cNvPr>
          <p:cNvSpPr txBox="1"/>
          <p:nvPr/>
        </p:nvSpPr>
        <p:spPr>
          <a:xfrm>
            <a:off x="2030136" y="574645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collision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14CC9-0927-4872-B8A9-E5238B472B20}"/>
              </a:ext>
            </a:extLst>
          </p:cNvPr>
          <p:cNvSpPr txBox="1"/>
          <p:nvPr/>
        </p:nvSpPr>
        <p:spPr>
          <a:xfrm>
            <a:off x="1845578" y="3305262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 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045DA-770C-4394-9996-7B1015D29448}"/>
              </a:ext>
            </a:extLst>
          </p:cNvPr>
          <p:cNvSpPr txBox="1"/>
          <p:nvPr/>
        </p:nvSpPr>
        <p:spPr>
          <a:xfrm>
            <a:off x="1921079" y="847288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 100</a:t>
            </a:r>
          </a:p>
        </p:txBody>
      </p:sp>
    </p:spTree>
    <p:extLst>
      <p:ext uri="{BB962C8B-B14F-4D97-AF65-F5344CB8AC3E}">
        <p14:creationId xmlns:p14="http://schemas.microsoft.com/office/powerpoint/2010/main" val="17909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6E30D-7ADB-41E9-AB17-09EB398200D8}"/>
              </a:ext>
            </a:extLst>
          </p:cNvPr>
          <p:cNvSpPr txBox="1"/>
          <p:nvPr/>
        </p:nvSpPr>
        <p:spPr>
          <a:xfrm>
            <a:off x="3464653" y="20972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LukE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978E-CE42-4AE7-B442-4EE9FCDB43C8}"/>
              </a:ext>
            </a:extLst>
          </p:cNvPr>
          <p:cNvSpPr txBox="1"/>
          <p:nvPr/>
        </p:nvSpPr>
        <p:spPr>
          <a:xfrm>
            <a:off x="151003" y="847288"/>
            <a:ext cx="11190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low range of m/z there is an unfolded </a:t>
            </a:r>
            <a:r>
              <a:rPr lang="en-US" dirty="0" err="1"/>
              <a:t>lukE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same weight but at lower m/z -&gt; </a:t>
            </a:r>
            <a:r>
              <a:rPr lang="en-US" dirty="0" err="1"/>
              <a:t>bc</a:t>
            </a:r>
            <a:r>
              <a:rPr lang="en-US" dirty="0"/>
              <a:t> it is unfolded (relaxed) there is more space for protonation so higher charge. However, in the ‘folded’ state of </a:t>
            </a:r>
            <a:r>
              <a:rPr lang="en-US" dirty="0" err="1"/>
              <a:t>lukE</a:t>
            </a:r>
            <a:r>
              <a:rPr lang="en-US" dirty="0"/>
              <a:t> there is more space for Sodium binding hence  2 peaks (+- 200 Da)  at lower m/z there is more proton so less sodium (</a:t>
            </a:r>
            <a:r>
              <a:rPr lang="en-US" dirty="0" err="1"/>
              <a:t>bc</a:t>
            </a:r>
            <a:r>
              <a:rPr lang="en-US" dirty="0"/>
              <a:t> competition with proton + more chance to get washed off in unfolded state) . There is also a dimer species (low abundance) in which there is also sodium present.</a:t>
            </a:r>
          </a:p>
        </p:txBody>
      </p:sp>
    </p:spTree>
    <p:extLst>
      <p:ext uri="{BB962C8B-B14F-4D97-AF65-F5344CB8AC3E}">
        <p14:creationId xmlns:p14="http://schemas.microsoft.com/office/powerpoint/2010/main" val="10631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5643C-C2BE-4BE5-BF51-B44EEC6E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2" y="377505"/>
            <a:ext cx="4973779" cy="4777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AB21B-37A4-496F-A448-EC92565D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0" y="302004"/>
            <a:ext cx="5100506" cy="4899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8FF58-F52D-4B34-910A-09C26AC17FEE}"/>
              </a:ext>
            </a:extLst>
          </p:cNvPr>
          <p:cNvSpPr txBox="1"/>
          <p:nvPr/>
        </p:nvSpPr>
        <p:spPr>
          <a:xfrm>
            <a:off x="1627464" y="5754848"/>
            <a:ext cx="485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distributions at diff m/z but at the same weight</a:t>
            </a:r>
          </a:p>
        </p:txBody>
      </p:sp>
    </p:spTree>
    <p:extLst>
      <p:ext uri="{BB962C8B-B14F-4D97-AF65-F5344CB8AC3E}">
        <p14:creationId xmlns:p14="http://schemas.microsoft.com/office/powerpoint/2010/main" val="10137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238D84-D2E8-46AF-A077-9AD7810F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49" y="0"/>
            <a:ext cx="7139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EB8ED-1E5A-4AF4-9C35-F37F16F521ED}"/>
              </a:ext>
            </a:extLst>
          </p:cNvPr>
          <p:cNvSpPr txBox="1"/>
          <p:nvPr/>
        </p:nvSpPr>
        <p:spPr>
          <a:xfrm>
            <a:off x="327171" y="1367406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diff weights (probably adducts)</a:t>
            </a:r>
          </a:p>
        </p:txBody>
      </p:sp>
    </p:spTree>
    <p:extLst>
      <p:ext uri="{BB962C8B-B14F-4D97-AF65-F5344CB8AC3E}">
        <p14:creationId xmlns:p14="http://schemas.microsoft.com/office/powerpoint/2010/main" val="194553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300</Words>
  <Application>Microsoft Office PowerPoint</Application>
  <PresentationFormat>Widescreen</PresentationFormat>
  <Paragraphs>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visiteur</dc:creator>
  <cp:lastModifiedBy>visiteur</cp:lastModifiedBy>
  <cp:revision>15</cp:revision>
  <dcterms:created xsi:type="dcterms:W3CDTF">2022-04-05T13:24:20Z</dcterms:created>
  <dcterms:modified xsi:type="dcterms:W3CDTF">2022-04-06T10:11:50Z</dcterms:modified>
</cp:coreProperties>
</file>