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47539"/>
            <a:ext cx="6606540" cy="222842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61902"/>
            <a:ext cx="5829300" cy="15453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40783"/>
            <a:ext cx="1675924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40783"/>
            <a:ext cx="4930616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95757"/>
            <a:ext cx="6703695" cy="266255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83500"/>
            <a:ext cx="6703695" cy="140017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40785"/>
            <a:ext cx="670369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69085"/>
            <a:ext cx="3288089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38070"/>
            <a:ext cx="328808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69085"/>
            <a:ext cx="3304282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38070"/>
            <a:ext cx="330428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1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7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21598"/>
            <a:ext cx="3934778" cy="45487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21598"/>
            <a:ext cx="3934778" cy="45487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40785"/>
            <a:ext cx="670369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03917"/>
            <a:ext cx="670369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A05D-4961-4948-AF96-F7AE1CDBB967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932595"/>
            <a:ext cx="262318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6908-766F-D743-A58F-BB5D8C4C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191E2-B556-8141-B378-334E25276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" r="32181" b="3352"/>
          <a:stretch/>
        </p:blipFill>
        <p:spPr>
          <a:xfrm rot="5400000">
            <a:off x="1797169" y="-1593385"/>
            <a:ext cx="4178062" cy="76052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3AE353-39D3-2F45-85B0-69A5428FBE9A}"/>
              </a:ext>
            </a:extLst>
          </p:cNvPr>
          <p:cNvSpPr/>
          <p:nvPr/>
        </p:nvSpPr>
        <p:spPr>
          <a:xfrm>
            <a:off x="2546099" y="4298273"/>
            <a:ext cx="5226301" cy="21025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AEFAF-E298-9348-8181-3615EF7E3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68" t="66742" b="1676"/>
          <a:stretch/>
        </p:blipFill>
        <p:spPr>
          <a:xfrm rot="5400000">
            <a:off x="2806782" y="4010577"/>
            <a:ext cx="1942531" cy="2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Mayker, Ness</dc:creator>
  <cp:lastModifiedBy>Mayker, Ness</cp:lastModifiedBy>
  <cp:revision>1</cp:revision>
  <dcterms:created xsi:type="dcterms:W3CDTF">2022-03-08T18:27:24Z</dcterms:created>
  <dcterms:modified xsi:type="dcterms:W3CDTF">2022-03-08T18:34:52Z</dcterms:modified>
</cp:coreProperties>
</file>