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theme" Target="theme/theme1.xml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ctrTitle"/>
          </p:nvPr>
        </p:nvSpPr>
        <p:spPr>
          <a:xfrm rot="0">
            <a:off x="685800" y="2131060"/>
            <a:ext cx="77730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副标题 2"/>
          <p:cNvSpPr txBox="1">
            <a:spLocks/>
          </p:cNvSpPr>
          <p:nvPr>
            <p:ph type="subTitle" idx="1"/>
          </p:nvPr>
        </p:nvSpPr>
        <p:spPr>
          <a:xfrm rot="0">
            <a:off x="1371600" y="3886200"/>
            <a:ext cx="64014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/>
          </p:cNvSpPr>
          <p:nvPr>
            <p:ph type="title" orient="vert"/>
          </p:nvPr>
        </p:nvSpPr>
        <p:spPr>
          <a:xfrm rot="0">
            <a:off x="6629400" y="274320"/>
            <a:ext cx="20580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（竖排） 2"/>
          <p:cNvSpPr txBox="1">
            <a:spLocks/>
          </p:cNvSpPr>
          <p:nvPr>
            <p:ph type="body" orient="vert" idx="1"/>
          </p:nvPr>
        </p:nvSpPr>
        <p:spPr>
          <a:xfrm rot="0">
            <a:off x="457200" y="274320"/>
            <a:ext cx="6026150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722630" y="2908300"/>
            <a:ext cx="77724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722630" y="4406900"/>
            <a:ext cx="77724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457200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内容占位符 3"/>
          <p:cNvSpPr txBox="1">
            <a:spLocks/>
          </p:cNvSpPr>
          <p:nvPr>
            <p:ph type="obj" idx="2"/>
          </p:nvPr>
        </p:nvSpPr>
        <p:spPr>
          <a:xfrm rot="0">
            <a:off x="4645025" y="1600200"/>
            <a:ext cx="404241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4645025" y="1536700"/>
            <a:ext cx="404241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内容占位符 4"/>
          <p:cNvSpPr txBox="1">
            <a:spLocks/>
          </p:cNvSpPr>
          <p:nvPr>
            <p:ph type="obj" idx="3"/>
          </p:nvPr>
        </p:nvSpPr>
        <p:spPr>
          <a:xfrm rot="0">
            <a:off x="457200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内容占位符 5"/>
          <p:cNvSpPr txBox="1">
            <a:spLocks/>
          </p:cNvSpPr>
          <p:nvPr>
            <p:ph type="obj" idx="4"/>
          </p:nvPr>
        </p:nvSpPr>
        <p:spPr>
          <a:xfrm rot="0">
            <a:off x="4645025" y="2176780"/>
            <a:ext cx="404241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幻灯片编号占位符 6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8" name="日期占位符 7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9" name="页脚占位符 8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幻灯片编号占位符 2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日期占位符 3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页脚占位符 4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日期占位符 2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页脚占位符 3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内容占位符 2"/>
          <p:cNvSpPr txBox="1">
            <a:spLocks/>
          </p:cNvSpPr>
          <p:nvPr>
            <p:ph type="obj" idx="1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文本占位符 3"/>
          <p:cNvSpPr txBox="1">
            <a:spLocks/>
          </p:cNvSpPr>
          <p:nvPr>
            <p:ph type="body" idx="2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3009265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435735"/>
            <a:ext cx="3009265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编辑母版副标题样式</a:t>
            </a:r>
            <a:endParaRPr lang="ko-KR" altLang="en-US" sz="1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图片占位符 3"/>
          <p:cNvSpPr txBox="1">
            <a:spLocks/>
          </p:cNvSpPr>
          <p:nvPr>
            <p:ph type="pic" idx="2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图片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5" name="幻灯片编号占位符 4"/>
          <p:cNvSpPr txBox="1">
            <a:spLocks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6" name="日期占位符 5"/>
          <p:cNvSpPr txBox="1">
            <a:spLocks/>
          </p:cNvSpPr>
          <p:nvPr>
            <p:ph type="dt" idx="10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  <p:sp>
        <p:nvSpPr>
          <p:cNvPr id="7" name="页脚占位符 6"/>
          <p:cNvSpPr txBox="1">
            <a:spLocks/>
          </p:cNvSpPr>
          <p:nvPr>
            <p:ph type="ftr" idx="11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编辑母版标题样式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3" name="文本占位符 2"/>
          <p:cNvSpPr txBox="1">
            <a:spLocks/>
          </p:cNvSpPr>
          <p:nvPr>
            <p:ph type="body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单击此处编辑母版文本样式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第二级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第三级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第四级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Calibri" charset="0"/>
                <a:ea typeface="宋体" charset="0"/>
              </a:rPr>
              <a:t>第五级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4" name="幻灯片编号占位符 3"/>
          <p:cNvSpPr txBox="1">
            <a:spLocks/>
          </p:cNvSpPr>
          <p:nvPr>
            <p:ph type="sldNum" idx="4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1</a:t>
            </a:fld>
            <a:endParaRPr lang="ko-KR" altLang="en-US" sz="1800" cap="none" dirty="0" smtClean="0" b="0" strike="noStrike">
              <a:latin typeface="Calibri" charset="0"/>
              <a:ea typeface="宋体" charset="0"/>
            </a:endParaRPr>
          </a:p>
        </p:txBody>
      </p:sp>
      <p:sp>
        <p:nvSpPr>
          <p:cNvPr id="5" name="日期占位符 4"/>
          <p:cNvSpPr txBox="1">
            <a:spLocks/>
          </p:cNvSpPr>
          <p:nvPr>
            <p:ph type="dt" idx="2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7/11/2019</a:t>
            </a:fld>
            <a:endParaRPr lang="ko-KR" altLang="en-US" sz="1800" cap="none" dirty="0" smtClean="0" b="0" strike="noStrike">
              <a:latin typeface="Calibri" charset="0"/>
              <a:ea typeface="宋体" charset="0"/>
            </a:endParaRPr>
          </a:p>
        </p:txBody>
      </p:sp>
      <p:sp>
        <p:nvSpPr>
          <p:cNvPr id="6" name="页脚占位符 5"/>
          <p:cNvSpPr txBox="1">
            <a:spLocks/>
          </p:cNvSpPr>
          <p:nvPr>
            <p:ph type="ftr" idx="3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8989"/>
                </a:solidFill>
                <a:latin typeface="Calibri" charset="0"/>
                <a:ea typeface="宋体" charset="0"/>
              </a:rPr>
              <a:t>页脚</a:t>
            </a:r>
            <a:endParaRPr lang="ko-KR" altLang="en-US" sz="1200" cap="none" dirty="0" smtClean="0" b="0" strike="noStrike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/>
          </p:cNvSpPr>
          <p:nvPr/>
        </p:nvSpPr>
        <p:spPr>
          <a:xfrm rot="0">
            <a:off x="388620" y="1162685"/>
            <a:ext cx="8368665" cy="385445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rgbClr val="333333"/>
                </a:solidFill>
                <a:latin typeface="Helvetica Neue" charset="0"/>
                <a:ea typeface="&quot;Open Sans&quot;" charset="0"/>
              </a:rPr>
              <a:t>Sky_miner and Odious Number</a:t>
            </a:r>
            <a:endParaRPr lang="ko-KR" altLang="en-US" sz="4400" cap="none" dirty="0" smtClean="0" b="1" strike="noStrike">
              <a:solidFill>
                <a:srgbClr val="333333"/>
              </a:solidFill>
              <a:latin typeface="Helvetica Neue" charset="0"/>
              <a:ea typeface="&quot;Open Sans&quot;" charset="0"/>
            </a:endParaRPr>
          </a:p>
          <a:p>
            <a:pPr marL="0" indent="0" algn="l" fontAlgn="auto" defTabSz="5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1" strike="noStrike">
              <a:solidFill>
                <a:srgbClr val="333333"/>
              </a:solidFill>
              <a:latin typeface="Helvetica Neue" charset="0"/>
              <a:ea typeface="&quot;Open Sans&quot;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333333"/>
                </a:solidFill>
                <a:latin typeface="Helvetica Neue" charset="0"/>
                <a:ea typeface="&quot;Open Sans&quot;" charset="0"/>
              </a:rPr>
              <a:t>容易发现，当前面的数位一定时，xxx0​与xxx1​中有且仅有一个是odious number。故f(i) ~ 2i​。通过建立映射关系，可知f(i)​的取值仅为​2i-2与2i-1​中的一者。于是只要检验2i-2是否合法即可。</a:t>
            </a:r>
            <a:endParaRPr lang="ko-KR" altLang="en-US" sz="2400" cap="none" dirty="0" smtClean="0" b="0" strike="noStrike">
              <a:solidFill>
                <a:srgbClr val="333333"/>
              </a:solidFill>
              <a:latin typeface="Helvetica Neue" charset="0"/>
              <a:ea typeface="&quot;Open Sans&quot;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333333"/>
              </a:solidFill>
              <a:latin typeface="Helvetica Neue" charset="0"/>
              <a:ea typeface="&quot;Open Sans&quot;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333333"/>
                </a:solidFill>
                <a:latin typeface="Helvetica Neue" charset="0"/>
                <a:ea typeface="&quot;Open Sans&quot;" charset="0"/>
              </a:rPr>
              <a:t>本题还有其他做法，如搜索等，也可利用其他公式算出。</a:t>
            </a:r>
            <a:endParaRPr lang="ko-KR" altLang="en-US" sz="2400" cap="none" dirty="0" smtClean="0" b="0" strike="noStrike">
              <a:solidFill>
                <a:srgbClr val="333333"/>
              </a:solidFill>
              <a:latin typeface="Helvetica Neue" charset="0"/>
              <a:ea typeface="&quot;Open Sans&quot;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宋体" charset="0"/>
                <a:ea typeface="宋体" charset="0"/>
              </a:rPr>
              <a:t/>
            </a:r>
            <a:br>
              <a:rPr lang="en-US" altLang="ko-KR" sz="900" cap="none" dirty="0" smtClean="0" b="0" strike="noStrike">
                <a:latin typeface="宋体" charset="0"/>
                <a:ea typeface="宋体" charset="0"/>
              </a:rPr>
            </a:br>
            <a:endParaRPr lang="ko-KR" altLang="en-US" sz="1600" cap="none" dirty="0" smtClean="0" b="0" strike="noStrike"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Ness</cp:lastModifiedBy>
</cp:coreProperties>
</file>