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1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7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9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3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5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9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BFAB-C53F-4D27-A46C-507BD064F41D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ECED-7F08-46B0-B0FE-B1D907BD6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Construct the String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题目大意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用字符串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的字串，来构造字符串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，构造的方法是拼接起来。</a:t>
            </a:r>
            <a:endParaRPr lang="en-US" altLang="zh-CN" dirty="0" smtClean="0"/>
          </a:p>
          <a:p>
            <a:r>
              <a:rPr lang="zh-CN" altLang="en-US" dirty="0" smtClean="0"/>
              <a:t>问最少要几段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的字串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zh-CN" altLang="en-US" dirty="0" smtClean="0"/>
              <a:t>：</a:t>
            </a:r>
            <a:r>
              <a:rPr lang="en-US" altLang="zh-CN" dirty="0" err="1"/>
              <a:t>aabb</a:t>
            </a:r>
            <a:r>
              <a:rPr lang="en-US" altLang="zh-CN" dirty="0" smtClean="0"/>
              <a:t> 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ab</a:t>
            </a:r>
          </a:p>
          <a:p>
            <a:r>
              <a:rPr lang="zh-CN" altLang="en-US" dirty="0" smtClean="0"/>
              <a:t>那么就可以把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分成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ab</a:t>
            </a:r>
            <a:r>
              <a:rPr lang="zh-CN" altLang="en-US" dirty="0" smtClean="0"/>
              <a:t>、</a:t>
            </a:r>
            <a:r>
              <a:rPr lang="en-US" altLang="zh-CN" dirty="0"/>
              <a:t>b</a:t>
            </a:r>
            <a:r>
              <a:rPr lang="zh-CN" altLang="en-US" dirty="0" smtClean="0"/>
              <a:t>三段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663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注意到，构造的时候，肯定是每次选的字串长度尽量长比较好</a:t>
            </a:r>
            <a:endParaRPr lang="en-US" altLang="zh-CN" dirty="0" smtClean="0"/>
          </a:p>
          <a:p>
            <a:r>
              <a:rPr lang="zh-CN" altLang="en-US" dirty="0"/>
              <a:t>两种</a:t>
            </a:r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第一种：二分查询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中的某一段是否为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的字串，这个可以用后缀数组实现</a:t>
            </a:r>
            <a:endParaRPr lang="en-US" altLang="zh-CN" dirty="0" smtClean="0"/>
          </a:p>
          <a:p>
            <a:r>
              <a:rPr lang="zh-CN" altLang="en-US"/>
              <a:t>第二</a:t>
            </a:r>
            <a:r>
              <a:rPr lang="zh-CN" altLang="en-US" smtClean="0"/>
              <a:t>种：在后缀自动机上走，每次尽可能走远就行了。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41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116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Construct the String</vt:lpstr>
      <vt:lpstr>题目大意</vt:lpstr>
      <vt:lpstr>解题思路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Flandre_Scarlet</dc:creator>
  <cp:lastModifiedBy>Flandre_Scarlet</cp:lastModifiedBy>
  <cp:revision>5</cp:revision>
  <dcterms:created xsi:type="dcterms:W3CDTF">2015-07-31T04:41:02Z</dcterms:created>
  <dcterms:modified xsi:type="dcterms:W3CDTF">2015-07-31T04:46:20Z</dcterms:modified>
</cp:coreProperties>
</file>