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9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9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9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9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2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3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7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BF1A3-DCF8-49CA-B282-3C7AFAA584B9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C969-848F-4BFD-810B-DFDCB54BE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6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Learning Group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9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题目大意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门科目的成绩</a:t>
            </a:r>
            <a:endParaRPr lang="en-US" altLang="zh-CN" dirty="0" smtClean="0"/>
          </a:p>
          <a:p>
            <a:r>
              <a:rPr lang="zh-CN" altLang="en-US" dirty="0" smtClean="0"/>
              <a:t>第一轮，选择第一门科目的第一和倒数第一组成学习小组</a:t>
            </a:r>
            <a:endParaRPr lang="en-US" altLang="zh-CN" dirty="0" smtClean="0"/>
          </a:p>
          <a:p>
            <a:r>
              <a:rPr lang="zh-CN" altLang="en-US" dirty="0" smtClean="0"/>
              <a:t>第二轮</a:t>
            </a:r>
            <a:r>
              <a:rPr lang="zh-CN" altLang="en-US" dirty="0"/>
              <a:t>，选择</a:t>
            </a:r>
            <a:r>
              <a:rPr lang="zh-CN" altLang="en-US" dirty="0" smtClean="0"/>
              <a:t>第二门</a:t>
            </a:r>
            <a:r>
              <a:rPr lang="zh-CN" altLang="en-US" dirty="0"/>
              <a:t>科目的第一和倒数第一组成学习</a:t>
            </a:r>
            <a:r>
              <a:rPr lang="zh-CN" altLang="en-US" dirty="0" smtClean="0"/>
              <a:t>小组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/>
              <a:t>轮</a:t>
            </a:r>
            <a:r>
              <a:rPr lang="zh-CN" altLang="en-US" dirty="0" smtClean="0"/>
              <a:t>完一圈后，选择</a:t>
            </a:r>
            <a:r>
              <a:rPr lang="zh-CN" altLang="en-US" dirty="0"/>
              <a:t>第一门科目的</a:t>
            </a:r>
            <a:r>
              <a:rPr lang="zh-CN" altLang="en-US" dirty="0" smtClean="0"/>
              <a:t>第二和</a:t>
            </a:r>
            <a:r>
              <a:rPr lang="zh-CN" altLang="en-US" dirty="0"/>
              <a:t>倒数</a:t>
            </a:r>
            <a:r>
              <a:rPr lang="zh-CN" altLang="en-US" dirty="0" smtClean="0"/>
              <a:t>第二组成</a:t>
            </a:r>
            <a:r>
              <a:rPr lang="zh-CN" altLang="en-US" dirty="0"/>
              <a:t>学习</a:t>
            </a:r>
            <a:r>
              <a:rPr lang="zh-CN" altLang="en-US" dirty="0" smtClean="0"/>
              <a:t>小组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如果在选择过程中，某人已经组成了小组，那么依次后推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364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根据题意来模拟</a:t>
            </a:r>
            <a:endParaRPr lang="en-US" altLang="zh-CN" dirty="0" smtClean="0"/>
          </a:p>
          <a:p>
            <a:r>
              <a:rPr lang="zh-CN" altLang="en-US"/>
              <a:t>每</a:t>
            </a:r>
            <a:r>
              <a:rPr lang="zh-CN" altLang="en-US"/>
              <a:t>一</a:t>
            </a:r>
            <a:r>
              <a:rPr lang="zh-CN" altLang="en-US" smtClean="0"/>
              <a:t>门科目可以维护头和尾两个位置，保证之前排除的人不会再被重复计算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54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108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Learning Group</vt:lpstr>
      <vt:lpstr>题目大意</vt:lpstr>
      <vt:lpstr>解题思路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String</dc:title>
  <dc:creator>Flandre_Scarlet</dc:creator>
  <cp:lastModifiedBy>Flandre_Scarlet</cp:lastModifiedBy>
  <cp:revision>5</cp:revision>
  <dcterms:created xsi:type="dcterms:W3CDTF">2015-07-16T03:13:29Z</dcterms:created>
  <dcterms:modified xsi:type="dcterms:W3CDTF">2015-07-16T03:37:13Z</dcterms:modified>
</cp:coreProperties>
</file>