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1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9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9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1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48E8-4CC8-4FEF-AB35-8470965780BE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3F28-2BF2-4B0A-B6F8-6F5DDE55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Travel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点分治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二分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树状数组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个点的树</a:t>
            </a:r>
            <a:r>
              <a:rPr lang="en-US" altLang="zh-CN" dirty="0"/>
              <a:t>, </a:t>
            </a:r>
            <a:r>
              <a:rPr lang="zh-CN" altLang="en-US" dirty="0"/>
              <a:t>每个点有权值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现</a:t>
            </a:r>
            <a:r>
              <a:rPr lang="zh-CN" altLang="en-US" dirty="0"/>
              <a:t>在有</a:t>
            </a:r>
            <a:r>
              <a:rPr lang="en-US" altLang="zh-CN" dirty="0"/>
              <a:t>Q</a:t>
            </a:r>
            <a:r>
              <a:rPr lang="zh-CN" altLang="en-US" dirty="0"/>
              <a:t>组询问</a:t>
            </a:r>
            <a:r>
              <a:rPr lang="en-US" altLang="zh-CN" dirty="0"/>
              <a:t>, </a:t>
            </a:r>
            <a:r>
              <a:rPr lang="zh-CN" altLang="en-US" dirty="0"/>
              <a:t>每次给出两个数</a:t>
            </a:r>
            <a:r>
              <a:rPr lang="en-US" altLang="zh-CN" dirty="0"/>
              <a:t>(u, d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问</a:t>
            </a:r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开始</a:t>
            </a:r>
            <a:r>
              <a:rPr lang="en-US" altLang="zh-CN" dirty="0"/>
              <a:t>, </a:t>
            </a:r>
            <a:r>
              <a:rPr lang="zh-CN" altLang="en-US" dirty="0"/>
              <a:t>满足下列条件的路径有多少条</a:t>
            </a:r>
            <a:r>
              <a:rPr lang="en-US" altLang="zh-CN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长度</a:t>
            </a:r>
            <a:r>
              <a:rPr lang="en-US" altLang="zh-CN" dirty="0"/>
              <a:t>&lt;=</a:t>
            </a:r>
            <a:r>
              <a:rPr lang="en-US" altLang="zh-CN" dirty="0" smtClean="0"/>
              <a:t>d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每</a:t>
            </a:r>
            <a:r>
              <a:rPr lang="zh-CN" altLang="en-US" dirty="0"/>
              <a:t>个点最多经过一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路径上的点的权值是单调的</a:t>
            </a:r>
            <a:r>
              <a:rPr lang="en-US" altLang="zh-CN" dirty="0"/>
              <a:t>, </a:t>
            </a:r>
            <a:r>
              <a:rPr lang="zh-CN" altLang="en-US" dirty="0"/>
              <a:t>假设从</a:t>
            </a:r>
            <a:r>
              <a:rPr lang="en-US" altLang="zh-CN" dirty="0"/>
              <a:t>u</a:t>
            </a:r>
            <a:r>
              <a:rPr lang="zh-CN" altLang="en-US" dirty="0"/>
              <a:t>开始的路径为</a:t>
            </a:r>
            <a:r>
              <a:rPr lang="en-US" altLang="zh-CN" dirty="0"/>
              <a:t>u, v1, v2, ..., 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,</a:t>
            </a:r>
            <a:r>
              <a:rPr lang="zh-CN" altLang="pl-PL" dirty="0"/>
              <a:t>那么要求</a:t>
            </a:r>
            <a:r>
              <a:rPr lang="pl-PL" altLang="zh-CN" dirty="0"/>
              <a:t>w[u] &gt;= w[v1] &gt;= w[v2] &gt;= ... &gt;= w[vk]</a:t>
            </a:r>
            <a:r>
              <a:rPr lang="zh-CN" altLang="pl-PL" dirty="0"/>
              <a:t>或者</a:t>
            </a:r>
            <a:r>
              <a:rPr lang="pl-PL" altLang="zh-CN" dirty="0"/>
              <a:t>w[u] &lt;= w[v1] &lt;= w[v2] &lt;= ... &lt;= w[vk</a:t>
            </a:r>
            <a:r>
              <a:rPr lang="pl-PL" altLang="zh-CN" dirty="0" smtClean="0"/>
              <a:t>]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数据规</a:t>
            </a:r>
            <a:r>
              <a:rPr lang="zh-CN" altLang="en-US" dirty="0" smtClean="0"/>
              <a:t>模</a:t>
            </a:r>
            <a:r>
              <a:rPr lang="en-US" altLang="zh-CN" dirty="0" smtClean="0"/>
              <a:t>:  1 &lt;= n, q, d &lt;= 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90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 </a:t>
            </a:r>
            <a:r>
              <a:rPr lang="en-US" altLang="zh-CN" dirty="0" smtClean="0"/>
              <a:t>– 2014</a:t>
            </a:r>
            <a:r>
              <a:rPr lang="zh-CN" altLang="en-US" dirty="0" smtClean="0"/>
              <a:t>年多校第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给你一棵树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每个点上有权值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/>
              <a:t>q</a:t>
            </a:r>
            <a:r>
              <a:rPr lang="zh-CN" altLang="en-US" dirty="0" smtClean="0"/>
              <a:t>个操作</a:t>
            </a:r>
            <a:r>
              <a:rPr lang="en-US" altLang="zh-CN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修</a:t>
            </a:r>
            <a:r>
              <a:rPr lang="zh-CN" altLang="en-US" dirty="0" smtClean="0"/>
              <a:t>改某个点的权值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查</a:t>
            </a:r>
            <a:r>
              <a:rPr lang="zh-CN" altLang="en-US" dirty="0" smtClean="0"/>
              <a:t>询距离某个点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的所有点的点权和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数据规</a:t>
            </a:r>
            <a:r>
              <a:rPr lang="zh-CN" altLang="en-US" dirty="0" smtClean="0"/>
              <a:t>模</a:t>
            </a:r>
            <a:r>
              <a:rPr lang="en-US" altLang="zh-CN" dirty="0" smtClean="0"/>
              <a:t>: 1 &lt;= n, q &lt;= 10^5</a:t>
            </a:r>
          </a:p>
          <a:p>
            <a:endParaRPr lang="en-US" altLang="zh-CN" dirty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点分治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树状数组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9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 </a:t>
            </a:r>
            <a:r>
              <a:rPr lang="en-US" altLang="zh-CN" dirty="0" smtClean="0"/>
              <a:t>– 2014 </a:t>
            </a:r>
            <a:r>
              <a:rPr lang="zh-CN" altLang="en-US" dirty="0" smtClean="0"/>
              <a:t>上海赛区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给你一棵树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每个点有权值</a:t>
            </a:r>
            <a:endParaRPr lang="en-US" altLang="zh-CN" dirty="0" smtClean="0"/>
          </a:p>
          <a:p>
            <a:r>
              <a:rPr lang="zh-CN" altLang="en-US" dirty="0"/>
              <a:t>求树上的一条最长不下降路径，使得最大结点和最小结点的差不超过一个给定的</a:t>
            </a:r>
            <a:r>
              <a:rPr lang="en-US" altLang="zh-CN" dirty="0" smtClean="0"/>
              <a:t>D</a:t>
            </a:r>
          </a:p>
          <a:p>
            <a:endParaRPr lang="en-US" altLang="zh-CN" dirty="0"/>
          </a:p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: 1 &lt;= n, D &lt;= 10^5</a:t>
            </a:r>
          </a:p>
          <a:p>
            <a:endParaRPr lang="en-US" altLang="zh-CN" dirty="0"/>
          </a:p>
          <a:p>
            <a:r>
              <a:rPr lang="zh-CN" altLang="en-US" dirty="0" smtClean="0"/>
              <a:t>解法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点分治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15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 </a:t>
            </a:r>
            <a:r>
              <a:rPr lang="en-US" altLang="zh-CN" dirty="0" smtClean="0"/>
              <a:t>– 2015 </a:t>
            </a:r>
            <a:r>
              <a:rPr lang="zh-CN" altLang="en-US" dirty="0" smtClean="0"/>
              <a:t>浙大校赛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给你一棵树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问有多少对路径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公共点不超过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: 1 &lt;= n, k &lt;= 88888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点分治</a:t>
            </a:r>
            <a:r>
              <a:rPr lang="en-US" altLang="zh-CN" dirty="0" smtClean="0"/>
              <a:t>/</a:t>
            </a:r>
            <a:r>
              <a:rPr lang="zh-CN" altLang="en-US" dirty="0" smtClean="0"/>
              <a:t>启发式合并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3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出发的两种路径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单调不增和单调不降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直接相加会有重复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考虑容斥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减去权值相等的路径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如何计算这三种路径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091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三种路径类似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不妨只考虑单调不降的</a:t>
            </a:r>
            <a:endParaRPr lang="en-US" altLang="zh-CN" dirty="0" smtClean="0"/>
          </a:p>
          <a:p>
            <a:r>
              <a:rPr lang="zh-CN" altLang="en-US" dirty="0" smtClean="0"/>
              <a:t>建立点分治结构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每个点最多出现在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个子树中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于查询操作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枚举</a:t>
            </a:r>
            <a:r>
              <a:rPr lang="en-US" altLang="zh-CN" dirty="0" smtClean="0"/>
              <a:t>u</a:t>
            </a:r>
            <a:r>
              <a:rPr lang="zh-CN" altLang="en-US" dirty="0" smtClean="0"/>
              <a:t>所在的每棵子树</a:t>
            </a:r>
            <a:r>
              <a:rPr lang="en-US" altLang="zh-CN" dirty="0" smtClean="0"/>
              <a:t>, </a:t>
            </a:r>
            <a:r>
              <a:rPr lang="zh-CN" altLang="en-US" dirty="0"/>
              <a:t>计</a:t>
            </a:r>
            <a:r>
              <a:rPr lang="zh-CN" altLang="en-US" dirty="0" smtClean="0"/>
              <a:t>算子树的贡献</a:t>
            </a:r>
            <a:endParaRPr lang="en-US" altLang="zh-CN" dirty="0" smtClean="0"/>
          </a:p>
          <a:p>
            <a:pPr lvl="1"/>
            <a:r>
              <a:rPr lang="zh-CN" altLang="en-US" dirty="0"/>
              <a:t>没</a:t>
            </a:r>
            <a:r>
              <a:rPr lang="zh-CN" altLang="en-US" dirty="0" smtClean="0"/>
              <a:t>有限制的 </a:t>
            </a:r>
            <a:r>
              <a:rPr lang="en-US" altLang="zh-CN" dirty="0" smtClean="0"/>
              <a:t>– </a:t>
            </a:r>
            <a:r>
              <a:rPr lang="zh-CN" altLang="en-US" dirty="0"/>
              <a:t>不</a:t>
            </a:r>
            <a:r>
              <a:rPr lang="zh-CN" altLang="en-US" dirty="0" smtClean="0"/>
              <a:t>跨根的</a:t>
            </a:r>
            <a:endParaRPr lang="zh-CN" alt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16602" y="4900613"/>
            <a:ext cx="698500" cy="123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4364497" y="4900613"/>
            <a:ext cx="673100" cy="1282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2921000" y="3886200"/>
            <a:ext cx="3175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8" name="Straight Connector 7"/>
          <p:cNvCxnSpPr>
            <a:stCxn id="4" idx="0"/>
            <a:endCxn id="6" idx="3"/>
          </p:cNvCxnSpPr>
          <p:nvPr/>
        </p:nvCxnSpPr>
        <p:spPr>
          <a:xfrm flipV="1">
            <a:off x="1665852" y="4178883"/>
            <a:ext cx="1301645" cy="72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6" idx="5"/>
          </p:cNvCxnSpPr>
          <p:nvPr/>
        </p:nvCxnSpPr>
        <p:spPr>
          <a:xfrm flipH="1" flipV="1">
            <a:off x="3192003" y="4178883"/>
            <a:ext cx="1509044" cy="72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8670" y="421658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g</a:t>
            </a:r>
            <a:r>
              <a:rPr lang="zh-CN" altLang="en-US" dirty="0" smtClean="0"/>
              <a:t>往下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单调不增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0672" y="4247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</a:t>
            </a:r>
            <a:r>
              <a:rPr lang="zh-CN" altLang="en-US" dirty="0" smtClean="0"/>
              <a:t>往下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单调不降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单调不降要从单调不减的部分查询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反之类似</a:t>
            </a:r>
            <a:endParaRPr lang="en-US" altLang="zh-CN" dirty="0" smtClean="0"/>
          </a:p>
          <a:p>
            <a:r>
              <a:rPr lang="zh-CN" altLang="en-US" dirty="0" smtClean="0"/>
              <a:t>从某个重心开始往下单调不增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不降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相等的点构成一个</a:t>
            </a:r>
            <a:r>
              <a:rPr lang="en-US" altLang="zh-CN" dirty="0" err="1" smtClean="0"/>
              <a:t>subtree</a:t>
            </a:r>
            <a:endParaRPr lang="en-US" altLang="zh-CN" dirty="0" smtClean="0"/>
          </a:p>
          <a:p>
            <a:r>
              <a:rPr lang="zh-CN" altLang="en-US" dirty="0"/>
              <a:t>没</a:t>
            </a:r>
            <a:r>
              <a:rPr lang="zh-CN" altLang="en-US" dirty="0" smtClean="0"/>
              <a:t>有修改操作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建立分治结构的时候不需要用树状数组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只需要搞出一个</a:t>
            </a:r>
            <a:r>
              <a:rPr lang="en-US" altLang="zh-CN" dirty="0" smtClean="0"/>
              <a:t>vector, </a:t>
            </a:r>
            <a:r>
              <a:rPr lang="zh-CN" altLang="en-US" smtClean="0"/>
              <a:t>在上面二分即可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3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Travel</vt:lpstr>
      <vt:lpstr>题意</vt:lpstr>
      <vt:lpstr>回顾 – 2014年多校第5场</vt:lpstr>
      <vt:lpstr>回顾 – 2014 上海赛区</vt:lpstr>
      <vt:lpstr>回顾 – 2015 浙大校赛</vt:lpstr>
      <vt:lpstr>题解</vt:lpstr>
      <vt:lpstr>题解</vt:lpstr>
      <vt:lpstr>注意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</dc:title>
  <dc:creator>Xi Lin</dc:creator>
  <cp:lastModifiedBy>Xi Lin</cp:lastModifiedBy>
  <cp:revision>12</cp:revision>
  <dcterms:created xsi:type="dcterms:W3CDTF">2015-07-16T02:10:30Z</dcterms:created>
  <dcterms:modified xsi:type="dcterms:W3CDTF">2015-07-16T02:40:27Z</dcterms:modified>
</cp:coreProperties>
</file>