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3" r:id="rId11"/>
    <p:sldId id="265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ndara" panose="020E050203030302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77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5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34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47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33554" y="79963"/>
            <a:ext cx="2868891" cy="572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hape 24"/>
          <p:cNvCxnSpPr>
            <a:stCxn id="23" idx="1"/>
          </p:cNvCxnSpPr>
          <p:nvPr/>
        </p:nvCxnSpPr>
        <p:spPr>
          <a:xfrm rot="10800000">
            <a:off x="-146" y="366341"/>
            <a:ext cx="9233700" cy="0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0000" endA="300" endPos="90000" sy="-100000" algn="bl" rotWithShape="0"/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24000" y="9581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</a:pPr>
            <a:r>
              <a:rPr lang="en-US"/>
              <a:t>Participant management database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24000" y="3281030"/>
            <a:ext cx="9144000" cy="11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Tal Ness, Tal Tehan,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Rani Gera, Noa Lezmy</a:t>
            </a:r>
            <a:endParaRPr sz="24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843" y="274949"/>
            <a:ext cx="53435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524000" y="4562108"/>
            <a:ext cx="9144000" cy="150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Sagol School of Neuroscience,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Data Science Hackathon,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June 2018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524000" y="6198961"/>
            <a:ext cx="9144000" cy="5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https://github.com/NessTal/lab_database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 Challenges and Difficulties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Working with </a:t>
            </a:r>
            <a:r>
              <a:rPr lang="en-US" dirty="0"/>
              <a:t>unfamiliar packages (+ the package we used for the GUI had very little “google support“.</a:t>
            </a:r>
            <a:endParaRPr lang="en-US"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Placing each GUI item in the right place.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Integrating the GUI with the DB functions.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Finding a way to have the script send reminder emails every day at the same time was difficult. This was solved with the “</a:t>
            </a:r>
            <a:r>
              <a:rPr lang="en-US" dirty="0" err="1"/>
              <a:t>apscheduler</a:t>
            </a:r>
            <a:r>
              <a:rPr lang="en-US" dirty="0"/>
              <a:t>” library, which allows for scheduled procedures.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Concluding Remarks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</a:rPr>
              <a:t>Is the project usable? </a:t>
            </a:r>
            <a:endParaRPr b="1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We have a good basis for the database and related functions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The GUI allows for simple user interaction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Email server manages to automatically send experiment reminders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What’s left to do?</a:t>
            </a:r>
            <a:endParaRPr b="1" dirty="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Adding a way to load old data (from excel files)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Adding an option to customize emails using the GUI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11957" y="1087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Project Goal</a:t>
            </a: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838200" y="223702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Create an application th</a:t>
            </a:r>
            <a:r>
              <a:rPr lang="en-US" dirty="0"/>
              <a:t>at manages experiment participants’ data.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This management includes:</a:t>
            </a:r>
            <a:endParaRPr dirty="0"/>
          </a:p>
          <a:p>
            <a:pPr marL="457200" marR="0" lvl="0" indent="-406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Entering new participant information</a:t>
            </a:r>
            <a:endParaRPr dirty="0"/>
          </a:p>
          <a:p>
            <a:pPr marL="457200" marR="0" lvl="0" indent="-406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Editing existing information</a:t>
            </a:r>
            <a:endParaRPr dirty="0"/>
          </a:p>
          <a:p>
            <a:pPr marL="457200" marR="0" lvl="0" indent="-406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Searching participants by different values</a:t>
            </a:r>
            <a:endParaRPr dirty="0"/>
          </a:p>
          <a:p>
            <a:pPr marL="457200" marR="0" lvl="0" indent="-406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Automatizing certain functions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11957" y="12700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Project Demo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625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Major Components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sng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Component 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Database – </a:t>
            </a:r>
            <a:r>
              <a:rPr lang="en-US"/>
              <a:t>Rani Gera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– The database handles </a:t>
            </a:r>
            <a:r>
              <a:rPr lang="en-US"/>
              <a:t>all functions relating to the creation of the data, editing existing data, extracting the data.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sng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sng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Component 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GUI – </a:t>
            </a:r>
            <a:r>
              <a:rPr lang="en-US"/>
              <a:t>Tal Ness &amp; Tal Tehan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– The GUI allows the user to</a:t>
            </a:r>
            <a:r>
              <a:rPr lang="en-US"/>
              <a:t> view and edit the database in a convenient way, without programing knowledge.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u="sng"/>
              <a:t>Component 3</a:t>
            </a:r>
            <a:r>
              <a:rPr lang="en-US"/>
              <a:t>: Email server – Noa Lezmy – The email server enables automatization of routine emails sent to participants.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Database Features and Examples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128DF-59F0-49B0-9871-D1B866A3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60" y="1302595"/>
            <a:ext cx="6679601" cy="5737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94474" y="1762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GUI Key Features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A953B-9A01-4EC7-BCD7-8A513487D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1" y="1210090"/>
            <a:ext cx="7340048" cy="55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94474" y="1762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GUI Key Features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A953B-9A01-4EC7-BCD7-8A513487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1701" y="1210090"/>
            <a:ext cx="7340048" cy="55050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CDBC9-7F54-4BE8-A603-425E474ED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53" y="4417117"/>
            <a:ext cx="114966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5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94474" y="1762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GUI Key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DDA79-F80B-4F28-A611-7B811B5C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77" y="1249873"/>
            <a:ext cx="8236903" cy="58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2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dirty="0"/>
              <a:t>Email server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C19C08-CCF0-46A9-991B-8D56D60A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655" y="647584"/>
            <a:ext cx="6880585" cy="5997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301</Words>
  <Application>Microsoft Office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Cambria</vt:lpstr>
      <vt:lpstr>Consolas</vt:lpstr>
      <vt:lpstr>Office Theme</vt:lpstr>
      <vt:lpstr>Participant management database</vt:lpstr>
      <vt:lpstr>Project Goal</vt:lpstr>
      <vt:lpstr>Project Demo</vt:lpstr>
      <vt:lpstr>Major Components</vt:lpstr>
      <vt:lpstr>Database Features and Examples</vt:lpstr>
      <vt:lpstr>GUI Key Features</vt:lpstr>
      <vt:lpstr>GUI Key Features</vt:lpstr>
      <vt:lpstr>GUI Key Features</vt:lpstr>
      <vt:lpstr>Email server</vt:lpstr>
      <vt:lpstr>Main Challenges and Difficulties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Participant management database</dc:title>
  <cp:lastModifiedBy>Tal Ness</cp:lastModifiedBy>
  <cp:revision>19</cp:revision>
  <dcterms:modified xsi:type="dcterms:W3CDTF">2018-06-28T12:47:16Z</dcterms:modified>
</cp:coreProperties>
</file>