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599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0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3205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438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536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8310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86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7163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2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9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4402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10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411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7694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5719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398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369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X-ray image validation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Schrödinger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50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65" y="2603500"/>
            <a:ext cx="9722207" cy="3166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Lack of experience or attention while working with an x-ray equipment causing doctors to retake the 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3692637"/>
            <a:ext cx="2609952" cy="2736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18" y="3688773"/>
            <a:ext cx="3661852" cy="274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0" y="3688773"/>
            <a:ext cx="3064004" cy="27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7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980718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Train the system classifiers with a high-quality and low-quality images</a:t>
            </a:r>
          </a:p>
          <a:p>
            <a:r>
              <a:rPr lang="en-US" dirty="0" smtClean="0"/>
              <a:t>Integrate the system into existing systems used in hospitals or private clinics to send an image and return the response back to the system</a:t>
            </a:r>
          </a:p>
          <a:p>
            <a:r>
              <a:rPr lang="en-US" dirty="0" smtClean="0"/>
              <a:t>Instant notification if the image has problems with exposure, positioning or if an important zone of the image is cropped</a:t>
            </a:r>
          </a:p>
        </p:txBody>
      </p:sp>
    </p:spTree>
    <p:extLst>
      <p:ext uri="{BB962C8B-B14F-4D97-AF65-F5344CB8AC3E}">
        <p14:creationId xmlns:p14="http://schemas.microsoft.com/office/powerpoint/2010/main" val="30446382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logic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125031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 sequential API calls to figure out the type of the image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call – </a:t>
            </a:r>
            <a:r>
              <a:rPr lang="en-US" dirty="0" smtClean="0"/>
              <a:t>one versus all classification to get which part of body it is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call – </a:t>
            </a:r>
            <a:r>
              <a:rPr lang="en-US" dirty="0" smtClean="0"/>
              <a:t>one versus all classification to check problematic area of </a:t>
            </a:r>
            <a:r>
              <a:rPr lang="en-US" smtClean="0"/>
              <a:t>the image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86" y="2603500"/>
            <a:ext cx="6463977" cy="39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19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images for Watson training</a:t>
            </a:r>
          </a:p>
          <a:p>
            <a:r>
              <a:rPr lang="en-US" dirty="0" smtClean="0"/>
              <a:t>Every appropriate image can be used for training</a:t>
            </a:r>
          </a:p>
          <a:p>
            <a:r>
              <a:rPr lang="en-US" dirty="0" smtClean="0"/>
              <a:t>Using multiple image types (body parts and quality) to achieve the best 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383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feasibility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B2B business model</a:t>
            </a:r>
          </a:p>
          <a:p>
            <a:r>
              <a:rPr lang="en-US" dirty="0" smtClean="0"/>
              <a:t>The company which hosts x-ray images can propose the system to the clients</a:t>
            </a:r>
          </a:p>
          <a:p>
            <a:r>
              <a:rPr lang="en-US" dirty="0" smtClean="0"/>
              <a:t>Clients – Hospitals, medical universities, private clinics which have roentgen’s laboratories</a:t>
            </a:r>
          </a:p>
          <a:p>
            <a:r>
              <a:rPr lang="en-US" dirty="0" smtClean="0"/>
              <a:t>Easy access to an extremely powerful image recognition 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6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the project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number of classifiers for a better recognition</a:t>
            </a:r>
          </a:p>
          <a:p>
            <a:r>
              <a:rPr lang="en-US" dirty="0" smtClean="0"/>
              <a:t>Integration into the existing systems</a:t>
            </a:r>
          </a:p>
          <a:p>
            <a:r>
              <a:rPr lang="en-US" dirty="0" smtClean="0"/>
              <a:t>Quality assurance tests to analyze the model operation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4948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221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X-ray image validation</vt:lpstr>
      <vt:lpstr>The problem</vt:lpstr>
      <vt:lpstr>The idea</vt:lpstr>
      <vt:lpstr>Watson logic</vt:lpstr>
      <vt:lpstr>Usage of data</vt:lpstr>
      <vt:lpstr>Business feasibility</vt:lpstr>
      <vt:lpstr>Future of the project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Фтфещдшш</dc:creator>
  <cp:lastModifiedBy>Prokopev Vadim</cp:lastModifiedBy>
  <cp:revision>21</cp:revision>
  <dcterms:created xsi:type="dcterms:W3CDTF">2016-04-23T21:41:20Z</dcterms:created>
  <dcterms:modified xsi:type="dcterms:W3CDTF">2016-04-24T10:47:32Z</dcterms:modified>
</cp:coreProperties>
</file>