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57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F825-CA16-411B-A942-A03AF527F950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661E-2532-486D-885F-625403619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7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Кожухин</dc:creator>
  <cp:lastModifiedBy>Иван Кожухин</cp:lastModifiedBy>
  <cp:revision>3</cp:revision>
  <dcterms:created xsi:type="dcterms:W3CDTF">2021-02-07T10:18:50Z</dcterms:created>
  <dcterms:modified xsi:type="dcterms:W3CDTF">2021-02-07T12:46:22Z</dcterms:modified>
</cp:coreProperties>
</file>